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35"/>
  </p:notesMasterIdLst>
  <p:sldIdLst>
    <p:sldId id="256" r:id="rId2"/>
    <p:sldId id="258" r:id="rId3"/>
    <p:sldId id="259" r:id="rId4"/>
    <p:sldId id="260" r:id="rId5"/>
    <p:sldId id="257" r:id="rId6"/>
    <p:sldId id="277" r:id="rId7"/>
    <p:sldId id="278" r:id="rId8"/>
    <p:sldId id="279" r:id="rId9"/>
    <p:sldId id="280" r:id="rId10"/>
    <p:sldId id="292" r:id="rId11"/>
    <p:sldId id="282" r:id="rId12"/>
    <p:sldId id="291" r:id="rId13"/>
    <p:sldId id="284" r:id="rId14"/>
    <p:sldId id="285" r:id="rId15"/>
    <p:sldId id="286" r:id="rId16"/>
    <p:sldId id="268" r:id="rId17"/>
    <p:sldId id="287" r:id="rId18"/>
    <p:sldId id="293" r:id="rId19"/>
    <p:sldId id="288" r:id="rId20"/>
    <p:sldId id="289" r:id="rId21"/>
    <p:sldId id="267" r:id="rId22"/>
    <p:sldId id="264" r:id="rId23"/>
    <p:sldId id="265" r:id="rId24"/>
    <p:sldId id="269" r:id="rId25"/>
    <p:sldId id="270" r:id="rId26"/>
    <p:sldId id="271" r:id="rId27"/>
    <p:sldId id="272" r:id="rId28"/>
    <p:sldId id="295" r:id="rId29"/>
    <p:sldId id="273" r:id="rId30"/>
    <p:sldId id="274" r:id="rId31"/>
    <p:sldId id="294" r:id="rId32"/>
    <p:sldId id="296" r:id="rId33"/>
    <p:sldId id="290" r:id="rId34"/>
  </p:sldIdLst>
  <p:sldSz cx="9144000" cy="6858000" type="screen4x3"/>
  <p:notesSz cx="6802438" cy="99345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33E"/>
    <a:srgbClr val="55565A"/>
    <a:srgbClr val="0033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78027" autoAdjust="0"/>
  </p:normalViewPr>
  <p:slideViewPr>
    <p:cSldViewPr>
      <p:cViewPr>
        <p:scale>
          <a:sx n="85" d="100"/>
          <a:sy n="85" d="100"/>
        </p:scale>
        <p:origin x="1616" y="3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3EC64A-5154-4534-962A-11C2E59C2099}" type="doc">
      <dgm:prSet loTypeId="urn:microsoft.com/office/officeart/2005/8/layout/hProcess4" loCatId="process" qsTypeId="urn:microsoft.com/office/officeart/2005/8/quickstyle/3d2" qsCatId="3D" csTypeId="urn:microsoft.com/office/officeart/2005/8/colors/accent1_5" csCatId="accent1" phldr="1"/>
      <dgm:spPr/>
      <dgm:t>
        <a:bodyPr/>
        <a:lstStyle/>
        <a:p>
          <a:endParaRPr lang="en-US"/>
        </a:p>
      </dgm:t>
    </dgm:pt>
    <dgm:pt modelId="{37CA7C3B-1E3B-4BCE-A73B-0405B0121848}" type="pres">
      <dgm:prSet presAssocID="{EF3EC64A-5154-4534-962A-11C2E59C2099}" presName="Name0" presStyleCnt="0">
        <dgm:presLayoutVars>
          <dgm:dir/>
          <dgm:animLvl val="lvl"/>
          <dgm:resizeHandles val="exact"/>
        </dgm:presLayoutVars>
      </dgm:prSet>
      <dgm:spPr/>
    </dgm:pt>
    <dgm:pt modelId="{3FA6B9FB-3623-43B5-9554-EC2F1F3C892A}" type="pres">
      <dgm:prSet presAssocID="{EF3EC64A-5154-4534-962A-11C2E59C2099}" presName="tSp" presStyleCnt="0"/>
      <dgm:spPr/>
    </dgm:pt>
    <dgm:pt modelId="{04A873A3-1A09-4183-AFC2-C51FC61F98B8}" type="pres">
      <dgm:prSet presAssocID="{EF3EC64A-5154-4534-962A-11C2E59C2099}" presName="bSp" presStyleCnt="0"/>
      <dgm:spPr/>
    </dgm:pt>
    <dgm:pt modelId="{A5DD4C4A-C8CA-41BB-B3D2-0086037B47A5}" type="pres">
      <dgm:prSet presAssocID="{EF3EC64A-5154-4534-962A-11C2E59C2099}" presName="process" presStyleCnt="0"/>
      <dgm:spPr/>
    </dgm:pt>
  </dgm:ptLst>
  <dgm:cxnLst>
    <dgm:cxn modelId="{F5509CA3-AA24-42EA-B1A2-2F3FC4C8E3FA}" type="presOf" srcId="{EF3EC64A-5154-4534-962A-11C2E59C2099}" destId="{37CA7C3B-1E3B-4BCE-A73B-0405B0121848}" srcOrd="0" destOrd="0" presId="urn:microsoft.com/office/officeart/2005/8/layout/hProcess4"/>
    <dgm:cxn modelId="{803C64B3-B80B-4096-835B-1A52E96C11D7}" type="presParOf" srcId="{37CA7C3B-1E3B-4BCE-A73B-0405B0121848}" destId="{3FA6B9FB-3623-43B5-9554-EC2F1F3C892A}" srcOrd="0" destOrd="0" presId="urn:microsoft.com/office/officeart/2005/8/layout/hProcess4"/>
    <dgm:cxn modelId="{775786B0-CDE1-4E4A-9E4B-58CCCB3AE15F}" type="presParOf" srcId="{37CA7C3B-1E3B-4BCE-A73B-0405B0121848}" destId="{04A873A3-1A09-4183-AFC2-C51FC61F98B8}" srcOrd="1" destOrd="0" presId="urn:microsoft.com/office/officeart/2005/8/layout/hProcess4"/>
    <dgm:cxn modelId="{6548FF43-0CF2-4C96-AB20-15B956B63E5B}" type="presParOf" srcId="{37CA7C3B-1E3B-4BCE-A73B-0405B0121848}" destId="{A5DD4C4A-C8CA-41BB-B3D2-0086037B47A5}" srcOrd="2"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52566E-93B1-4839-8156-E82577832907}" type="doc">
      <dgm:prSet loTypeId="urn:microsoft.com/office/officeart/2005/8/layout/bProcess3" loCatId="process" qsTypeId="urn:microsoft.com/office/officeart/2005/8/quickstyle/3d2" qsCatId="3D" csTypeId="urn:microsoft.com/office/officeart/2005/8/colors/accent1_2" csCatId="accent1" phldr="1"/>
      <dgm:spPr/>
      <dgm:t>
        <a:bodyPr/>
        <a:lstStyle/>
        <a:p>
          <a:endParaRPr lang="en-US"/>
        </a:p>
      </dgm:t>
    </dgm:pt>
    <dgm:pt modelId="{33C51D29-F083-466F-A3D3-4A69DE7D35AA}">
      <dgm:prSet phldrT="[Text]"/>
      <dgm:spPr/>
      <dgm:t>
        <a:bodyPr/>
        <a:lstStyle/>
        <a:p>
          <a:pPr algn="l"/>
          <a:r>
            <a:rPr lang="ja-JP" b="1" dirty="0">
              <a:latin typeface="HGSｺﾞｼｯｸE" panose="020B0900000000000000" pitchFamily="50" charset="-128"/>
              <a:ea typeface="HGSｺﾞｼｯｸE" panose="020B0900000000000000" pitchFamily="50" charset="-128"/>
            </a:rPr>
            <a:t>1917年:</a:t>
          </a:r>
          <a:r>
            <a:rPr lang="ja-JP" dirty="0">
              <a:latin typeface="HGSｺﾞｼｯｸE" panose="020B0900000000000000" pitchFamily="50" charset="-128"/>
              <a:ea typeface="HGSｺﾞｼｯｸE" panose="020B0900000000000000" pitchFamily="50" charset="-128"/>
            </a:rPr>
            <a:t> メルビン・ジョーンズがライオンズクラブ国際協会を創立</a:t>
          </a:r>
        </a:p>
        <a:p>
          <a:pPr algn="ctr"/>
          <a:endParaRPr lang="en-US" dirty="0"/>
        </a:p>
      </dgm:t>
    </dgm:pt>
    <dgm:pt modelId="{EAB746D9-D6AD-4132-AA8D-CE268F321607}" type="parTrans" cxnId="{A3CC532C-4D47-4AEE-96CF-8782AD40F621}">
      <dgm:prSet/>
      <dgm:spPr/>
      <dgm:t>
        <a:bodyPr/>
        <a:lstStyle/>
        <a:p>
          <a:endParaRPr lang="en-US"/>
        </a:p>
      </dgm:t>
    </dgm:pt>
    <dgm:pt modelId="{99364FDF-4E87-4FA5-A827-B9B607A921C2}" type="sibTrans" cxnId="{A3CC532C-4D47-4AEE-96CF-8782AD40F621}">
      <dgm:prSet/>
      <dgm:spPr>
        <a:ln w="28575"/>
      </dgm:spPr>
      <dgm:t>
        <a:bodyPr/>
        <a:lstStyle/>
        <a:p>
          <a:endParaRPr lang="en-US"/>
        </a:p>
      </dgm:t>
    </dgm:pt>
    <dgm:pt modelId="{E0F5A348-4F48-4C42-B2D6-CABED0DB6260}">
      <dgm:prSet phldrT="[Text]"/>
      <dgm:spPr/>
      <dgm:t>
        <a:bodyPr/>
        <a:lstStyle/>
        <a:p>
          <a:pPr algn="l"/>
          <a:r>
            <a:rPr lang="ja-JP" b="1" dirty="0">
              <a:latin typeface="HGPｺﾞｼｯｸE" panose="020B0900000000000000" pitchFamily="50" charset="-128"/>
              <a:ea typeface="HGPｺﾞｼｯｸE" panose="020B0900000000000000" pitchFamily="50" charset="-128"/>
            </a:rPr>
            <a:t>1920年:</a:t>
          </a:r>
          <a:r>
            <a:rPr lang="ja-JP" dirty="0">
              <a:latin typeface="HGPｺﾞｼｯｸE" panose="020B0900000000000000" pitchFamily="50" charset="-128"/>
              <a:ea typeface="HGPｺﾞｼｯｸE" panose="020B0900000000000000" pitchFamily="50" charset="-128"/>
            </a:rPr>
            <a:t> カナダでクラブが結成され、国際組織となる</a:t>
          </a:r>
        </a:p>
      </dgm:t>
    </dgm:pt>
    <dgm:pt modelId="{4095E80D-0888-4E83-A2BA-0EDA5A0975D5}" type="parTrans" cxnId="{908BD57B-AB57-404F-A6FE-5D8D20623553}">
      <dgm:prSet/>
      <dgm:spPr/>
      <dgm:t>
        <a:bodyPr/>
        <a:lstStyle/>
        <a:p>
          <a:endParaRPr lang="en-US"/>
        </a:p>
      </dgm:t>
    </dgm:pt>
    <dgm:pt modelId="{574C00BC-BDFD-4D60-97D7-B54D6C0CEA67}" type="sibTrans" cxnId="{908BD57B-AB57-404F-A6FE-5D8D20623553}">
      <dgm:prSet/>
      <dgm:spPr>
        <a:ln w="28575"/>
      </dgm:spPr>
      <dgm:t>
        <a:bodyPr/>
        <a:lstStyle/>
        <a:p>
          <a:endParaRPr lang="en-US"/>
        </a:p>
      </dgm:t>
    </dgm:pt>
    <dgm:pt modelId="{7536F606-ED25-4E94-87C6-7BC181680A36}">
      <dgm:prSet phldrT="[Text]"/>
      <dgm:spPr/>
      <dgm:t>
        <a:bodyPr/>
        <a:lstStyle/>
        <a:p>
          <a:pPr algn="l"/>
          <a:r>
            <a:rPr lang="ja-JP" b="1" dirty="0">
              <a:latin typeface="HGPｺﾞｼｯｸE" panose="020B0900000000000000" pitchFamily="50" charset="-128"/>
              <a:ea typeface="HGPｺﾞｼｯｸE" panose="020B0900000000000000" pitchFamily="50" charset="-128"/>
            </a:rPr>
            <a:t>1925年:</a:t>
          </a:r>
          <a:r>
            <a:rPr lang="ja-JP" dirty="0">
              <a:latin typeface="HGPｺﾞｼｯｸE" panose="020B0900000000000000" pitchFamily="50" charset="-128"/>
              <a:ea typeface="HGPｺﾞｼｯｸE" panose="020B0900000000000000" pitchFamily="50" charset="-128"/>
            </a:rPr>
            <a:t> ヘレン・ケラーがライオンズに「盲人の騎士」となるよう呼びかける</a:t>
          </a:r>
        </a:p>
      </dgm:t>
    </dgm:pt>
    <dgm:pt modelId="{2A0DA4BC-FC11-4E97-982B-103172E9FDC8}" type="parTrans" cxnId="{EACEAA4E-E2B0-47DA-A9E7-69E4202CF2E2}">
      <dgm:prSet/>
      <dgm:spPr/>
      <dgm:t>
        <a:bodyPr/>
        <a:lstStyle/>
        <a:p>
          <a:endParaRPr lang="en-US"/>
        </a:p>
      </dgm:t>
    </dgm:pt>
    <dgm:pt modelId="{0408F477-9F7D-4B54-8954-DAE4E3F548EF}" type="sibTrans" cxnId="{EACEAA4E-E2B0-47DA-A9E7-69E4202CF2E2}">
      <dgm:prSet/>
      <dgm:spPr>
        <a:ln w="28575"/>
      </dgm:spPr>
      <dgm:t>
        <a:bodyPr/>
        <a:lstStyle/>
        <a:p>
          <a:endParaRPr lang="en-US"/>
        </a:p>
      </dgm:t>
    </dgm:pt>
    <dgm:pt modelId="{FCBFD353-9693-4974-ACDA-25ED32FBB4AD}">
      <dgm:prSet phldrT="[Text]"/>
      <dgm:spPr/>
      <dgm:t>
        <a:bodyPr/>
        <a:lstStyle/>
        <a:p>
          <a:pPr algn="l"/>
          <a:r>
            <a:rPr lang="ja-JP" b="1" dirty="0">
              <a:latin typeface="HGSｺﾞｼｯｸE" panose="020B0900000000000000" pitchFamily="50" charset="-128"/>
              <a:ea typeface="HGSｺﾞｼｯｸE" panose="020B0900000000000000" pitchFamily="50" charset="-128"/>
            </a:rPr>
            <a:t>1945年:</a:t>
          </a:r>
          <a:r>
            <a:rPr lang="ja-JP" dirty="0">
              <a:latin typeface="HGSｺﾞｼｯｸE" panose="020B0900000000000000" pitchFamily="50" charset="-128"/>
              <a:ea typeface="HGSｺﾞｼｯｸE" panose="020B0900000000000000" pitchFamily="50" charset="-128"/>
            </a:rPr>
            <a:t> 国連憲章の草稿に携わる</a:t>
          </a:r>
        </a:p>
      </dgm:t>
    </dgm:pt>
    <dgm:pt modelId="{36BB6E9E-140D-42A3-8480-50A88DFA397A}" type="parTrans" cxnId="{400CE233-166D-4F95-8949-C0D64D0575A4}">
      <dgm:prSet/>
      <dgm:spPr/>
      <dgm:t>
        <a:bodyPr/>
        <a:lstStyle/>
        <a:p>
          <a:endParaRPr lang="en-US"/>
        </a:p>
      </dgm:t>
    </dgm:pt>
    <dgm:pt modelId="{2367E91E-68B1-4142-A3B0-17CC72B42B3B}" type="sibTrans" cxnId="{400CE233-166D-4F95-8949-C0D64D0575A4}">
      <dgm:prSet/>
      <dgm:spPr>
        <a:ln w="28575"/>
      </dgm:spPr>
      <dgm:t>
        <a:bodyPr/>
        <a:lstStyle/>
        <a:p>
          <a:endParaRPr lang="en-US"/>
        </a:p>
      </dgm:t>
    </dgm:pt>
    <dgm:pt modelId="{73A1AD03-40F6-45E1-81AB-8F2F7CC469C9}">
      <dgm:prSet phldrT="[Text]"/>
      <dgm:spPr/>
      <dgm:t>
        <a:bodyPr/>
        <a:lstStyle/>
        <a:p>
          <a:pPr algn="l"/>
          <a:r>
            <a:rPr lang="ja-JP" b="1" dirty="0">
              <a:latin typeface="HGSｺﾞｼｯｸE" panose="020B0900000000000000" pitchFamily="50" charset="-128"/>
              <a:ea typeface="HGSｺﾞｼｯｸE" panose="020B0900000000000000" pitchFamily="50" charset="-128"/>
            </a:rPr>
            <a:t>1957年:</a:t>
          </a:r>
          <a:r>
            <a:rPr lang="ja-JP" dirty="0">
              <a:latin typeface="HGSｺﾞｼｯｸE" panose="020B0900000000000000" pitchFamily="50" charset="-128"/>
              <a:ea typeface="HGSｺﾞｼｯｸE" panose="020B0900000000000000" pitchFamily="50" charset="-128"/>
            </a:rPr>
            <a:t> レオクラブ・プログラムが誕生する</a:t>
          </a:r>
        </a:p>
      </dgm:t>
    </dgm:pt>
    <dgm:pt modelId="{37BDFEC0-FE42-432E-B0BC-2B775ECD3C13}" type="parTrans" cxnId="{003467DB-DD58-404A-8971-7756D5591B91}">
      <dgm:prSet/>
      <dgm:spPr/>
      <dgm:t>
        <a:bodyPr/>
        <a:lstStyle/>
        <a:p>
          <a:endParaRPr lang="en-US"/>
        </a:p>
      </dgm:t>
    </dgm:pt>
    <dgm:pt modelId="{E0332979-666D-4FE9-BF08-BF1D7D24BDAC}" type="sibTrans" cxnId="{003467DB-DD58-404A-8971-7756D5591B91}">
      <dgm:prSet/>
      <dgm:spPr>
        <a:ln w="28575"/>
      </dgm:spPr>
      <dgm:t>
        <a:bodyPr/>
        <a:lstStyle/>
        <a:p>
          <a:endParaRPr lang="en-US"/>
        </a:p>
      </dgm:t>
    </dgm:pt>
    <dgm:pt modelId="{11AFD247-B39A-4E9E-9784-51DD5FB49B10}">
      <dgm:prSet/>
      <dgm:spPr/>
      <dgm:t>
        <a:bodyPr/>
        <a:lstStyle/>
        <a:p>
          <a:pPr algn="l"/>
          <a:r>
            <a:rPr lang="ja-JP" b="1" dirty="0">
              <a:latin typeface="HGSｺﾞｼｯｸE" panose="020B0900000000000000" pitchFamily="50" charset="-128"/>
              <a:ea typeface="HGSｺﾞｼｯｸE" panose="020B0900000000000000" pitchFamily="50" charset="-128"/>
            </a:rPr>
            <a:t>1968年:</a:t>
          </a:r>
          <a:r>
            <a:rPr lang="ja-JP" dirty="0">
              <a:latin typeface="HGSｺﾞｼｯｸE" panose="020B0900000000000000" pitchFamily="50" charset="-128"/>
              <a:ea typeface="HGSｺﾞｼｯｸE" panose="020B0900000000000000" pitchFamily="50" charset="-128"/>
            </a:rPr>
            <a:t> ライオンズクラブ国際財団（LCIF）を設立</a:t>
          </a:r>
        </a:p>
      </dgm:t>
    </dgm:pt>
    <dgm:pt modelId="{885F97DA-32EF-4A31-B8E9-39F65F4BF789}" type="parTrans" cxnId="{E01E27BF-0376-4F58-9E5A-0D0FD05C1DBC}">
      <dgm:prSet/>
      <dgm:spPr/>
      <dgm:t>
        <a:bodyPr/>
        <a:lstStyle/>
        <a:p>
          <a:endParaRPr lang="en-US"/>
        </a:p>
      </dgm:t>
    </dgm:pt>
    <dgm:pt modelId="{40D173F9-C2C6-4F6E-BC63-567BB0EC3325}" type="sibTrans" cxnId="{E01E27BF-0376-4F58-9E5A-0D0FD05C1DBC}">
      <dgm:prSet/>
      <dgm:spPr>
        <a:ln w="28575"/>
      </dgm:spPr>
      <dgm:t>
        <a:bodyPr/>
        <a:lstStyle/>
        <a:p>
          <a:endParaRPr lang="en-US"/>
        </a:p>
      </dgm:t>
    </dgm:pt>
    <dgm:pt modelId="{FB1E4B1F-2E6D-4CEE-8389-F113C7A1B3E9}">
      <dgm:prSet/>
      <dgm:spPr/>
      <dgm:t>
        <a:bodyPr/>
        <a:lstStyle/>
        <a:p>
          <a:pPr algn="l"/>
          <a:r>
            <a:rPr lang="ja-JP" b="1" dirty="0">
              <a:latin typeface="HGSｺﾞｼｯｸE" panose="020B0900000000000000" pitchFamily="50" charset="-128"/>
              <a:ea typeface="HGSｺﾞｼｯｸE" panose="020B0900000000000000" pitchFamily="50" charset="-128"/>
            </a:rPr>
            <a:t>1990年:</a:t>
          </a:r>
          <a:r>
            <a:rPr lang="ja-JP" dirty="0">
              <a:latin typeface="HGSｺﾞｼｯｸE" panose="020B0900000000000000" pitchFamily="50" charset="-128"/>
              <a:ea typeface="HGSｺﾞｼｯｸE" panose="020B0900000000000000" pitchFamily="50" charset="-128"/>
            </a:rPr>
            <a:t> 視力ファーストを開始</a:t>
          </a:r>
        </a:p>
      </dgm:t>
    </dgm:pt>
    <dgm:pt modelId="{BC93B164-B096-4CD5-B3EE-F5C05382CE87}" type="parTrans" cxnId="{C0F223D6-969D-42E2-9755-3A81C44D5F20}">
      <dgm:prSet/>
      <dgm:spPr/>
      <dgm:t>
        <a:bodyPr/>
        <a:lstStyle/>
        <a:p>
          <a:endParaRPr lang="en-US"/>
        </a:p>
      </dgm:t>
    </dgm:pt>
    <dgm:pt modelId="{3AFF02F5-C1DC-452B-ACBA-B991B909DBB1}" type="sibTrans" cxnId="{C0F223D6-969D-42E2-9755-3A81C44D5F20}">
      <dgm:prSet/>
      <dgm:spPr>
        <a:ln w="28575"/>
      </dgm:spPr>
      <dgm:t>
        <a:bodyPr/>
        <a:lstStyle/>
        <a:p>
          <a:endParaRPr lang="en-US"/>
        </a:p>
      </dgm:t>
    </dgm:pt>
    <dgm:pt modelId="{A521541B-601D-44BB-9D14-BD17375D9126}">
      <dgm:prSet/>
      <dgm:spPr/>
      <dgm:t>
        <a:bodyPr/>
        <a:lstStyle/>
        <a:p>
          <a:pPr algn="l"/>
          <a:r>
            <a:rPr lang="ja-JP" dirty="0">
              <a:latin typeface="HGSｺﾞｼｯｸE" panose="020B0900000000000000" pitchFamily="50" charset="-128"/>
              <a:ea typeface="HGSｺﾞｼｯｸE" panose="020B0900000000000000" pitchFamily="50" charset="-128"/>
            </a:rPr>
            <a:t>現在：ライオンズの</a:t>
          </a:r>
          <a:r>
            <a:rPr lang="ja-JP" altLang="en-US" dirty="0">
              <a:latin typeface="HGSｺﾞｼｯｸE" panose="020B0900000000000000" pitchFamily="50" charset="-128"/>
              <a:ea typeface="HGSｺﾞｼｯｸE" panose="020B0900000000000000" pitchFamily="50" charset="-128"/>
            </a:rPr>
            <a:t>グローバル</a:t>
          </a:r>
          <a:r>
            <a:rPr lang="ja-JP" dirty="0">
              <a:latin typeface="HGSｺﾞｼｯｸE" panose="020B0900000000000000" pitchFamily="50" charset="-128"/>
              <a:ea typeface="HGSｺﾞｼｯｸE" panose="020B0900000000000000" pitchFamily="50" charset="-128"/>
            </a:rPr>
            <a:t>なネットワークは200を超える国及び地域に広がっている</a:t>
          </a:r>
        </a:p>
      </dgm:t>
    </dgm:pt>
    <dgm:pt modelId="{43868223-C1C8-46B3-95D7-0354A42388CB}" type="parTrans" cxnId="{DECE1FCF-AED0-4D7B-AA68-B5C448107A9A}">
      <dgm:prSet/>
      <dgm:spPr/>
      <dgm:t>
        <a:bodyPr/>
        <a:lstStyle/>
        <a:p>
          <a:endParaRPr lang="en-US"/>
        </a:p>
      </dgm:t>
    </dgm:pt>
    <dgm:pt modelId="{4FA35C95-287F-4B23-A0BA-AA4FAA826788}" type="sibTrans" cxnId="{DECE1FCF-AED0-4D7B-AA68-B5C448107A9A}">
      <dgm:prSet/>
      <dgm:spPr/>
      <dgm:t>
        <a:bodyPr/>
        <a:lstStyle/>
        <a:p>
          <a:endParaRPr lang="en-US"/>
        </a:p>
      </dgm:t>
    </dgm:pt>
    <dgm:pt modelId="{044DC4E3-3EC9-400B-A0FE-1F626357E0DB}">
      <dgm:prSet/>
      <dgm:spPr/>
      <dgm:t>
        <a:bodyPr/>
        <a:lstStyle/>
        <a:p>
          <a:pPr algn="l"/>
          <a:r>
            <a:rPr lang="ja-JP" b="1" dirty="0">
              <a:latin typeface="HGSｺﾞｼｯｸE" panose="020B0900000000000000" pitchFamily="50" charset="-128"/>
              <a:ea typeface="HGSｺﾞｼｯｸE" panose="020B0900000000000000" pitchFamily="50" charset="-128"/>
            </a:rPr>
            <a:t>1987年:</a:t>
          </a:r>
          <a:r>
            <a:rPr lang="ja-JP" dirty="0">
              <a:latin typeface="HGSｺﾞｼｯｸE" panose="020B0900000000000000" pitchFamily="50" charset="-128"/>
              <a:ea typeface="HGSｺﾞｼｯｸE" panose="020B0900000000000000" pitchFamily="50" charset="-128"/>
            </a:rPr>
            <a:t> 女性入会を認めた初の奉仕クラブ団体となる</a:t>
          </a:r>
        </a:p>
      </dgm:t>
    </dgm:pt>
    <dgm:pt modelId="{C1BE6C8D-2598-45C2-92CA-66C2B8EAA39A}" type="parTrans" cxnId="{AE4A2AA3-6B36-4C79-B38E-71B92651A8BB}">
      <dgm:prSet/>
      <dgm:spPr/>
      <dgm:t>
        <a:bodyPr/>
        <a:lstStyle/>
        <a:p>
          <a:endParaRPr lang="en-US"/>
        </a:p>
      </dgm:t>
    </dgm:pt>
    <dgm:pt modelId="{E7BE220B-25ED-4A6E-94C6-FEE65CD41173}" type="sibTrans" cxnId="{AE4A2AA3-6B36-4C79-B38E-71B92651A8BB}">
      <dgm:prSet/>
      <dgm:spPr>
        <a:ln w="28575"/>
      </dgm:spPr>
      <dgm:t>
        <a:bodyPr/>
        <a:lstStyle/>
        <a:p>
          <a:endParaRPr lang="en-US"/>
        </a:p>
      </dgm:t>
    </dgm:pt>
    <dgm:pt modelId="{AC5E54F8-1CCF-4FF6-B511-6B2B709A7A14}" type="pres">
      <dgm:prSet presAssocID="{F952566E-93B1-4839-8156-E82577832907}" presName="Name0" presStyleCnt="0">
        <dgm:presLayoutVars>
          <dgm:dir/>
          <dgm:resizeHandles val="exact"/>
        </dgm:presLayoutVars>
      </dgm:prSet>
      <dgm:spPr/>
    </dgm:pt>
    <dgm:pt modelId="{A40CA7B2-3B19-40AC-9B34-76C50BFC36B4}" type="pres">
      <dgm:prSet presAssocID="{33C51D29-F083-466F-A3D3-4A69DE7D35AA}" presName="node" presStyleLbl="node1" presStyleIdx="0" presStyleCnt="9">
        <dgm:presLayoutVars>
          <dgm:bulletEnabled val="1"/>
        </dgm:presLayoutVars>
      </dgm:prSet>
      <dgm:spPr/>
    </dgm:pt>
    <dgm:pt modelId="{FB899644-3DF2-4798-B9BE-BD6C62CD4633}" type="pres">
      <dgm:prSet presAssocID="{99364FDF-4E87-4FA5-A827-B9B607A921C2}" presName="sibTrans" presStyleLbl="sibTrans1D1" presStyleIdx="0" presStyleCnt="8"/>
      <dgm:spPr/>
    </dgm:pt>
    <dgm:pt modelId="{B67E56F4-26C4-445A-ADA5-08576D8E6331}" type="pres">
      <dgm:prSet presAssocID="{99364FDF-4E87-4FA5-A827-B9B607A921C2}" presName="connectorText" presStyleLbl="sibTrans1D1" presStyleIdx="0" presStyleCnt="8"/>
      <dgm:spPr/>
    </dgm:pt>
    <dgm:pt modelId="{A99517F9-3F18-48AF-B96C-BC4F29B341A2}" type="pres">
      <dgm:prSet presAssocID="{E0F5A348-4F48-4C42-B2D6-CABED0DB6260}" presName="node" presStyleLbl="node1" presStyleIdx="1" presStyleCnt="9">
        <dgm:presLayoutVars>
          <dgm:bulletEnabled val="1"/>
        </dgm:presLayoutVars>
      </dgm:prSet>
      <dgm:spPr/>
    </dgm:pt>
    <dgm:pt modelId="{3421BBAB-F8A9-4D30-84FF-B4E095542492}" type="pres">
      <dgm:prSet presAssocID="{574C00BC-BDFD-4D60-97D7-B54D6C0CEA67}" presName="sibTrans" presStyleLbl="sibTrans1D1" presStyleIdx="1" presStyleCnt="8"/>
      <dgm:spPr/>
    </dgm:pt>
    <dgm:pt modelId="{DE5AC263-19F4-483C-846B-8C2A7BF333C4}" type="pres">
      <dgm:prSet presAssocID="{574C00BC-BDFD-4D60-97D7-B54D6C0CEA67}" presName="connectorText" presStyleLbl="sibTrans1D1" presStyleIdx="1" presStyleCnt="8"/>
      <dgm:spPr/>
    </dgm:pt>
    <dgm:pt modelId="{C6C8C923-A774-4565-B01F-D389A9D230EF}" type="pres">
      <dgm:prSet presAssocID="{7536F606-ED25-4E94-87C6-7BC181680A36}" presName="node" presStyleLbl="node1" presStyleIdx="2" presStyleCnt="9">
        <dgm:presLayoutVars>
          <dgm:bulletEnabled val="1"/>
        </dgm:presLayoutVars>
      </dgm:prSet>
      <dgm:spPr/>
    </dgm:pt>
    <dgm:pt modelId="{14AB0892-649C-4B5D-AC93-AB5F53C452D0}" type="pres">
      <dgm:prSet presAssocID="{0408F477-9F7D-4B54-8954-DAE4E3F548EF}" presName="sibTrans" presStyleLbl="sibTrans1D1" presStyleIdx="2" presStyleCnt="8"/>
      <dgm:spPr/>
    </dgm:pt>
    <dgm:pt modelId="{566A9A21-E24B-418E-B7B4-22F6AA569021}" type="pres">
      <dgm:prSet presAssocID="{0408F477-9F7D-4B54-8954-DAE4E3F548EF}" presName="connectorText" presStyleLbl="sibTrans1D1" presStyleIdx="2" presStyleCnt="8"/>
      <dgm:spPr/>
    </dgm:pt>
    <dgm:pt modelId="{D71B0301-2690-48D6-BB1D-E55AA0F2EE45}" type="pres">
      <dgm:prSet presAssocID="{FCBFD353-9693-4974-ACDA-25ED32FBB4AD}" presName="node" presStyleLbl="node1" presStyleIdx="3" presStyleCnt="9">
        <dgm:presLayoutVars>
          <dgm:bulletEnabled val="1"/>
        </dgm:presLayoutVars>
      </dgm:prSet>
      <dgm:spPr/>
    </dgm:pt>
    <dgm:pt modelId="{873060B1-38C4-46FF-B1F8-94FE9F6426FB}" type="pres">
      <dgm:prSet presAssocID="{2367E91E-68B1-4142-A3B0-17CC72B42B3B}" presName="sibTrans" presStyleLbl="sibTrans1D1" presStyleIdx="3" presStyleCnt="8"/>
      <dgm:spPr/>
    </dgm:pt>
    <dgm:pt modelId="{D7CC5CF7-6FA2-4674-8E91-828CEB612A77}" type="pres">
      <dgm:prSet presAssocID="{2367E91E-68B1-4142-A3B0-17CC72B42B3B}" presName="connectorText" presStyleLbl="sibTrans1D1" presStyleIdx="3" presStyleCnt="8"/>
      <dgm:spPr/>
    </dgm:pt>
    <dgm:pt modelId="{B7B3E78D-5147-43BA-B7C0-ADF36FBE9435}" type="pres">
      <dgm:prSet presAssocID="{73A1AD03-40F6-45E1-81AB-8F2F7CC469C9}" presName="node" presStyleLbl="node1" presStyleIdx="4" presStyleCnt="9">
        <dgm:presLayoutVars>
          <dgm:bulletEnabled val="1"/>
        </dgm:presLayoutVars>
      </dgm:prSet>
      <dgm:spPr/>
    </dgm:pt>
    <dgm:pt modelId="{86CBC366-DAE1-4222-A464-360DA47C4E94}" type="pres">
      <dgm:prSet presAssocID="{E0332979-666D-4FE9-BF08-BF1D7D24BDAC}" presName="sibTrans" presStyleLbl="sibTrans1D1" presStyleIdx="4" presStyleCnt="8"/>
      <dgm:spPr/>
    </dgm:pt>
    <dgm:pt modelId="{63DBAB29-6695-4708-AD05-82726CC97FCC}" type="pres">
      <dgm:prSet presAssocID="{E0332979-666D-4FE9-BF08-BF1D7D24BDAC}" presName="connectorText" presStyleLbl="sibTrans1D1" presStyleIdx="4" presStyleCnt="8"/>
      <dgm:spPr/>
    </dgm:pt>
    <dgm:pt modelId="{7D628792-75C4-4731-8869-18FDE55AC7D3}" type="pres">
      <dgm:prSet presAssocID="{11AFD247-B39A-4E9E-9784-51DD5FB49B10}" presName="node" presStyleLbl="node1" presStyleIdx="5" presStyleCnt="9">
        <dgm:presLayoutVars>
          <dgm:bulletEnabled val="1"/>
        </dgm:presLayoutVars>
      </dgm:prSet>
      <dgm:spPr/>
    </dgm:pt>
    <dgm:pt modelId="{F6201378-64A6-41F7-9ED1-908751CB5DA6}" type="pres">
      <dgm:prSet presAssocID="{40D173F9-C2C6-4F6E-BC63-567BB0EC3325}" presName="sibTrans" presStyleLbl="sibTrans1D1" presStyleIdx="5" presStyleCnt="8"/>
      <dgm:spPr/>
    </dgm:pt>
    <dgm:pt modelId="{4E36E86A-7C3E-4F0F-AE04-AF7D06BAF4E3}" type="pres">
      <dgm:prSet presAssocID="{40D173F9-C2C6-4F6E-BC63-567BB0EC3325}" presName="connectorText" presStyleLbl="sibTrans1D1" presStyleIdx="5" presStyleCnt="8"/>
      <dgm:spPr/>
    </dgm:pt>
    <dgm:pt modelId="{F1BB9FA6-31A7-4BDE-9F07-186682902CE5}" type="pres">
      <dgm:prSet presAssocID="{044DC4E3-3EC9-400B-A0FE-1F626357E0DB}" presName="node" presStyleLbl="node1" presStyleIdx="6" presStyleCnt="9">
        <dgm:presLayoutVars>
          <dgm:bulletEnabled val="1"/>
        </dgm:presLayoutVars>
      </dgm:prSet>
      <dgm:spPr/>
    </dgm:pt>
    <dgm:pt modelId="{07DEB126-F6FE-49E4-9884-A68626A57CDC}" type="pres">
      <dgm:prSet presAssocID="{E7BE220B-25ED-4A6E-94C6-FEE65CD41173}" presName="sibTrans" presStyleLbl="sibTrans1D1" presStyleIdx="6" presStyleCnt="8"/>
      <dgm:spPr/>
    </dgm:pt>
    <dgm:pt modelId="{06BAF511-8871-489D-9236-38AB3958C669}" type="pres">
      <dgm:prSet presAssocID="{E7BE220B-25ED-4A6E-94C6-FEE65CD41173}" presName="connectorText" presStyleLbl="sibTrans1D1" presStyleIdx="6" presStyleCnt="8"/>
      <dgm:spPr/>
    </dgm:pt>
    <dgm:pt modelId="{F432920C-1BA3-4549-BD59-869C5383F158}" type="pres">
      <dgm:prSet presAssocID="{FB1E4B1F-2E6D-4CEE-8389-F113C7A1B3E9}" presName="node" presStyleLbl="node1" presStyleIdx="7" presStyleCnt="9">
        <dgm:presLayoutVars>
          <dgm:bulletEnabled val="1"/>
        </dgm:presLayoutVars>
      </dgm:prSet>
      <dgm:spPr/>
    </dgm:pt>
    <dgm:pt modelId="{7456B952-84A9-455C-A693-8891A979D79E}" type="pres">
      <dgm:prSet presAssocID="{3AFF02F5-C1DC-452B-ACBA-B991B909DBB1}" presName="sibTrans" presStyleLbl="sibTrans1D1" presStyleIdx="7" presStyleCnt="8"/>
      <dgm:spPr/>
    </dgm:pt>
    <dgm:pt modelId="{2AEFC1B7-4D7F-4091-B640-DFA89498BF37}" type="pres">
      <dgm:prSet presAssocID="{3AFF02F5-C1DC-452B-ACBA-B991B909DBB1}" presName="connectorText" presStyleLbl="sibTrans1D1" presStyleIdx="7" presStyleCnt="8"/>
      <dgm:spPr/>
    </dgm:pt>
    <dgm:pt modelId="{3C8B6921-97BF-4BCB-9B1F-ABC7A319A23E}" type="pres">
      <dgm:prSet presAssocID="{A521541B-601D-44BB-9D14-BD17375D9126}" presName="node" presStyleLbl="node1" presStyleIdx="8" presStyleCnt="9" custScaleX="99268">
        <dgm:presLayoutVars>
          <dgm:bulletEnabled val="1"/>
        </dgm:presLayoutVars>
      </dgm:prSet>
      <dgm:spPr/>
    </dgm:pt>
  </dgm:ptLst>
  <dgm:cxnLst>
    <dgm:cxn modelId="{99F6970D-FDD0-45F9-99AA-3B0AF7D22C21}" type="presOf" srcId="{044DC4E3-3EC9-400B-A0FE-1F626357E0DB}" destId="{F1BB9FA6-31A7-4BDE-9F07-186682902CE5}" srcOrd="0" destOrd="0" presId="urn:microsoft.com/office/officeart/2005/8/layout/bProcess3"/>
    <dgm:cxn modelId="{B5C72020-6B56-4753-B42D-A8C1291EEBD0}" type="presOf" srcId="{A521541B-601D-44BB-9D14-BD17375D9126}" destId="{3C8B6921-97BF-4BCB-9B1F-ABC7A319A23E}" srcOrd="0" destOrd="0" presId="urn:microsoft.com/office/officeart/2005/8/layout/bProcess3"/>
    <dgm:cxn modelId="{A3CC532C-4D47-4AEE-96CF-8782AD40F621}" srcId="{F952566E-93B1-4839-8156-E82577832907}" destId="{33C51D29-F083-466F-A3D3-4A69DE7D35AA}" srcOrd="0" destOrd="0" parTransId="{EAB746D9-D6AD-4132-AA8D-CE268F321607}" sibTransId="{99364FDF-4E87-4FA5-A827-B9B607A921C2}"/>
    <dgm:cxn modelId="{72AB9230-D27F-4484-B97C-973116C6EFE8}" type="presOf" srcId="{E7BE220B-25ED-4A6E-94C6-FEE65CD41173}" destId="{07DEB126-F6FE-49E4-9884-A68626A57CDC}" srcOrd="0" destOrd="0" presId="urn:microsoft.com/office/officeart/2005/8/layout/bProcess3"/>
    <dgm:cxn modelId="{400CE233-166D-4F95-8949-C0D64D0575A4}" srcId="{F952566E-93B1-4839-8156-E82577832907}" destId="{FCBFD353-9693-4974-ACDA-25ED32FBB4AD}" srcOrd="3" destOrd="0" parTransId="{36BB6E9E-140D-42A3-8480-50A88DFA397A}" sibTransId="{2367E91E-68B1-4142-A3B0-17CC72B42B3B}"/>
    <dgm:cxn modelId="{1BB14838-34DF-477A-B3E7-4F3E6EE81489}" type="presOf" srcId="{99364FDF-4E87-4FA5-A827-B9B607A921C2}" destId="{FB899644-3DF2-4798-B9BE-BD6C62CD4633}" srcOrd="0" destOrd="0" presId="urn:microsoft.com/office/officeart/2005/8/layout/bProcess3"/>
    <dgm:cxn modelId="{B6A62D42-33B9-4F5C-A1C6-12932B664C60}" type="presOf" srcId="{F952566E-93B1-4839-8156-E82577832907}" destId="{AC5E54F8-1CCF-4FF6-B511-6B2B709A7A14}" srcOrd="0" destOrd="0" presId="urn:microsoft.com/office/officeart/2005/8/layout/bProcess3"/>
    <dgm:cxn modelId="{7277AE46-49CE-4F80-8816-64D51107A78F}" type="presOf" srcId="{3AFF02F5-C1DC-452B-ACBA-B991B909DBB1}" destId="{2AEFC1B7-4D7F-4091-B640-DFA89498BF37}" srcOrd="1" destOrd="0" presId="urn:microsoft.com/office/officeart/2005/8/layout/bProcess3"/>
    <dgm:cxn modelId="{1F3B1447-3F84-491C-91AB-CB1D83061782}" type="presOf" srcId="{E0F5A348-4F48-4C42-B2D6-CABED0DB6260}" destId="{A99517F9-3F18-48AF-B96C-BC4F29B341A2}" srcOrd="0" destOrd="0" presId="urn:microsoft.com/office/officeart/2005/8/layout/bProcess3"/>
    <dgm:cxn modelId="{46FF8C47-D243-432F-B027-FA42234FB52B}" type="presOf" srcId="{73A1AD03-40F6-45E1-81AB-8F2F7CC469C9}" destId="{B7B3E78D-5147-43BA-B7C0-ADF36FBE9435}" srcOrd="0" destOrd="0" presId="urn:microsoft.com/office/officeart/2005/8/layout/bProcess3"/>
    <dgm:cxn modelId="{D035A047-7336-4DC5-9A90-A740C3FFCD54}" type="presOf" srcId="{FB1E4B1F-2E6D-4CEE-8389-F113C7A1B3E9}" destId="{F432920C-1BA3-4549-BD59-869C5383F158}" srcOrd="0" destOrd="0" presId="urn:microsoft.com/office/officeart/2005/8/layout/bProcess3"/>
    <dgm:cxn modelId="{EACEAA4E-E2B0-47DA-A9E7-69E4202CF2E2}" srcId="{F952566E-93B1-4839-8156-E82577832907}" destId="{7536F606-ED25-4E94-87C6-7BC181680A36}" srcOrd="2" destOrd="0" parTransId="{2A0DA4BC-FC11-4E97-982B-103172E9FDC8}" sibTransId="{0408F477-9F7D-4B54-8954-DAE4E3F548EF}"/>
    <dgm:cxn modelId="{D203DE52-4A6F-46D9-8A23-A6294228C21C}" type="presOf" srcId="{E7BE220B-25ED-4A6E-94C6-FEE65CD41173}" destId="{06BAF511-8871-489D-9236-38AB3958C669}" srcOrd="1" destOrd="0" presId="urn:microsoft.com/office/officeart/2005/8/layout/bProcess3"/>
    <dgm:cxn modelId="{E073B363-4961-48F2-9004-CBD04790B69A}" type="presOf" srcId="{0408F477-9F7D-4B54-8954-DAE4E3F548EF}" destId="{14AB0892-649C-4B5D-AC93-AB5F53C452D0}" srcOrd="0" destOrd="0" presId="urn:microsoft.com/office/officeart/2005/8/layout/bProcess3"/>
    <dgm:cxn modelId="{1E15EE6F-7670-4FD4-8A50-BAD22443040F}" type="presOf" srcId="{40D173F9-C2C6-4F6E-BC63-567BB0EC3325}" destId="{F6201378-64A6-41F7-9ED1-908751CB5DA6}" srcOrd="0" destOrd="0" presId="urn:microsoft.com/office/officeart/2005/8/layout/bProcess3"/>
    <dgm:cxn modelId="{01343271-B609-40FF-BB34-AE2E2B65C533}" type="presOf" srcId="{33C51D29-F083-466F-A3D3-4A69DE7D35AA}" destId="{A40CA7B2-3B19-40AC-9B34-76C50BFC36B4}" srcOrd="0" destOrd="0" presId="urn:microsoft.com/office/officeart/2005/8/layout/bProcess3"/>
    <dgm:cxn modelId="{4A310E73-4136-4164-9D50-6E240F1F876C}" type="presOf" srcId="{FCBFD353-9693-4974-ACDA-25ED32FBB4AD}" destId="{D71B0301-2690-48D6-BB1D-E55AA0F2EE45}" srcOrd="0" destOrd="0" presId="urn:microsoft.com/office/officeart/2005/8/layout/bProcess3"/>
    <dgm:cxn modelId="{E365FC7A-0A3D-4A93-AAA6-98B1FB006447}" type="presOf" srcId="{E0332979-666D-4FE9-BF08-BF1D7D24BDAC}" destId="{63DBAB29-6695-4708-AD05-82726CC97FCC}" srcOrd="1" destOrd="0" presId="urn:microsoft.com/office/officeart/2005/8/layout/bProcess3"/>
    <dgm:cxn modelId="{908BD57B-AB57-404F-A6FE-5D8D20623553}" srcId="{F952566E-93B1-4839-8156-E82577832907}" destId="{E0F5A348-4F48-4C42-B2D6-CABED0DB6260}" srcOrd="1" destOrd="0" parTransId="{4095E80D-0888-4E83-A2BA-0EDA5A0975D5}" sibTransId="{574C00BC-BDFD-4D60-97D7-B54D6C0CEA67}"/>
    <dgm:cxn modelId="{21518687-ABB8-4987-AF93-E3631EC33357}" type="presOf" srcId="{574C00BC-BDFD-4D60-97D7-B54D6C0CEA67}" destId="{3421BBAB-F8A9-4D30-84FF-B4E095542492}" srcOrd="0" destOrd="0" presId="urn:microsoft.com/office/officeart/2005/8/layout/bProcess3"/>
    <dgm:cxn modelId="{02DA6D8F-89BF-4F93-A9A6-CF1000725A2C}" type="presOf" srcId="{40D173F9-C2C6-4F6E-BC63-567BB0EC3325}" destId="{4E36E86A-7C3E-4F0F-AE04-AF7D06BAF4E3}" srcOrd="1" destOrd="0" presId="urn:microsoft.com/office/officeart/2005/8/layout/bProcess3"/>
    <dgm:cxn modelId="{A68445A2-5AC3-42AC-A623-07D7774B1E66}" type="presOf" srcId="{99364FDF-4E87-4FA5-A827-B9B607A921C2}" destId="{B67E56F4-26C4-445A-ADA5-08576D8E6331}" srcOrd="1" destOrd="0" presId="urn:microsoft.com/office/officeart/2005/8/layout/bProcess3"/>
    <dgm:cxn modelId="{AE4A2AA3-6B36-4C79-B38E-71B92651A8BB}" srcId="{F952566E-93B1-4839-8156-E82577832907}" destId="{044DC4E3-3EC9-400B-A0FE-1F626357E0DB}" srcOrd="6" destOrd="0" parTransId="{C1BE6C8D-2598-45C2-92CA-66C2B8EAA39A}" sibTransId="{E7BE220B-25ED-4A6E-94C6-FEE65CD41173}"/>
    <dgm:cxn modelId="{BCA822AF-82B1-4F13-ABCC-D0F03FC2E84E}" type="presOf" srcId="{0408F477-9F7D-4B54-8954-DAE4E3F548EF}" destId="{566A9A21-E24B-418E-B7B4-22F6AA569021}" srcOrd="1" destOrd="0" presId="urn:microsoft.com/office/officeart/2005/8/layout/bProcess3"/>
    <dgm:cxn modelId="{E01E27BF-0376-4F58-9E5A-0D0FD05C1DBC}" srcId="{F952566E-93B1-4839-8156-E82577832907}" destId="{11AFD247-B39A-4E9E-9784-51DD5FB49B10}" srcOrd="5" destOrd="0" parTransId="{885F97DA-32EF-4A31-B8E9-39F65F4BF789}" sibTransId="{40D173F9-C2C6-4F6E-BC63-567BB0EC3325}"/>
    <dgm:cxn modelId="{135F82C0-439B-427A-A0E3-3D54B06ABCB2}" type="presOf" srcId="{3AFF02F5-C1DC-452B-ACBA-B991B909DBB1}" destId="{7456B952-84A9-455C-A693-8891A979D79E}" srcOrd="0" destOrd="0" presId="urn:microsoft.com/office/officeart/2005/8/layout/bProcess3"/>
    <dgm:cxn modelId="{6C72E3C0-2CEE-4E87-A0BF-1DE1C00023B8}" type="presOf" srcId="{574C00BC-BDFD-4D60-97D7-B54D6C0CEA67}" destId="{DE5AC263-19F4-483C-846B-8C2A7BF333C4}" srcOrd="1" destOrd="0" presId="urn:microsoft.com/office/officeart/2005/8/layout/bProcess3"/>
    <dgm:cxn modelId="{DECE1FCF-AED0-4D7B-AA68-B5C448107A9A}" srcId="{F952566E-93B1-4839-8156-E82577832907}" destId="{A521541B-601D-44BB-9D14-BD17375D9126}" srcOrd="8" destOrd="0" parTransId="{43868223-C1C8-46B3-95D7-0354A42388CB}" sibTransId="{4FA35C95-287F-4B23-A0BA-AA4FAA826788}"/>
    <dgm:cxn modelId="{0094B6D3-D9C6-4532-91C8-57C13D9618B7}" type="presOf" srcId="{11AFD247-B39A-4E9E-9784-51DD5FB49B10}" destId="{7D628792-75C4-4731-8869-18FDE55AC7D3}" srcOrd="0" destOrd="0" presId="urn:microsoft.com/office/officeart/2005/8/layout/bProcess3"/>
    <dgm:cxn modelId="{C0F223D6-969D-42E2-9755-3A81C44D5F20}" srcId="{F952566E-93B1-4839-8156-E82577832907}" destId="{FB1E4B1F-2E6D-4CEE-8389-F113C7A1B3E9}" srcOrd="7" destOrd="0" parTransId="{BC93B164-B096-4CD5-B3EE-F5C05382CE87}" sibTransId="{3AFF02F5-C1DC-452B-ACBA-B991B909DBB1}"/>
    <dgm:cxn modelId="{CE2458D6-E864-4E16-AF9E-EB17AFD916E6}" type="presOf" srcId="{7536F606-ED25-4E94-87C6-7BC181680A36}" destId="{C6C8C923-A774-4565-B01F-D389A9D230EF}" srcOrd="0" destOrd="0" presId="urn:microsoft.com/office/officeart/2005/8/layout/bProcess3"/>
    <dgm:cxn modelId="{003467DB-DD58-404A-8971-7756D5591B91}" srcId="{F952566E-93B1-4839-8156-E82577832907}" destId="{73A1AD03-40F6-45E1-81AB-8F2F7CC469C9}" srcOrd="4" destOrd="0" parTransId="{37BDFEC0-FE42-432E-B0BC-2B775ECD3C13}" sibTransId="{E0332979-666D-4FE9-BF08-BF1D7D24BDAC}"/>
    <dgm:cxn modelId="{AAA54EE2-E1DC-46C7-8651-638E892CFCD6}" type="presOf" srcId="{E0332979-666D-4FE9-BF08-BF1D7D24BDAC}" destId="{86CBC366-DAE1-4222-A464-360DA47C4E94}" srcOrd="0" destOrd="0" presId="urn:microsoft.com/office/officeart/2005/8/layout/bProcess3"/>
    <dgm:cxn modelId="{7AF6CDE5-7222-43A0-8D1A-5E5DC6610500}" type="presOf" srcId="{2367E91E-68B1-4142-A3B0-17CC72B42B3B}" destId="{D7CC5CF7-6FA2-4674-8E91-828CEB612A77}" srcOrd="1" destOrd="0" presId="urn:microsoft.com/office/officeart/2005/8/layout/bProcess3"/>
    <dgm:cxn modelId="{543B28FD-D782-4FEF-A246-88DE704C35DE}" type="presOf" srcId="{2367E91E-68B1-4142-A3B0-17CC72B42B3B}" destId="{873060B1-38C4-46FF-B1F8-94FE9F6426FB}" srcOrd="0" destOrd="0" presId="urn:microsoft.com/office/officeart/2005/8/layout/bProcess3"/>
    <dgm:cxn modelId="{F0AAA22E-2C7E-4423-B65E-D00739019B6C}" type="presParOf" srcId="{AC5E54F8-1CCF-4FF6-B511-6B2B709A7A14}" destId="{A40CA7B2-3B19-40AC-9B34-76C50BFC36B4}" srcOrd="0" destOrd="0" presId="urn:microsoft.com/office/officeart/2005/8/layout/bProcess3"/>
    <dgm:cxn modelId="{D804F27F-577D-4B59-B68C-AE4686C42C2D}" type="presParOf" srcId="{AC5E54F8-1CCF-4FF6-B511-6B2B709A7A14}" destId="{FB899644-3DF2-4798-B9BE-BD6C62CD4633}" srcOrd="1" destOrd="0" presId="urn:microsoft.com/office/officeart/2005/8/layout/bProcess3"/>
    <dgm:cxn modelId="{9B7B1395-9D06-4EA6-90A3-CB3FE8A79B31}" type="presParOf" srcId="{FB899644-3DF2-4798-B9BE-BD6C62CD4633}" destId="{B67E56F4-26C4-445A-ADA5-08576D8E6331}" srcOrd="0" destOrd="0" presId="urn:microsoft.com/office/officeart/2005/8/layout/bProcess3"/>
    <dgm:cxn modelId="{8C264E0F-F410-47FE-841E-1D23D9A33973}" type="presParOf" srcId="{AC5E54F8-1CCF-4FF6-B511-6B2B709A7A14}" destId="{A99517F9-3F18-48AF-B96C-BC4F29B341A2}" srcOrd="2" destOrd="0" presId="urn:microsoft.com/office/officeart/2005/8/layout/bProcess3"/>
    <dgm:cxn modelId="{FD7E327A-105D-493E-8DF7-BB839CD29A2D}" type="presParOf" srcId="{AC5E54F8-1CCF-4FF6-B511-6B2B709A7A14}" destId="{3421BBAB-F8A9-4D30-84FF-B4E095542492}" srcOrd="3" destOrd="0" presId="urn:microsoft.com/office/officeart/2005/8/layout/bProcess3"/>
    <dgm:cxn modelId="{A7482F36-5FD3-47E6-9122-98C65A8D0CBF}" type="presParOf" srcId="{3421BBAB-F8A9-4D30-84FF-B4E095542492}" destId="{DE5AC263-19F4-483C-846B-8C2A7BF333C4}" srcOrd="0" destOrd="0" presId="urn:microsoft.com/office/officeart/2005/8/layout/bProcess3"/>
    <dgm:cxn modelId="{51A9DC0C-5BBD-4E82-9F51-4EBB869C8360}" type="presParOf" srcId="{AC5E54F8-1CCF-4FF6-B511-6B2B709A7A14}" destId="{C6C8C923-A774-4565-B01F-D389A9D230EF}" srcOrd="4" destOrd="0" presId="urn:microsoft.com/office/officeart/2005/8/layout/bProcess3"/>
    <dgm:cxn modelId="{BA1065AE-C4B4-434E-86D1-1543D1CB317C}" type="presParOf" srcId="{AC5E54F8-1CCF-4FF6-B511-6B2B709A7A14}" destId="{14AB0892-649C-4B5D-AC93-AB5F53C452D0}" srcOrd="5" destOrd="0" presId="urn:microsoft.com/office/officeart/2005/8/layout/bProcess3"/>
    <dgm:cxn modelId="{B1270172-BE78-4DCB-A4F3-3A3E5FCA53A8}" type="presParOf" srcId="{14AB0892-649C-4B5D-AC93-AB5F53C452D0}" destId="{566A9A21-E24B-418E-B7B4-22F6AA569021}" srcOrd="0" destOrd="0" presId="urn:microsoft.com/office/officeart/2005/8/layout/bProcess3"/>
    <dgm:cxn modelId="{880BFB59-98C1-4D9D-A62A-C19E3763252F}" type="presParOf" srcId="{AC5E54F8-1CCF-4FF6-B511-6B2B709A7A14}" destId="{D71B0301-2690-48D6-BB1D-E55AA0F2EE45}" srcOrd="6" destOrd="0" presId="urn:microsoft.com/office/officeart/2005/8/layout/bProcess3"/>
    <dgm:cxn modelId="{6A4B2F7F-FB40-4A70-B61C-32B927C1E64E}" type="presParOf" srcId="{AC5E54F8-1CCF-4FF6-B511-6B2B709A7A14}" destId="{873060B1-38C4-46FF-B1F8-94FE9F6426FB}" srcOrd="7" destOrd="0" presId="urn:microsoft.com/office/officeart/2005/8/layout/bProcess3"/>
    <dgm:cxn modelId="{4D0646E0-827D-47D5-BA9F-C5FAB304ED0A}" type="presParOf" srcId="{873060B1-38C4-46FF-B1F8-94FE9F6426FB}" destId="{D7CC5CF7-6FA2-4674-8E91-828CEB612A77}" srcOrd="0" destOrd="0" presId="urn:microsoft.com/office/officeart/2005/8/layout/bProcess3"/>
    <dgm:cxn modelId="{7DDBDE5D-59D3-4370-B77F-60DFF9382045}" type="presParOf" srcId="{AC5E54F8-1CCF-4FF6-B511-6B2B709A7A14}" destId="{B7B3E78D-5147-43BA-B7C0-ADF36FBE9435}" srcOrd="8" destOrd="0" presId="urn:microsoft.com/office/officeart/2005/8/layout/bProcess3"/>
    <dgm:cxn modelId="{486D77D5-729B-4756-AF6E-32D0B652DD05}" type="presParOf" srcId="{AC5E54F8-1CCF-4FF6-B511-6B2B709A7A14}" destId="{86CBC366-DAE1-4222-A464-360DA47C4E94}" srcOrd="9" destOrd="0" presId="urn:microsoft.com/office/officeart/2005/8/layout/bProcess3"/>
    <dgm:cxn modelId="{AEEE648A-3FF2-4B2E-8652-6148260986F5}" type="presParOf" srcId="{86CBC366-DAE1-4222-A464-360DA47C4E94}" destId="{63DBAB29-6695-4708-AD05-82726CC97FCC}" srcOrd="0" destOrd="0" presId="urn:microsoft.com/office/officeart/2005/8/layout/bProcess3"/>
    <dgm:cxn modelId="{3AC9E790-3661-4D28-9049-4C343558E642}" type="presParOf" srcId="{AC5E54F8-1CCF-4FF6-B511-6B2B709A7A14}" destId="{7D628792-75C4-4731-8869-18FDE55AC7D3}" srcOrd="10" destOrd="0" presId="urn:microsoft.com/office/officeart/2005/8/layout/bProcess3"/>
    <dgm:cxn modelId="{5DB56ED0-951C-494A-87D2-613B48A46C08}" type="presParOf" srcId="{AC5E54F8-1CCF-4FF6-B511-6B2B709A7A14}" destId="{F6201378-64A6-41F7-9ED1-908751CB5DA6}" srcOrd="11" destOrd="0" presId="urn:microsoft.com/office/officeart/2005/8/layout/bProcess3"/>
    <dgm:cxn modelId="{CA2C54AD-62C7-4063-BDE2-9404D217CD02}" type="presParOf" srcId="{F6201378-64A6-41F7-9ED1-908751CB5DA6}" destId="{4E36E86A-7C3E-4F0F-AE04-AF7D06BAF4E3}" srcOrd="0" destOrd="0" presId="urn:microsoft.com/office/officeart/2005/8/layout/bProcess3"/>
    <dgm:cxn modelId="{683EF69C-0F15-4D0F-B64E-67A402FC4FC0}" type="presParOf" srcId="{AC5E54F8-1CCF-4FF6-B511-6B2B709A7A14}" destId="{F1BB9FA6-31A7-4BDE-9F07-186682902CE5}" srcOrd="12" destOrd="0" presId="urn:microsoft.com/office/officeart/2005/8/layout/bProcess3"/>
    <dgm:cxn modelId="{B0243EB0-2AE4-4363-B171-52AEB441095E}" type="presParOf" srcId="{AC5E54F8-1CCF-4FF6-B511-6B2B709A7A14}" destId="{07DEB126-F6FE-49E4-9884-A68626A57CDC}" srcOrd="13" destOrd="0" presId="urn:microsoft.com/office/officeart/2005/8/layout/bProcess3"/>
    <dgm:cxn modelId="{8DCE97A9-449A-4C6C-B5ED-CA26EE7A8038}" type="presParOf" srcId="{07DEB126-F6FE-49E4-9884-A68626A57CDC}" destId="{06BAF511-8871-489D-9236-38AB3958C669}" srcOrd="0" destOrd="0" presId="urn:microsoft.com/office/officeart/2005/8/layout/bProcess3"/>
    <dgm:cxn modelId="{9A8F3C30-04C4-44A5-93FD-22B97C6C9892}" type="presParOf" srcId="{AC5E54F8-1CCF-4FF6-B511-6B2B709A7A14}" destId="{F432920C-1BA3-4549-BD59-869C5383F158}" srcOrd="14" destOrd="0" presId="urn:microsoft.com/office/officeart/2005/8/layout/bProcess3"/>
    <dgm:cxn modelId="{8BB5BE20-FF13-4D61-885E-48E63113C99B}" type="presParOf" srcId="{AC5E54F8-1CCF-4FF6-B511-6B2B709A7A14}" destId="{7456B952-84A9-455C-A693-8891A979D79E}" srcOrd="15" destOrd="0" presId="urn:microsoft.com/office/officeart/2005/8/layout/bProcess3"/>
    <dgm:cxn modelId="{456B2018-BE17-41E7-9604-0684FF2D6A23}" type="presParOf" srcId="{7456B952-84A9-455C-A693-8891A979D79E}" destId="{2AEFC1B7-4D7F-4091-B640-DFA89498BF37}" srcOrd="0" destOrd="0" presId="urn:microsoft.com/office/officeart/2005/8/layout/bProcess3"/>
    <dgm:cxn modelId="{089BF328-A70F-4F28-833F-2DE54540A886}" type="presParOf" srcId="{AC5E54F8-1CCF-4FF6-B511-6B2B709A7A14}" destId="{3C8B6921-97BF-4BCB-9B1F-ABC7A319A23E}" srcOrd="16" destOrd="0" presId="urn:microsoft.com/office/officeart/2005/8/layout/b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99644-3DF2-4798-B9BE-BD6C62CD4633}">
      <dsp:nvSpPr>
        <dsp:cNvPr id="0" name=""/>
        <dsp:cNvSpPr/>
      </dsp:nvSpPr>
      <dsp:spPr>
        <a:xfrm>
          <a:off x="2558681" y="703207"/>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746058"/>
        <a:ext cx="28687" cy="5737"/>
      </dsp:txXfrm>
    </dsp:sp>
    <dsp:sp modelId="{A40CA7B2-3B19-40AC-9B34-76C50BFC36B4}">
      <dsp:nvSpPr>
        <dsp:cNvPr id="0" name=""/>
        <dsp:cNvSpPr/>
      </dsp:nvSpPr>
      <dsp:spPr>
        <a:xfrm>
          <a:off x="65936"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ja-JP" sz="1600" b="1" kern="1200" dirty="0">
              <a:latin typeface="HGSｺﾞｼｯｸE" panose="020B0900000000000000" pitchFamily="50" charset="-128"/>
              <a:ea typeface="HGSｺﾞｼｯｸE" panose="020B0900000000000000" pitchFamily="50" charset="-128"/>
            </a:rPr>
            <a:t>1917年:</a:t>
          </a:r>
          <a:r>
            <a:rPr lang="ja-JP" sz="1600" kern="1200" dirty="0">
              <a:latin typeface="HGSｺﾞｼｯｸE" panose="020B0900000000000000" pitchFamily="50" charset="-128"/>
              <a:ea typeface="HGSｺﾞｼｯｸE" panose="020B0900000000000000" pitchFamily="50" charset="-128"/>
            </a:rPr>
            <a:t> メルビン・ジョーンズがライオンズクラブ国際協会を創立</a:t>
          </a:r>
        </a:p>
        <a:p>
          <a:pPr marL="0" lvl="0" indent="0" algn="ctr" defTabSz="711200">
            <a:lnSpc>
              <a:spcPct val="90000"/>
            </a:lnSpc>
            <a:spcBef>
              <a:spcPct val="0"/>
            </a:spcBef>
            <a:spcAft>
              <a:spcPct val="35000"/>
            </a:spcAft>
            <a:buNone/>
          </a:pPr>
          <a:endParaRPr lang="en-US" sz="1600" kern="1200" dirty="0"/>
        </a:p>
      </dsp:txBody>
      <dsp:txXfrm>
        <a:off x="65936" y="563"/>
        <a:ext cx="2494545" cy="1496727"/>
      </dsp:txXfrm>
    </dsp:sp>
    <dsp:sp modelId="{3421BBAB-F8A9-4D30-84FF-B4E095542492}">
      <dsp:nvSpPr>
        <dsp:cNvPr id="0" name=""/>
        <dsp:cNvSpPr/>
      </dsp:nvSpPr>
      <dsp:spPr>
        <a:xfrm>
          <a:off x="5626972" y="703207"/>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746058"/>
        <a:ext cx="28687" cy="5737"/>
      </dsp:txXfrm>
    </dsp:sp>
    <dsp:sp modelId="{A99517F9-3F18-48AF-B96C-BC4F29B341A2}">
      <dsp:nvSpPr>
        <dsp:cNvPr id="0" name=""/>
        <dsp:cNvSpPr/>
      </dsp:nvSpPr>
      <dsp:spPr>
        <a:xfrm>
          <a:off x="3134227"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altLang="ja-JP" sz="1600" b="1" kern="1200" dirty="0">
              <a:latin typeface="HGPｺﾞｼｯｸE" panose="020B0900000000000000" pitchFamily="50" charset="-128"/>
              <a:ea typeface="HGPｺﾞｼｯｸE" panose="020B0900000000000000" pitchFamily="50" charset="-128"/>
            </a:rPr>
            <a:t>1920</a:t>
          </a:r>
          <a:r>
            <a:rPr lang="ja-JP" altLang="en-US" sz="1600" b="1" kern="1200" dirty="0">
              <a:latin typeface="HGPｺﾞｼｯｸE" panose="020B0900000000000000" pitchFamily="50" charset="-128"/>
              <a:ea typeface="HGPｺﾞｼｯｸE" panose="020B0900000000000000" pitchFamily="50" charset="-128"/>
            </a:rPr>
            <a:t>年</a:t>
          </a:r>
          <a:r>
            <a:rPr lang="en-US" altLang="ja-JP" sz="1600" b="1" kern="1200" dirty="0">
              <a:latin typeface="HGPｺﾞｼｯｸE" panose="020B0900000000000000" pitchFamily="50" charset="-128"/>
              <a:ea typeface="HGPｺﾞｼｯｸE" panose="020B0900000000000000" pitchFamily="50" charset="-128"/>
            </a:rPr>
            <a:t>:</a:t>
          </a:r>
          <a:r>
            <a:rPr lang="ja-JP" altLang="en-US" sz="1600" kern="1200" dirty="0">
              <a:latin typeface="HGPｺﾞｼｯｸE" panose="020B0900000000000000" pitchFamily="50" charset="-128"/>
              <a:ea typeface="HGPｺﾞｼｯｸE" panose="020B0900000000000000" pitchFamily="50" charset="-128"/>
            </a:rPr>
            <a:t> カナダでクラブが結成され、国際組織となる</a:t>
          </a:r>
        </a:p>
      </dsp:txBody>
      <dsp:txXfrm>
        <a:off x="3134227" y="563"/>
        <a:ext cx="2494545" cy="1496727"/>
      </dsp:txXfrm>
    </dsp:sp>
    <dsp:sp modelId="{14AB0892-649C-4B5D-AC93-AB5F53C452D0}">
      <dsp:nvSpPr>
        <dsp:cNvPr id="0" name=""/>
        <dsp:cNvSpPr/>
      </dsp:nvSpPr>
      <dsp:spPr>
        <a:xfrm>
          <a:off x="1313209" y="1495490"/>
          <a:ext cx="6136581" cy="543145"/>
        </a:xfrm>
        <a:custGeom>
          <a:avLst/>
          <a:gdLst/>
          <a:ahLst/>
          <a:cxnLst/>
          <a:rect l="0" t="0" r="0" b="0"/>
          <a:pathLst>
            <a:path>
              <a:moveTo>
                <a:pt x="6136581" y="0"/>
              </a:moveTo>
              <a:lnTo>
                <a:pt x="6136581" y="288672"/>
              </a:lnTo>
              <a:lnTo>
                <a:pt x="0" y="288672"/>
              </a:lnTo>
              <a:lnTo>
                <a:pt x="0" y="543145"/>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7416" y="1764194"/>
        <a:ext cx="308167" cy="5737"/>
      </dsp:txXfrm>
    </dsp:sp>
    <dsp:sp modelId="{C6C8C923-A774-4565-B01F-D389A9D230EF}">
      <dsp:nvSpPr>
        <dsp:cNvPr id="0" name=""/>
        <dsp:cNvSpPr/>
      </dsp:nvSpPr>
      <dsp:spPr>
        <a:xfrm>
          <a:off x="6202518"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altLang="ja-JP" sz="1600" b="1" kern="1200" dirty="0">
              <a:latin typeface="HGPｺﾞｼｯｸE" panose="020B0900000000000000" pitchFamily="50" charset="-128"/>
              <a:ea typeface="HGPｺﾞｼｯｸE" panose="020B0900000000000000" pitchFamily="50" charset="-128"/>
            </a:rPr>
            <a:t>1925</a:t>
          </a:r>
          <a:r>
            <a:rPr lang="ja-JP" altLang="en-US" sz="1600" b="1" kern="1200" dirty="0">
              <a:latin typeface="HGPｺﾞｼｯｸE" panose="020B0900000000000000" pitchFamily="50" charset="-128"/>
              <a:ea typeface="HGPｺﾞｼｯｸE" panose="020B0900000000000000" pitchFamily="50" charset="-128"/>
            </a:rPr>
            <a:t>年</a:t>
          </a:r>
          <a:r>
            <a:rPr lang="en-US" altLang="ja-JP" sz="1600" b="1" kern="1200" dirty="0">
              <a:latin typeface="HGPｺﾞｼｯｸE" panose="020B0900000000000000" pitchFamily="50" charset="-128"/>
              <a:ea typeface="HGPｺﾞｼｯｸE" panose="020B0900000000000000" pitchFamily="50" charset="-128"/>
            </a:rPr>
            <a:t>:</a:t>
          </a:r>
          <a:r>
            <a:rPr lang="ja-JP" altLang="en-US" sz="1600" kern="1200" dirty="0">
              <a:latin typeface="HGPｺﾞｼｯｸE" panose="020B0900000000000000" pitchFamily="50" charset="-128"/>
              <a:ea typeface="HGPｺﾞｼｯｸE" panose="020B0900000000000000" pitchFamily="50" charset="-128"/>
            </a:rPr>
            <a:t> ヘレン・ケラーがライオンズに「盲人の騎士」となるよう呼びかける</a:t>
          </a:r>
        </a:p>
      </dsp:txBody>
      <dsp:txXfrm>
        <a:off x="6202518" y="563"/>
        <a:ext cx="2494545" cy="1496727"/>
      </dsp:txXfrm>
    </dsp:sp>
    <dsp:sp modelId="{873060B1-38C4-46FF-B1F8-94FE9F6426FB}">
      <dsp:nvSpPr>
        <dsp:cNvPr id="0" name=""/>
        <dsp:cNvSpPr/>
      </dsp:nvSpPr>
      <dsp:spPr>
        <a:xfrm>
          <a:off x="2558681" y="2773680"/>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2816531"/>
        <a:ext cx="28687" cy="5737"/>
      </dsp:txXfrm>
    </dsp:sp>
    <dsp:sp modelId="{D71B0301-2690-48D6-BB1D-E55AA0F2EE45}">
      <dsp:nvSpPr>
        <dsp:cNvPr id="0" name=""/>
        <dsp:cNvSpPr/>
      </dsp:nvSpPr>
      <dsp:spPr>
        <a:xfrm>
          <a:off x="65936"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altLang="ja-JP" sz="1600" b="1" kern="1200" dirty="0">
              <a:latin typeface="HGSｺﾞｼｯｸE" panose="020B0900000000000000" pitchFamily="50" charset="-128"/>
              <a:ea typeface="HGSｺﾞｼｯｸE" panose="020B0900000000000000" pitchFamily="50" charset="-128"/>
            </a:rPr>
            <a:t>1945</a:t>
          </a:r>
          <a:r>
            <a:rPr lang="ja-JP" altLang="en-US" sz="1600" b="1" kern="1200" dirty="0">
              <a:latin typeface="HGSｺﾞｼｯｸE" panose="020B0900000000000000" pitchFamily="50" charset="-128"/>
              <a:ea typeface="HGSｺﾞｼｯｸE" panose="020B0900000000000000" pitchFamily="50" charset="-128"/>
            </a:rPr>
            <a:t>年</a:t>
          </a:r>
          <a:r>
            <a:rPr lang="en-US" altLang="ja-JP" sz="1600" b="1" kern="1200" dirty="0">
              <a:latin typeface="HGSｺﾞｼｯｸE" panose="020B0900000000000000" pitchFamily="50" charset="-128"/>
              <a:ea typeface="HGSｺﾞｼｯｸE" panose="020B0900000000000000" pitchFamily="50" charset="-128"/>
            </a:rPr>
            <a:t>:</a:t>
          </a:r>
          <a:r>
            <a:rPr lang="ja-JP" altLang="en-US" sz="1600" kern="1200" dirty="0">
              <a:latin typeface="HGSｺﾞｼｯｸE" panose="020B0900000000000000" pitchFamily="50" charset="-128"/>
              <a:ea typeface="HGSｺﾞｼｯｸE" panose="020B0900000000000000" pitchFamily="50" charset="-128"/>
            </a:rPr>
            <a:t> 国連憲章の草稿に携わる</a:t>
          </a:r>
        </a:p>
      </dsp:txBody>
      <dsp:txXfrm>
        <a:off x="65936" y="2071036"/>
        <a:ext cx="2494545" cy="1496727"/>
      </dsp:txXfrm>
    </dsp:sp>
    <dsp:sp modelId="{86CBC366-DAE1-4222-A464-360DA47C4E94}">
      <dsp:nvSpPr>
        <dsp:cNvPr id="0" name=""/>
        <dsp:cNvSpPr/>
      </dsp:nvSpPr>
      <dsp:spPr>
        <a:xfrm>
          <a:off x="5626972" y="2773680"/>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2816531"/>
        <a:ext cx="28687" cy="5737"/>
      </dsp:txXfrm>
    </dsp:sp>
    <dsp:sp modelId="{B7B3E78D-5147-43BA-B7C0-ADF36FBE9435}">
      <dsp:nvSpPr>
        <dsp:cNvPr id="0" name=""/>
        <dsp:cNvSpPr/>
      </dsp:nvSpPr>
      <dsp:spPr>
        <a:xfrm>
          <a:off x="3134227"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altLang="ja-JP" sz="1600" b="1" kern="1200" dirty="0">
              <a:latin typeface="HGSｺﾞｼｯｸE" panose="020B0900000000000000" pitchFamily="50" charset="-128"/>
              <a:ea typeface="HGSｺﾞｼｯｸE" panose="020B0900000000000000" pitchFamily="50" charset="-128"/>
            </a:rPr>
            <a:t>1957</a:t>
          </a:r>
          <a:r>
            <a:rPr lang="ja-JP" altLang="en-US" sz="1600" b="1" kern="1200" dirty="0">
              <a:latin typeface="HGSｺﾞｼｯｸE" panose="020B0900000000000000" pitchFamily="50" charset="-128"/>
              <a:ea typeface="HGSｺﾞｼｯｸE" panose="020B0900000000000000" pitchFamily="50" charset="-128"/>
            </a:rPr>
            <a:t>年</a:t>
          </a:r>
          <a:r>
            <a:rPr lang="en-US" altLang="ja-JP" sz="1600" b="1" kern="1200" dirty="0">
              <a:latin typeface="HGSｺﾞｼｯｸE" panose="020B0900000000000000" pitchFamily="50" charset="-128"/>
              <a:ea typeface="HGSｺﾞｼｯｸE" panose="020B0900000000000000" pitchFamily="50" charset="-128"/>
            </a:rPr>
            <a:t>:</a:t>
          </a:r>
          <a:r>
            <a:rPr lang="ja-JP" altLang="en-US" sz="1600" kern="1200" dirty="0">
              <a:latin typeface="HGSｺﾞｼｯｸE" panose="020B0900000000000000" pitchFamily="50" charset="-128"/>
              <a:ea typeface="HGSｺﾞｼｯｸE" panose="020B0900000000000000" pitchFamily="50" charset="-128"/>
            </a:rPr>
            <a:t> レオクラブ・プログラムが誕生する</a:t>
          </a:r>
        </a:p>
      </dsp:txBody>
      <dsp:txXfrm>
        <a:off x="3134227" y="2071036"/>
        <a:ext cx="2494545" cy="1496727"/>
      </dsp:txXfrm>
    </dsp:sp>
    <dsp:sp modelId="{F6201378-64A6-41F7-9ED1-908751CB5DA6}">
      <dsp:nvSpPr>
        <dsp:cNvPr id="0" name=""/>
        <dsp:cNvSpPr/>
      </dsp:nvSpPr>
      <dsp:spPr>
        <a:xfrm>
          <a:off x="1313209" y="3565963"/>
          <a:ext cx="6136581" cy="543145"/>
        </a:xfrm>
        <a:custGeom>
          <a:avLst/>
          <a:gdLst/>
          <a:ahLst/>
          <a:cxnLst/>
          <a:rect l="0" t="0" r="0" b="0"/>
          <a:pathLst>
            <a:path>
              <a:moveTo>
                <a:pt x="6136581" y="0"/>
              </a:moveTo>
              <a:lnTo>
                <a:pt x="6136581" y="288672"/>
              </a:lnTo>
              <a:lnTo>
                <a:pt x="0" y="288672"/>
              </a:lnTo>
              <a:lnTo>
                <a:pt x="0" y="543145"/>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7416" y="3834667"/>
        <a:ext cx="308167" cy="5737"/>
      </dsp:txXfrm>
    </dsp:sp>
    <dsp:sp modelId="{7D628792-75C4-4731-8869-18FDE55AC7D3}">
      <dsp:nvSpPr>
        <dsp:cNvPr id="0" name=""/>
        <dsp:cNvSpPr/>
      </dsp:nvSpPr>
      <dsp:spPr>
        <a:xfrm>
          <a:off x="6202518"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altLang="ja-JP" sz="1600" b="1" kern="1200" dirty="0">
              <a:latin typeface="HGSｺﾞｼｯｸE" panose="020B0900000000000000" pitchFamily="50" charset="-128"/>
              <a:ea typeface="HGSｺﾞｼｯｸE" panose="020B0900000000000000" pitchFamily="50" charset="-128"/>
            </a:rPr>
            <a:t>1968</a:t>
          </a:r>
          <a:r>
            <a:rPr lang="ja-JP" altLang="en-US" sz="1600" b="1" kern="1200" dirty="0">
              <a:latin typeface="HGSｺﾞｼｯｸE" panose="020B0900000000000000" pitchFamily="50" charset="-128"/>
              <a:ea typeface="HGSｺﾞｼｯｸE" panose="020B0900000000000000" pitchFamily="50" charset="-128"/>
            </a:rPr>
            <a:t>年</a:t>
          </a:r>
          <a:r>
            <a:rPr lang="en-US" altLang="ja-JP" sz="1600" b="1" kern="1200" dirty="0">
              <a:latin typeface="HGSｺﾞｼｯｸE" panose="020B0900000000000000" pitchFamily="50" charset="-128"/>
              <a:ea typeface="HGSｺﾞｼｯｸE" panose="020B0900000000000000" pitchFamily="50" charset="-128"/>
            </a:rPr>
            <a:t>:</a:t>
          </a:r>
          <a:r>
            <a:rPr lang="ja-JP" altLang="en-US" sz="1600" kern="1200" dirty="0">
              <a:latin typeface="HGSｺﾞｼｯｸE" panose="020B0900000000000000" pitchFamily="50" charset="-128"/>
              <a:ea typeface="HGSｺﾞｼｯｸE" panose="020B0900000000000000" pitchFamily="50" charset="-128"/>
            </a:rPr>
            <a:t> ライオンズクラブ国際財団（</a:t>
          </a:r>
          <a:r>
            <a:rPr lang="en-US" altLang="ja-JP" sz="1600" kern="1200" dirty="0">
              <a:latin typeface="HGSｺﾞｼｯｸE" panose="020B0900000000000000" pitchFamily="50" charset="-128"/>
              <a:ea typeface="HGSｺﾞｼｯｸE" panose="020B0900000000000000" pitchFamily="50" charset="-128"/>
            </a:rPr>
            <a:t>LCIF</a:t>
          </a:r>
          <a:r>
            <a:rPr lang="ja-JP" altLang="en-US" sz="1600" kern="1200" dirty="0">
              <a:latin typeface="HGSｺﾞｼｯｸE" panose="020B0900000000000000" pitchFamily="50" charset="-128"/>
              <a:ea typeface="HGSｺﾞｼｯｸE" panose="020B0900000000000000" pitchFamily="50" charset="-128"/>
            </a:rPr>
            <a:t>）を設立</a:t>
          </a:r>
        </a:p>
      </dsp:txBody>
      <dsp:txXfrm>
        <a:off x="6202518" y="2071036"/>
        <a:ext cx="2494545" cy="1496727"/>
      </dsp:txXfrm>
    </dsp:sp>
    <dsp:sp modelId="{07DEB126-F6FE-49E4-9884-A68626A57CDC}">
      <dsp:nvSpPr>
        <dsp:cNvPr id="0" name=""/>
        <dsp:cNvSpPr/>
      </dsp:nvSpPr>
      <dsp:spPr>
        <a:xfrm>
          <a:off x="2558681" y="4844152"/>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4887003"/>
        <a:ext cx="28687" cy="5737"/>
      </dsp:txXfrm>
    </dsp:sp>
    <dsp:sp modelId="{F1BB9FA6-31A7-4BDE-9F07-186682902CE5}">
      <dsp:nvSpPr>
        <dsp:cNvPr id="0" name=""/>
        <dsp:cNvSpPr/>
      </dsp:nvSpPr>
      <dsp:spPr>
        <a:xfrm>
          <a:off x="65936" y="4141509"/>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altLang="ja-JP" sz="1600" b="1" kern="1200" dirty="0">
              <a:latin typeface="HGSｺﾞｼｯｸE" panose="020B0900000000000000" pitchFamily="50" charset="-128"/>
              <a:ea typeface="HGSｺﾞｼｯｸE" panose="020B0900000000000000" pitchFamily="50" charset="-128"/>
            </a:rPr>
            <a:t>1987</a:t>
          </a:r>
          <a:r>
            <a:rPr lang="ja-JP" altLang="en-US" sz="1600" b="1" kern="1200" dirty="0">
              <a:latin typeface="HGSｺﾞｼｯｸE" panose="020B0900000000000000" pitchFamily="50" charset="-128"/>
              <a:ea typeface="HGSｺﾞｼｯｸE" panose="020B0900000000000000" pitchFamily="50" charset="-128"/>
            </a:rPr>
            <a:t>年</a:t>
          </a:r>
          <a:r>
            <a:rPr lang="en-US" altLang="ja-JP" sz="1600" b="1" kern="1200" dirty="0">
              <a:latin typeface="HGSｺﾞｼｯｸE" panose="020B0900000000000000" pitchFamily="50" charset="-128"/>
              <a:ea typeface="HGSｺﾞｼｯｸE" panose="020B0900000000000000" pitchFamily="50" charset="-128"/>
            </a:rPr>
            <a:t>:</a:t>
          </a:r>
          <a:r>
            <a:rPr lang="ja-JP" altLang="en-US" sz="1600" kern="1200" dirty="0">
              <a:latin typeface="HGSｺﾞｼｯｸE" panose="020B0900000000000000" pitchFamily="50" charset="-128"/>
              <a:ea typeface="HGSｺﾞｼｯｸE" panose="020B0900000000000000" pitchFamily="50" charset="-128"/>
            </a:rPr>
            <a:t> 女性入会を認めた初の奉仕クラブ団体となる</a:t>
          </a:r>
        </a:p>
      </dsp:txBody>
      <dsp:txXfrm>
        <a:off x="65936" y="4141509"/>
        <a:ext cx="2494545" cy="1496727"/>
      </dsp:txXfrm>
    </dsp:sp>
    <dsp:sp modelId="{7456B952-84A9-455C-A693-8891A979D79E}">
      <dsp:nvSpPr>
        <dsp:cNvPr id="0" name=""/>
        <dsp:cNvSpPr/>
      </dsp:nvSpPr>
      <dsp:spPr>
        <a:xfrm>
          <a:off x="5626972" y="4844152"/>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4887003"/>
        <a:ext cx="28687" cy="5737"/>
      </dsp:txXfrm>
    </dsp:sp>
    <dsp:sp modelId="{F432920C-1BA3-4549-BD59-869C5383F158}">
      <dsp:nvSpPr>
        <dsp:cNvPr id="0" name=""/>
        <dsp:cNvSpPr/>
      </dsp:nvSpPr>
      <dsp:spPr>
        <a:xfrm>
          <a:off x="3134227" y="4141509"/>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altLang="ja-JP" sz="1600" b="1" kern="1200" dirty="0">
              <a:latin typeface="HGSｺﾞｼｯｸE" panose="020B0900000000000000" pitchFamily="50" charset="-128"/>
              <a:ea typeface="HGSｺﾞｼｯｸE" panose="020B0900000000000000" pitchFamily="50" charset="-128"/>
            </a:rPr>
            <a:t>1990</a:t>
          </a:r>
          <a:r>
            <a:rPr lang="ja-JP" altLang="en-US" sz="1600" b="1" kern="1200" dirty="0">
              <a:latin typeface="HGSｺﾞｼｯｸE" panose="020B0900000000000000" pitchFamily="50" charset="-128"/>
              <a:ea typeface="HGSｺﾞｼｯｸE" panose="020B0900000000000000" pitchFamily="50" charset="-128"/>
            </a:rPr>
            <a:t>年</a:t>
          </a:r>
          <a:r>
            <a:rPr lang="en-US" altLang="ja-JP" sz="1600" b="1" kern="1200" dirty="0">
              <a:latin typeface="HGSｺﾞｼｯｸE" panose="020B0900000000000000" pitchFamily="50" charset="-128"/>
              <a:ea typeface="HGSｺﾞｼｯｸE" panose="020B0900000000000000" pitchFamily="50" charset="-128"/>
            </a:rPr>
            <a:t>:</a:t>
          </a:r>
          <a:r>
            <a:rPr lang="ja-JP" altLang="en-US" sz="1600" kern="1200" dirty="0">
              <a:latin typeface="HGSｺﾞｼｯｸE" panose="020B0900000000000000" pitchFamily="50" charset="-128"/>
              <a:ea typeface="HGSｺﾞｼｯｸE" panose="020B0900000000000000" pitchFamily="50" charset="-128"/>
            </a:rPr>
            <a:t> 視力ファーストを開始</a:t>
          </a:r>
        </a:p>
      </dsp:txBody>
      <dsp:txXfrm>
        <a:off x="3134227" y="4141509"/>
        <a:ext cx="2494545" cy="1496727"/>
      </dsp:txXfrm>
    </dsp:sp>
    <dsp:sp modelId="{3C8B6921-97BF-4BCB-9B1F-ABC7A319A23E}">
      <dsp:nvSpPr>
        <dsp:cNvPr id="0" name=""/>
        <dsp:cNvSpPr/>
      </dsp:nvSpPr>
      <dsp:spPr>
        <a:xfrm>
          <a:off x="6202518" y="4141509"/>
          <a:ext cx="247628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ja-JP" altLang="en-US" sz="1600" kern="1200" dirty="0">
              <a:latin typeface="HGSｺﾞｼｯｸE" panose="020B0900000000000000" pitchFamily="50" charset="-128"/>
              <a:ea typeface="HGSｺﾞｼｯｸE" panose="020B0900000000000000" pitchFamily="50" charset="-128"/>
            </a:rPr>
            <a:t>現在：ライオンズのグローバルなネットワークは</a:t>
          </a:r>
          <a:r>
            <a:rPr lang="en-US" altLang="ja-JP" sz="1600" kern="1200" dirty="0">
              <a:latin typeface="HGSｺﾞｼｯｸE" panose="020B0900000000000000" pitchFamily="50" charset="-128"/>
              <a:ea typeface="HGSｺﾞｼｯｸE" panose="020B0900000000000000" pitchFamily="50" charset="-128"/>
            </a:rPr>
            <a:t>200</a:t>
          </a:r>
          <a:r>
            <a:rPr lang="ja-JP" altLang="en-US" sz="1600" kern="1200" dirty="0">
              <a:latin typeface="HGSｺﾞｼｯｸE" panose="020B0900000000000000" pitchFamily="50" charset="-128"/>
              <a:ea typeface="HGSｺﾞｼｯｸE" panose="020B0900000000000000" pitchFamily="50" charset="-128"/>
            </a:rPr>
            <a:t>を超える国及び地域に広がっている</a:t>
          </a:r>
        </a:p>
      </dsp:txBody>
      <dsp:txXfrm>
        <a:off x="6202518" y="4141509"/>
        <a:ext cx="2476285" cy="149672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7723" cy="496729"/>
          </a:xfrm>
          <a:prstGeom prst="rect">
            <a:avLst/>
          </a:prstGeom>
        </p:spPr>
        <p:txBody>
          <a:bodyPr vert="horz" lIns="93121" tIns="46561" rIns="93121" bIns="46561" rtlCol="0"/>
          <a:lstStyle>
            <a:lvl1pPr algn="l">
              <a:defRPr sz="1200"/>
            </a:lvl1pPr>
          </a:lstStyle>
          <a:p>
            <a:endParaRPr lang="en-US"/>
          </a:p>
        </p:txBody>
      </p:sp>
      <p:sp>
        <p:nvSpPr>
          <p:cNvPr id="3" name="Date Placeholder 2"/>
          <p:cNvSpPr>
            <a:spLocks noGrp="1"/>
          </p:cNvSpPr>
          <p:nvPr>
            <p:ph type="dt" idx="1"/>
          </p:nvPr>
        </p:nvSpPr>
        <p:spPr>
          <a:xfrm>
            <a:off x="3853141" y="0"/>
            <a:ext cx="2947723" cy="496729"/>
          </a:xfrm>
          <a:prstGeom prst="rect">
            <a:avLst/>
          </a:prstGeom>
        </p:spPr>
        <p:txBody>
          <a:bodyPr vert="horz" lIns="93121" tIns="46561" rIns="93121" bIns="46561" rtlCol="0"/>
          <a:lstStyle>
            <a:lvl1pPr algn="r">
              <a:defRPr sz="1200"/>
            </a:lvl1pPr>
          </a:lstStyle>
          <a:p>
            <a:fld id="{B3FB6CD2-FB8A-4F8C-B206-B41AB6B9E6FA}" type="datetimeFigureOut">
              <a:rPr lang="en-US" smtClean="0"/>
              <a:pPr/>
              <a:t>5/19/22</a:t>
            </a:fld>
            <a:endParaRPr lang="en-US"/>
          </a:p>
        </p:txBody>
      </p:sp>
      <p:sp>
        <p:nvSpPr>
          <p:cNvPr id="4" name="Slide Image Placeholder 3"/>
          <p:cNvSpPr>
            <a:spLocks noGrp="1" noRot="1" noChangeAspect="1"/>
          </p:cNvSpPr>
          <p:nvPr>
            <p:ph type="sldImg" idx="2"/>
          </p:nvPr>
        </p:nvSpPr>
        <p:spPr>
          <a:xfrm>
            <a:off x="917575" y="744538"/>
            <a:ext cx="4967288" cy="3725862"/>
          </a:xfrm>
          <a:prstGeom prst="rect">
            <a:avLst/>
          </a:prstGeom>
          <a:noFill/>
          <a:ln w="12700">
            <a:solidFill>
              <a:prstClr val="black"/>
            </a:solidFill>
          </a:ln>
        </p:spPr>
        <p:txBody>
          <a:bodyPr vert="horz" lIns="93121" tIns="46561" rIns="93121" bIns="46561" rtlCol="0" anchor="ctr"/>
          <a:lstStyle/>
          <a:p>
            <a:endParaRPr lang="en-US"/>
          </a:p>
        </p:txBody>
      </p:sp>
      <p:sp>
        <p:nvSpPr>
          <p:cNvPr id="5" name="Notes Placeholder 4"/>
          <p:cNvSpPr>
            <a:spLocks noGrp="1"/>
          </p:cNvSpPr>
          <p:nvPr>
            <p:ph type="body" sz="quarter" idx="3"/>
          </p:nvPr>
        </p:nvSpPr>
        <p:spPr>
          <a:xfrm>
            <a:off x="680244" y="4718923"/>
            <a:ext cx="5441950" cy="4470559"/>
          </a:xfrm>
          <a:prstGeom prst="rect">
            <a:avLst/>
          </a:prstGeom>
        </p:spPr>
        <p:txBody>
          <a:bodyPr vert="horz" lIns="93121" tIns="46561" rIns="93121" bIns="465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36122"/>
            <a:ext cx="2947723" cy="496729"/>
          </a:xfrm>
          <a:prstGeom prst="rect">
            <a:avLst/>
          </a:prstGeom>
        </p:spPr>
        <p:txBody>
          <a:bodyPr vert="horz" lIns="93121" tIns="46561" rIns="93121" bIns="46561" rtlCol="0" anchor="b"/>
          <a:lstStyle>
            <a:lvl1pPr algn="l">
              <a:defRPr sz="1200"/>
            </a:lvl1pPr>
          </a:lstStyle>
          <a:p>
            <a:endParaRPr lang="en-US"/>
          </a:p>
        </p:txBody>
      </p:sp>
      <p:sp>
        <p:nvSpPr>
          <p:cNvPr id="7" name="Slide Number Placeholder 6"/>
          <p:cNvSpPr>
            <a:spLocks noGrp="1"/>
          </p:cNvSpPr>
          <p:nvPr>
            <p:ph type="sldNum" sz="quarter" idx="5"/>
          </p:nvPr>
        </p:nvSpPr>
        <p:spPr>
          <a:xfrm>
            <a:off x="3853141" y="9436122"/>
            <a:ext cx="2947723" cy="496729"/>
          </a:xfrm>
          <a:prstGeom prst="rect">
            <a:avLst/>
          </a:prstGeom>
        </p:spPr>
        <p:txBody>
          <a:bodyPr vert="horz" lIns="93121" tIns="46561" rIns="93121" bIns="46561" rtlCol="0" anchor="b"/>
          <a:lstStyle>
            <a:lvl1pPr algn="r">
              <a:defRPr sz="1200"/>
            </a:lvl1pPr>
          </a:lstStyle>
          <a:p>
            <a:fld id="{AE8CB218-6248-4E90-A305-D08BD6F16074}" type="slidenum">
              <a:rPr lang="en-US" smtClean="0"/>
              <a:pPr/>
              <a:t>‹#›</a:t>
            </a:fld>
            <a:endParaRPr lang="en-US"/>
          </a:p>
        </p:txBody>
      </p:sp>
    </p:spTree>
    <p:extLst>
      <p:ext uri="{BB962C8B-B14F-4D97-AF65-F5344CB8AC3E}">
        <p14:creationId xmlns:p14="http://schemas.microsoft.com/office/powerpoint/2010/main" val="2879051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ja-JP" altLang="en-US" baseline="0" dirty="0">
                <a:latin typeface="HGSｺﾞｼｯｸE" panose="020B0900000000000000" pitchFamily="50" charset="-128"/>
                <a:ea typeface="HGSｺﾞｼｯｸE" panose="020B0900000000000000" pitchFamily="50" charset="-128"/>
              </a:rPr>
              <a:t>ヒント：新会員オリエンテーションを行う講師の名前など、必要な情報を加えてください。このプレゼンテーションは、新会員オリエンテーション研修ガイドと合わせてご活用ください。参加者がプレゼンテーションを聞きながら、参照できるように新会員オリエンテーション・ガイドをお渡しください。</a:t>
            </a:r>
            <a:endParaRPr lang="en-US" dirty="0">
              <a:latin typeface="HGSｺﾞｼｯｸE" panose="020B0900000000000000" pitchFamily="50" charset="-128"/>
              <a:ea typeface="HGSｺﾞｼｯｸE" panose="020B0900000000000000" pitchFamily="50" charset="-128"/>
            </a:endParaRPr>
          </a:p>
        </p:txBody>
      </p:sp>
      <p:sp>
        <p:nvSpPr>
          <p:cNvPr id="4" name="Slide Number Placeholder 3"/>
          <p:cNvSpPr>
            <a:spLocks noGrp="1"/>
          </p:cNvSpPr>
          <p:nvPr>
            <p:ph type="sldNum" sz="quarter" idx="10"/>
          </p:nvPr>
        </p:nvSpPr>
        <p:spPr/>
        <p:txBody>
          <a:bodyPr/>
          <a:lstStyle/>
          <a:p>
            <a:fld id="{AE8CB218-6248-4E90-A305-D08BD6F1607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b="0" baseline="0" dirty="0"/>
              <a:t>ヒント：クラブ、地区、複合地区のアワードがあれば、その情報を追加してください。</a:t>
            </a:r>
            <a:endParaRPr lang="en-US" b="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10</a:t>
            </a:fld>
            <a:endParaRPr lang="en-US"/>
          </a:p>
        </p:txBody>
      </p:sp>
    </p:spTree>
    <p:extLst>
      <p:ext uri="{BB962C8B-B14F-4D97-AF65-F5344CB8AC3E}">
        <p14:creationId xmlns:p14="http://schemas.microsoft.com/office/powerpoint/2010/main" val="1526831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ja-JP" altLang="en-US" baseline="0" dirty="0"/>
              <a:t>ヒント：事業の写真があれば、追加するとよいでしょう。</a:t>
            </a: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3851">
              <a:defRPr/>
            </a:pPr>
            <a:r>
              <a:rPr lang="ja-JP" altLang="en-US" baseline="0" dirty="0"/>
              <a:t>ヒント：例会について、他にも重要事項があれば追加してください。</a:t>
            </a:r>
            <a:endParaRPr lang="en-US" dirty="0"/>
          </a:p>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ja-JP" altLang="en-US" b="1" baseline="0" dirty="0"/>
              <a:t>ヒント</a:t>
            </a:r>
            <a:r>
              <a:rPr lang="ja-JP" altLang="en-US" baseline="0" dirty="0"/>
              <a:t>：活動予算はクラブ事業を通して広く一般から集めた資金であり、地域や公共のニーズに応えるという目的のみに活用されることを説明してください。運営予算は、クラブ運営のための資金であり、そのほとんどがクラブ会費によって賄われています。</a:t>
            </a:r>
            <a:endParaRPr lang="en-US" b="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215"/>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E8CB218-6248-4E90-A305-D08BD6F16074}" type="slidenum">
              <a:rPr lang="en-US" smtClean="0"/>
              <a:pPr/>
              <a:t>16</a:t>
            </a:fld>
            <a:endParaRPr lang="en-US"/>
          </a:p>
        </p:txBody>
      </p:sp>
    </p:spTree>
    <p:extLst>
      <p:ext uri="{BB962C8B-B14F-4D97-AF65-F5344CB8AC3E}">
        <p14:creationId xmlns:p14="http://schemas.microsoft.com/office/powerpoint/2010/main" val="2880847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215"/>
            <a:r>
              <a:rPr lang="ja-JP" altLang="en-US" dirty="0"/>
              <a:t>ヒント：地区や複合地区の分布など地区や複合地区に関する情報を追加しましょう。</a:t>
            </a:r>
            <a:endParaRPr lang="en-US" dirty="0"/>
          </a:p>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b="1" dirty="0"/>
              <a:t>ヒント：</a:t>
            </a:r>
            <a:r>
              <a:rPr lang="ja-JP" altLang="en-US" b="0" baseline="0" dirty="0"/>
              <a:t>それぞれの役職の役割を簡単に説明しましょう。役割は講師と参加者のガイドに記載されています。</a:t>
            </a:r>
            <a:endParaRPr lang="en-US" b="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18</a:t>
            </a:fld>
            <a:endParaRPr lang="en-US"/>
          </a:p>
        </p:txBody>
      </p:sp>
    </p:spTree>
    <p:extLst>
      <p:ext uri="{BB962C8B-B14F-4D97-AF65-F5344CB8AC3E}">
        <p14:creationId xmlns:p14="http://schemas.microsoft.com/office/powerpoint/2010/main" val="526584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215">
              <a:defRPr/>
            </a:pP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21</a:t>
            </a:fld>
            <a:endParaRPr lang="en-US"/>
          </a:p>
        </p:txBody>
      </p:sp>
    </p:spTree>
    <p:extLst>
      <p:ext uri="{BB962C8B-B14F-4D97-AF65-F5344CB8AC3E}">
        <p14:creationId xmlns:p14="http://schemas.microsoft.com/office/powerpoint/2010/main" val="2737022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E8CB218-6248-4E90-A305-D08BD6F16074}" type="slidenum">
              <a:rPr lang="en-US" smtClean="0"/>
              <a:pPr/>
              <a:t>23</a:t>
            </a:fld>
            <a:endParaRPr lang="en-US"/>
          </a:p>
        </p:txBody>
      </p:sp>
    </p:spTree>
    <p:extLst>
      <p:ext uri="{BB962C8B-B14F-4D97-AF65-F5344CB8AC3E}">
        <p14:creationId xmlns:p14="http://schemas.microsoft.com/office/powerpoint/2010/main" val="3822522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26</a:t>
            </a:fld>
            <a:endParaRPr lang="en-US"/>
          </a:p>
        </p:txBody>
      </p:sp>
    </p:spTree>
    <p:extLst>
      <p:ext uri="{BB962C8B-B14F-4D97-AF65-F5344CB8AC3E}">
        <p14:creationId xmlns:p14="http://schemas.microsoft.com/office/powerpoint/2010/main" val="390554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E8CB218-6248-4E90-A305-D08BD6F16074}" type="slidenum">
              <a:rPr lang="en-US" smtClean="0"/>
              <a:pPr/>
              <a:t>27</a:t>
            </a:fld>
            <a:endParaRPr lang="en-US"/>
          </a:p>
        </p:txBody>
      </p:sp>
    </p:spTree>
    <p:extLst>
      <p:ext uri="{BB962C8B-B14F-4D97-AF65-F5344CB8AC3E}">
        <p14:creationId xmlns:p14="http://schemas.microsoft.com/office/powerpoint/2010/main" val="4076174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E8CB218-6248-4E90-A305-D08BD6F16074}" type="slidenum">
              <a:rPr lang="en-US" smtClean="0"/>
              <a:pPr/>
              <a:t>28</a:t>
            </a:fld>
            <a:endParaRPr lang="en-US"/>
          </a:p>
        </p:txBody>
      </p:sp>
    </p:spTree>
    <p:extLst>
      <p:ext uri="{BB962C8B-B14F-4D97-AF65-F5344CB8AC3E}">
        <p14:creationId xmlns:p14="http://schemas.microsoft.com/office/powerpoint/2010/main" val="2807883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29</a:t>
            </a:fld>
            <a:endParaRPr lang="en-US"/>
          </a:p>
        </p:txBody>
      </p:sp>
    </p:spTree>
    <p:extLst>
      <p:ext uri="{BB962C8B-B14F-4D97-AF65-F5344CB8AC3E}">
        <p14:creationId xmlns:p14="http://schemas.microsoft.com/office/powerpoint/2010/main" val="3606713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E8CB218-6248-4E90-A305-D08BD6F16074}" type="slidenum">
              <a:rPr lang="en-US" smtClean="0"/>
              <a:pPr/>
              <a:t>3</a:t>
            </a:fld>
            <a:endParaRPr lang="en-US"/>
          </a:p>
        </p:txBody>
      </p:sp>
    </p:spTree>
    <p:extLst>
      <p:ext uri="{BB962C8B-B14F-4D97-AF65-F5344CB8AC3E}">
        <p14:creationId xmlns:p14="http://schemas.microsoft.com/office/powerpoint/2010/main" val="2162156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E8CB218-6248-4E90-A305-D08BD6F16074}" type="slidenum">
              <a:rPr lang="en-US" smtClean="0"/>
              <a:pPr/>
              <a:t>30</a:t>
            </a:fld>
            <a:endParaRPr lang="en-US"/>
          </a:p>
        </p:txBody>
      </p:sp>
    </p:spTree>
    <p:extLst>
      <p:ext uri="{BB962C8B-B14F-4D97-AF65-F5344CB8AC3E}">
        <p14:creationId xmlns:p14="http://schemas.microsoft.com/office/powerpoint/2010/main" val="1684763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31</a:t>
            </a:fld>
            <a:endParaRPr lang="en-US"/>
          </a:p>
        </p:txBody>
      </p:sp>
    </p:spTree>
    <p:extLst>
      <p:ext uri="{BB962C8B-B14F-4D97-AF65-F5344CB8AC3E}">
        <p14:creationId xmlns:p14="http://schemas.microsoft.com/office/powerpoint/2010/main" val="40210361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E8CB218-6248-4E90-A305-D08BD6F16074}" type="slidenum">
              <a:rPr lang="en-US" smtClean="0"/>
              <a:pPr/>
              <a:t>32</a:t>
            </a:fld>
            <a:endParaRPr lang="en-US"/>
          </a:p>
        </p:txBody>
      </p:sp>
    </p:spTree>
    <p:extLst>
      <p:ext uri="{BB962C8B-B14F-4D97-AF65-F5344CB8AC3E}">
        <p14:creationId xmlns:p14="http://schemas.microsoft.com/office/powerpoint/2010/main" val="2876023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E8CB218-6248-4E90-A305-D08BD6F16074}" type="slidenum">
              <a:rPr lang="en-US" smtClean="0"/>
              <a:pPr/>
              <a:t>33</a:t>
            </a:fld>
            <a:endParaRPr lang="en-US"/>
          </a:p>
        </p:txBody>
      </p:sp>
    </p:spTree>
    <p:extLst>
      <p:ext uri="{BB962C8B-B14F-4D97-AF65-F5344CB8AC3E}">
        <p14:creationId xmlns:p14="http://schemas.microsoft.com/office/powerpoint/2010/main" val="4155867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ja-JP" altLang="en-US" baseline="0" dirty="0">
                <a:latin typeface="HGSｺﾞｼｯｸE" panose="020B0900000000000000" pitchFamily="50" charset="-128"/>
                <a:ea typeface="HGSｺﾞｼｯｸE" panose="020B0900000000000000" pitchFamily="50" charset="-128"/>
              </a:rPr>
              <a:t>ヒント：必要に応じて、スライドを加工してください。クラブに該当しない項目は削除し、必要事項を追加してください。</a:t>
            </a:r>
            <a:endParaRPr lang="en-US" i="0" dirty="0">
              <a:latin typeface="HGSｺﾞｼｯｸE" panose="020B0900000000000000" pitchFamily="50" charset="-128"/>
              <a:ea typeface="HGSｺﾞｼｯｸE" panose="020B0900000000000000" pitchFamily="50" charset="-128"/>
            </a:endParaRPr>
          </a:p>
        </p:txBody>
      </p:sp>
      <p:sp>
        <p:nvSpPr>
          <p:cNvPr id="4" name="Slide Number Placeholder 3"/>
          <p:cNvSpPr>
            <a:spLocks noGrp="1"/>
          </p:cNvSpPr>
          <p:nvPr>
            <p:ph type="sldNum" sz="quarter" idx="10"/>
          </p:nvPr>
        </p:nvSpPr>
        <p:spPr/>
        <p:txBody>
          <a:bodyPr/>
          <a:lstStyle/>
          <a:p>
            <a:fld id="{AE8CB218-6248-4E90-A305-D08BD6F1607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ja-JP" altLang="en-US" b="0" baseline="0" dirty="0"/>
              <a:t>ヒント：現在のクラブ役員の名前を追加してください。このリストに掲載されていない役員がいる場合は、編集してください。</a:t>
            </a:r>
            <a:endParaRPr lang="en-US" b="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0233E"/>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85800" y="830272"/>
            <a:ext cx="7772400" cy="1470025"/>
          </a:xfrm>
          <a:prstGeom prst="rect">
            <a:avLst/>
          </a:prstGeom>
        </p:spPr>
        <p:txBody>
          <a:bodyPr anchor="b"/>
          <a:lstStyle>
            <a:lvl1pPr algn="ctr">
              <a:defRPr sz="4500" b="1">
                <a:solidFill>
                  <a:schemeClr val="bg1"/>
                </a:solidFill>
                <a:latin typeface="+mj-lt"/>
              </a:defRPr>
            </a:lvl1pPr>
          </a:lstStyle>
          <a:p>
            <a:r>
              <a:rPr lang="en-US" dirty="0"/>
              <a:t>Click to edit master title style</a:t>
            </a:r>
          </a:p>
        </p:txBody>
      </p:sp>
      <p:sp>
        <p:nvSpPr>
          <p:cNvPr id="6" name="Subtitle 2"/>
          <p:cNvSpPr>
            <a:spLocks noGrp="1"/>
          </p:cNvSpPr>
          <p:nvPr>
            <p:ph type="subTitle" idx="1" hasCustomPrompt="1"/>
          </p:nvPr>
        </p:nvSpPr>
        <p:spPr>
          <a:xfrm>
            <a:off x="685800" y="2932169"/>
            <a:ext cx="7772400" cy="1182631"/>
          </a:xfrm>
          <a:prstGeom prst="rect">
            <a:avLst/>
          </a:prstGeom>
        </p:spPr>
        <p:txBody>
          <a:bodyPr/>
          <a:lstStyle>
            <a:lvl1pPr marL="0" indent="0" algn="ctr">
              <a:buNone/>
              <a:defRPr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8" name="Rectangle 7">
            <a:extLst>
              <a:ext uri="{FF2B5EF4-FFF2-40B4-BE49-F238E27FC236}">
                <a16:creationId xmlns:a16="http://schemas.microsoft.com/office/drawing/2014/main" id="{95B95FA4-8212-A345-80AE-13F43BA08B34}"/>
              </a:ext>
            </a:extLst>
          </p:cNvPr>
          <p:cNvSpPr/>
          <p:nvPr userDrawn="1"/>
        </p:nvSpPr>
        <p:spPr>
          <a:xfrm>
            <a:off x="3846871" y="257985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34323196-A160-B158-068B-846D49278E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07" t="341" r="-2526" b="-4912"/>
          <a:stretch/>
        </p:blipFill>
        <p:spPr>
          <a:xfrm>
            <a:off x="6324600" y="4267200"/>
            <a:ext cx="2590800" cy="24304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93009-3CC1-6A40-BFFD-854B7C071AC3}"/>
              </a:ext>
            </a:extLst>
          </p:cNvPr>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FC75D6-680F-0449-8530-3C2394DC8369}"/>
              </a:ext>
            </a:extLst>
          </p:cNvPr>
          <p:cNvSpPr/>
          <p:nvPr userDrawn="1"/>
        </p:nvSpPr>
        <p:spPr bwMode="auto">
          <a:xfrm>
            <a:off x="0" y="653368"/>
            <a:ext cx="9144000" cy="5899832"/>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Rectangle 2">
            <a:extLst>
              <a:ext uri="{FF2B5EF4-FFF2-40B4-BE49-F238E27FC236}">
                <a16:creationId xmlns:a16="http://schemas.microsoft.com/office/drawing/2014/main" id="{156FE14C-F497-D643-95F9-6C242EE719CD}"/>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itle 1">
            <a:extLst>
              <a:ext uri="{FF2B5EF4-FFF2-40B4-BE49-F238E27FC236}">
                <a16:creationId xmlns:a16="http://schemas.microsoft.com/office/drawing/2014/main" id="{22FBD7EB-5E70-374B-93E8-F3740CFBF649}"/>
              </a:ext>
            </a:extLst>
          </p:cNvPr>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704133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pic>
        <p:nvPicPr>
          <p:cNvPr id="11" name="Picture 10" descr="eco background 6.png"/>
          <p:cNvPicPr>
            <a:picLocks noChangeAspect="1"/>
          </p:cNvPicPr>
          <p:nvPr userDrawn="1"/>
        </p:nvPicPr>
        <p:blipFill>
          <a:blip r:embed="rId2"/>
          <a:stretch>
            <a:fillRect/>
          </a:stretch>
        </p:blipFill>
        <p:spPr>
          <a:xfrm>
            <a:off x="4050" y="0"/>
            <a:ext cx="9135900" cy="6858000"/>
          </a:xfrm>
          <a:prstGeom prst="rect">
            <a:avLst/>
          </a:prstGeom>
        </p:spPr>
      </p:pic>
      <p:sp>
        <p:nvSpPr>
          <p:cNvPr id="16" name="Text Box 9"/>
          <p:cNvSpPr txBox="1">
            <a:spLocks noChangeArrowheads="1"/>
          </p:cNvSpPr>
          <p:nvPr userDrawn="1"/>
        </p:nvSpPr>
        <p:spPr bwMode="auto">
          <a:xfrm>
            <a:off x="8534400" y="6553200"/>
            <a:ext cx="342900" cy="246221"/>
          </a:xfrm>
          <a:prstGeom prst="rect">
            <a:avLst/>
          </a:prstGeom>
          <a:noFill/>
          <a:ln w="9525">
            <a:noFill/>
            <a:miter lim="800000"/>
            <a:headEnd/>
            <a:tailEnd/>
          </a:ln>
        </p:spPr>
        <p:txBody>
          <a:bodyPr anchor="ctr">
            <a:spAutoFit/>
          </a:bodyPr>
          <a:lstStyle/>
          <a:p>
            <a:pPr eaLnBrk="0" hangingPunct="0">
              <a:lnSpc>
                <a:spcPct val="100000"/>
              </a:lnSpc>
              <a:spcBef>
                <a:spcPct val="50000"/>
              </a:spcBef>
              <a:buFontTx/>
              <a:buNone/>
              <a:defRPr/>
            </a:pPr>
            <a:fld id="{84BD56EB-63C0-4B7E-9277-A8B569449C02}" type="slidenum">
              <a:rPr lang="en-US" sz="1000" baseline="0">
                <a:solidFill>
                  <a:srgbClr val="00539F"/>
                </a:solidFill>
              </a:rPr>
              <a:pPr eaLnBrk="0" hangingPunct="0">
                <a:lnSpc>
                  <a:spcPct val="100000"/>
                </a:lnSpc>
                <a:spcBef>
                  <a:spcPct val="50000"/>
                </a:spcBef>
                <a:buFontTx/>
                <a:buNone/>
                <a:defRPr/>
              </a:pPr>
              <a:t>‹#›</a:t>
            </a:fld>
            <a:endParaRPr lang="en-US" sz="1000" baseline="0" dirty="0">
              <a:solidFill>
                <a:srgbClr val="00539F"/>
              </a:solidFill>
            </a:endParaRPr>
          </a:p>
        </p:txBody>
      </p:sp>
      <p:sp>
        <p:nvSpPr>
          <p:cNvPr id="4" name="Text Box 9"/>
          <p:cNvSpPr txBox="1">
            <a:spLocks noChangeArrowheads="1"/>
          </p:cNvSpPr>
          <p:nvPr userDrawn="1"/>
        </p:nvSpPr>
        <p:spPr bwMode="auto">
          <a:xfrm>
            <a:off x="228600" y="6553200"/>
            <a:ext cx="1600200" cy="246221"/>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1000" baseline="0" dirty="0">
                <a:solidFill>
                  <a:srgbClr val="00338D"/>
                </a:solidFill>
              </a:rPr>
              <a:t>Lions Clubs International</a:t>
            </a:r>
          </a:p>
        </p:txBody>
      </p:sp>
      <p:sp>
        <p:nvSpPr>
          <p:cNvPr id="5" name="Text Box 9"/>
          <p:cNvSpPr txBox="1">
            <a:spLocks noChangeArrowheads="1"/>
          </p:cNvSpPr>
          <p:nvPr userDrawn="1"/>
        </p:nvSpPr>
        <p:spPr bwMode="auto">
          <a:xfrm>
            <a:off x="1866900" y="6553200"/>
            <a:ext cx="5410200" cy="246221"/>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000" baseline="0" dirty="0">
                <a:solidFill>
                  <a:srgbClr val="00338D"/>
                </a:solidFill>
              </a:rPr>
              <a:t>Presentation Title Here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3">
    <p:spTree>
      <p:nvGrpSpPr>
        <p:cNvPr id="1" name=""/>
        <p:cNvGrpSpPr/>
        <p:nvPr/>
      </p:nvGrpSpPr>
      <p:grpSpPr>
        <a:xfrm>
          <a:off x="0" y="0"/>
          <a:ext cx="0" cy="0"/>
          <a:chOff x="0" y="0"/>
          <a:chExt cx="0" cy="0"/>
        </a:xfrm>
      </p:grpSpPr>
      <p:pic>
        <p:nvPicPr>
          <p:cNvPr id="7" name="Picture 6" descr="eco background 11.png"/>
          <p:cNvPicPr>
            <a:picLocks noChangeAspect="1"/>
          </p:cNvPicPr>
          <p:nvPr userDrawn="1"/>
        </p:nvPicPr>
        <p:blipFill>
          <a:blip r:embed="rId2"/>
          <a:stretch>
            <a:fillRect/>
          </a:stretch>
        </p:blipFill>
        <p:spPr>
          <a:xfrm>
            <a:off x="4050" y="0"/>
            <a:ext cx="9135900" cy="6858000"/>
          </a:xfrm>
          <a:prstGeom prst="rect">
            <a:avLst/>
          </a:prstGeom>
        </p:spPr>
      </p:pic>
      <p:sp>
        <p:nvSpPr>
          <p:cNvPr id="3" name="Text Box 9"/>
          <p:cNvSpPr txBox="1">
            <a:spLocks noChangeArrowheads="1"/>
          </p:cNvSpPr>
          <p:nvPr userDrawn="1"/>
        </p:nvSpPr>
        <p:spPr bwMode="auto">
          <a:xfrm>
            <a:off x="8534400" y="6553200"/>
            <a:ext cx="342900" cy="246221"/>
          </a:xfrm>
          <a:prstGeom prst="rect">
            <a:avLst/>
          </a:prstGeom>
          <a:noFill/>
          <a:ln w="9525">
            <a:noFill/>
            <a:miter lim="800000"/>
            <a:headEnd/>
            <a:tailEnd/>
          </a:ln>
        </p:spPr>
        <p:txBody>
          <a:bodyPr anchor="ctr">
            <a:spAutoFit/>
          </a:bodyPr>
          <a:lstStyle/>
          <a:p>
            <a:pPr eaLnBrk="0" hangingPunct="0">
              <a:lnSpc>
                <a:spcPct val="100000"/>
              </a:lnSpc>
              <a:spcBef>
                <a:spcPct val="50000"/>
              </a:spcBef>
              <a:buFontTx/>
              <a:buNone/>
              <a:defRPr/>
            </a:pPr>
            <a:fld id="{84BD56EB-63C0-4B7E-9277-A8B569449C02}" type="slidenum">
              <a:rPr lang="en-US" sz="1000" baseline="0">
                <a:solidFill>
                  <a:srgbClr val="00539F"/>
                </a:solidFill>
              </a:rPr>
              <a:pPr eaLnBrk="0" hangingPunct="0">
                <a:lnSpc>
                  <a:spcPct val="100000"/>
                </a:lnSpc>
                <a:spcBef>
                  <a:spcPct val="50000"/>
                </a:spcBef>
                <a:buFontTx/>
                <a:buNone/>
                <a:defRPr/>
              </a:pPr>
              <a:t>‹#›</a:t>
            </a:fld>
            <a:endParaRPr lang="en-US" sz="1000" baseline="0" dirty="0">
              <a:solidFill>
                <a:srgbClr val="00539F"/>
              </a:solidFill>
            </a:endParaRPr>
          </a:p>
        </p:txBody>
      </p:sp>
      <p:sp>
        <p:nvSpPr>
          <p:cNvPr id="4" name="Text Box 9"/>
          <p:cNvSpPr txBox="1">
            <a:spLocks noChangeArrowheads="1"/>
          </p:cNvSpPr>
          <p:nvPr userDrawn="1"/>
        </p:nvSpPr>
        <p:spPr bwMode="auto">
          <a:xfrm>
            <a:off x="228600" y="6553200"/>
            <a:ext cx="1600200" cy="246221"/>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1000" baseline="0" dirty="0">
                <a:solidFill>
                  <a:srgbClr val="00338D"/>
                </a:solidFill>
              </a:rPr>
              <a:t>Lions Clubs International</a:t>
            </a:r>
          </a:p>
        </p:txBody>
      </p:sp>
      <p:sp>
        <p:nvSpPr>
          <p:cNvPr id="5" name="Text Box 9"/>
          <p:cNvSpPr txBox="1">
            <a:spLocks noChangeArrowheads="1"/>
          </p:cNvSpPr>
          <p:nvPr userDrawn="1"/>
        </p:nvSpPr>
        <p:spPr bwMode="auto">
          <a:xfrm>
            <a:off x="1866900" y="6553200"/>
            <a:ext cx="5410200" cy="246221"/>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000" baseline="0" dirty="0">
                <a:solidFill>
                  <a:srgbClr val="00338D"/>
                </a:solidFill>
              </a:rPr>
              <a:t>Presentation Title Here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130051" name="Rectangle 3"/>
          <p:cNvSpPr>
            <a:spLocks noGrp="1" noChangeArrowheads="1"/>
          </p:cNvSpPr>
          <p:nvPr>
            <p:ph type="ctrTitle" hasCustomPrompt="1"/>
          </p:nvPr>
        </p:nvSpPr>
        <p:spPr>
          <a:xfrm>
            <a:off x="304800" y="4343401"/>
            <a:ext cx="8534400" cy="762000"/>
          </a:xfrm>
          <a:prstGeom prst="rect">
            <a:avLst/>
          </a:prstGeom>
        </p:spPr>
        <p:txBody>
          <a:bodyPr anchor="t"/>
          <a:lstStyle>
            <a:lvl1pPr algn="l" rtl="0" fontAlgn="base">
              <a:spcBef>
                <a:spcPct val="0"/>
              </a:spcBef>
              <a:spcAft>
                <a:spcPct val="0"/>
              </a:spcAft>
              <a:defRPr lang="en-US" sz="4500" b="0" dirty="0" smtClean="0">
                <a:solidFill>
                  <a:srgbClr val="00338D"/>
                </a:solidFill>
                <a:latin typeface="+mj-lt"/>
                <a:ea typeface="+mj-ea"/>
                <a:cs typeface="+mj-cs"/>
              </a:defRPr>
            </a:lvl1pPr>
          </a:lstStyle>
          <a:p>
            <a:r>
              <a:rPr lang="en-US" dirty="0"/>
              <a:t>Click to edit master title style</a:t>
            </a:r>
          </a:p>
        </p:txBody>
      </p:sp>
      <p:sp>
        <p:nvSpPr>
          <p:cNvPr id="14" name="Picture Placeholder 11"/>
          <p:cNvSpPr>
            <a:spLocks noGrp="1"/>
          </p:cNvSpPr>
          <p:nvPr>
            <p:ph type="pic" sz="quarter" idx="10"/>
          </p:nvPr>
        </p:nvSpPr>
        <p:spPr>
          <a:xfrm>
            <a:off x="304800" y="2552700"/>
            <a:ext cx="8534400" cy="1752600"/>
          </a:xfrm>
        </p:spPr>
        <p:txBody>
          <a:bodyPr/>
          <a:lstStyle>
            <a:lvl1pPr>
              <a:buNone/>
              <a:defRPr/>
            </a:lvl1pPr>
          </a:lstStyle>
          <a:p>
            <a:endParaRPr lang="en-US" dirty="0"/>
          </a:p>
        </p:txBody>
      </p:sp>
      <p:sp>
        <p:nvSpPr>
          <p:cNvPr id="11" name="Rectangle 10">
            <a:extLst>
              <a:ext uri="{FF2B5EF4-FFF2-40B4-BE49-F238E27FC236}">
                <a16:creationId xmlns:a16="http://schemas.microsoft.com/office/drawing/2014/main" id="{E6718C6C-B280-AB4B-9290-69CC57070DC0}"/>
              </a:ext>
            </a:extLst>
          </p:cNvPr>
          <p:cNvSpPr/>
          <p:nvPr userDrawn="1"/>
        </p:nvSpPr>
        <p:spPr bwMode="auto">
          <a:xfrm>
            <a:off x="0" y="0"/>
            <a:ext cx="9144000" cy="653368"/>
          </a:xfrm>
          <a:prstGeom prst="rect">
            <a:avLst/>
          </a:prstGeom>
          <a:solidFill>
            <a:srgbClr val="10233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2" name="Picture 11">
            <a:extLst>
              <a:ext uri="{FF2B5EF4-FFF2-40B4-BE49-F238E27FC236}">
                <a16:creationId xmlns:a16="http://schemas.microsoft.com/office/drawing/2014/main" id="{C2F72000-3B39-DE4C-9D7B-BB9A3CFECA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3367"/>
            <a:ext cx="3004627" cy="506635"/>
          </a:xfrm>
          <a:prstGeom prst="rect">
            <a:avLst/>
          </a:prstGeom>
        </p:spPr>
      </p:pic>
      <p:sp>
        <p:nvSpPr>
          <p:cNvPr id="13" name="Rectangle 12">
            <a:extLst>
              <a:ext uri="{FF2B5EF4-FFF2-40B4-BE49-F238E27FC236}">
                <a16:creationId xmlns:a16="http://schemas.microsoft.com/office/drawing/2014/main" id="{4C6672AA-65B7-A94A-81BA-8FF14B6749C4}"/>
              </a:ext>
            </a:extLst>
          </p:cNvPr>
          <p:cNvSpPr/>
          <p:nvPr userDrawn="1"/>
        </p:nvSpPr>
        <p:spPr bwMode="auto">
          <a:xfrm>
            <a:off x="0" y="6553200"/>
            <a:ext cx="9144000" cy="304800"/>
          </a:xfrm>
          <a:prstGeom prst="rect">
            <a:avLst/>
          </a:prstGeom>
          <a:solidFill>
            <a:srgbClr val="10233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966EE7-359A-8144-A0AD-5D03E23BA1EC}"/>
              </a:ext>
            </a:extLst>
          </p:cNvPr>
          <p:cNvSpPr/>
          <p:nvPr userDrawn="1"/>
        </p:nvSpPr>
        <p:spPr bwMode="auto">
          <a:xfrm>
            <a:off x="0" y="0"/>
            <a:ext cx="9144000" cy="6858000"/>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2" name="Picture 11">
            <a:extLst>
              <a:ext uri="{FF2B5EF4-FFF2-40B4-BE49-F238E27FC236}">
                <a16:creationId xmlns:a16="http://schemas.microsoft.com/office/drawing/2014/main" id="{C2F72000-3B39-DE4C-9D7B-BB9A3CFECA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3367"/>
            <a:ext cx="3004627" cy="506635"/>
          </a:xfrm>
          <a:prstGeom prst="rect">
            <a:avLst/>
          </a:prstGeom>
        </p:spPr>
      </p:pic>
      <p:sp>
        <p:nvSpPr>
          <p:cNvPr id="7" name="Rectangle 6">
            <a:extLst>
              <a:ext uri="{FF2B5EF4-FFF2-40B4-BE49-F238E27FC236}">
                <a16:creationId xmlns:a16="http://schemas.microsoft.com/office/drawing/2014/main" id="{C1466509-CD39-3948-90D8-440DF62AF655}"/>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0602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152400" y="685800"/>
            <a:ext cx="8839200" cy="5791200"/>
          </a:xfrm>
        </p:spPr>
        <p:txBody>
          <a:bodyPr/>
          <a:lstStyle>
            <a:lvl1pPr>
              <a:defRPr sz="2600"/>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 Banner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
        <p:nvSpPr>
          <p:cNvPr id="5" name="Content Placeholder 2"/>
          <p:cNvSpPr>
            <a:spLocks noGrp="1"/>
          </p:cNvSpPr>
          <p:nvPr>
            <p:ph idx="1" hasCustomPrompt="1"/>
          </p:nvPr>
        </p:nvSpPr>
        <p:spPr>
          <a:xfrm>
            <a:off x="152400" y="2438400"/>
            <a:ext cx="8839200" cy="403860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Picture Placeholder 11"/>
          <p:cNvSpPr>
            <a:spLocks noGrp="1"/>
          </p:cNvSpPr>
          <p:nvPr>
            <p:ph type="pic" sz="quarter" idx="10"/>
          </p:nvPr>
        </p:nvSpPr>
        <p:spPr>
          <a:xfrm>
            <a:off x="0" y="609600"/>
            <a:ext cx="9144000" cy="1752600"/>
          </a:xfrm>
        </p:spPr>
        <p:txBody>
          <a:bodyPr/>
          <a:lstStyle>
            <a:lvl1pPr>
              <a:buNone/>
              <a:defRPr/>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sz="half" idx="1" hasCustomPrompt="1"/>
          </p:nvPr>
        </p:nvSpPr>
        <p:spPr>
          <a:xfrm>
            <a:off x="152400" y="685800"/>
            <a:ext cx="43815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itle and Column Content with Line">
    <p:spTree>
      <p:nvGrpSpPr>
        <p:cNvPr id="1" name=""/>
        <p:cNvGrpSpPr/>
        <p:nvPr/>
      </p:nvGrpSpPr>
      <p:grpSpPr>
        <a:xfrm>
          <a:off x="0" y="0"/>
          <a:ext cx="0" cy="0"/>
          <a:chOff x="0" y="0"/>
          <a:chExt cx="0" cy="0"/>
        </a:xfrm>
      </p:grpSpPr>
      <p:cxnSp>
        <p:nvCxnSpPr>
          <p:cNvPr id="5" name="Straight Connector 4"/>
          <p:cNvCxnSpPr/>
          <p:nvPr userDrawn="1"/>
        </p:nvCxnSpPr>
        <p:spPr bwMode="auto">
          <a:xfrm rot="5400000">
            <a:off x="1599409" y="3581401"/>
            <a:ext cx="5944391" cy="793"/>
          </a:xfrm>
          <a:prstGeom prst="line">
            <a:avLst/>
          </a:prstGeom>
          <a:solidFill>
            <a:srgbClr val="FFFFFF"/>
          </a:solidFill>
          <a:ln w="38100" cap="flat" cmpd="sng" algn="ctr">
            <a:solidFill>
              <a:srgbClr val="FFCF01"/>
            </a:solidFill>
            <a:prstDash val="solid"/>
            <a:round/>
            <a:headEnd type="none" w="med" len="med"/>
            <a:tailEnd type="none" w="med" len="med"/>
          </a:ln>
          <a:effectLst/>
        </p:spPr>
      </p:cxnSp>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Picture Placeholder 5"/>
          <p:cNvSpPr>
            <a:spLocks noGrp="1"/>
          </p:cNvSpPr>
          <p:nvPr>
            <p:ph type="pic" sz="quarter" idx="10"/>
          </p:nvPr>
        </p:nvSpPr>
        <p:spPr>
          <a:xfrm>
            <a:off x="4572000" y="685800"/>
            <a:ext cx="4419600" cy="579120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and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cxnSp>
        <p:nvCxnSpPr>
          <p:cNvPr id="5" name="Straight Connector 4"/>
          <p:cNvCxnSpPr/>
          <p:nvPr userDrawn="1"/>
        </p:nvCxnSpPr>
        <p:spPr bwMode="auto">
          <a:xfrm rot="5400000">
            <a:off x="1600200" y="3581400"/>
            <a:ext cx="5943600" cy="1588"/>
          </a:xfrm>
          <a:prstGeom prst="line">
            <a:avLst/>
          </a:prstGeom>
          <a:solidFill>
            <a:srgbClr val="FFFFFF"/>
          </a:solidFill>
          <a:ln w="38100" cap="flat" cmpd="sng" algn="ctr">
            <a:solidFill>
              <a:srgbClr val="FFCF01"/>
            </a:solidFill>
            <a:prstDash val="solid"/>
            <a:round/>
            <a:headEnd type="none" w="med" len="med"/>
            <a:tailEnd type="none" w="med" len="med"/>
          </a:ln>
          <a:effectLst/>
        </p:spPr>
      </p:cxnSp>
      <p:sp>
        <p:nvSpPr>
          <p:cNvPr id="6" name="Picture Placeholder 5"/>
          <p:cNvSpPr>
            <a:spLocks noGrp="1"/>
          </p:cNvSpPr>
          <p:nvPr>
            <p:ph type="pic" sz="quarter" idx="10"/>
          </p:nvPr>
        </p:nvSpPr>
        <p:spPr>
          <a:xfrm>
            <a:off x="4648200" y="685800"/>
            <a:ext cx="4343400" cy="579120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BD3190-88D3-124E-B42A-9BD528F2567C}"/>
              </a:ext>
            </a:extLst>
          </p:cNvPr>
          <p:cNvSpPr/>
          <p:nvPr userDrawn="1"/>
        </p:nvSpPr>
        <p:spPr bwMode="auto">
          <a:xfrm>
            <a:off x="0" y="0"/>
            <a:ext cx="9144000" cy="653368"/>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0" name="Rectangle 9">
            <a:extLst>
              <a:ext uri="{FF2B5EF4-FFF2-40B4-BE49-F238E27FC236}">
                <a16:creationId xmlns:a16="http://schemas.microsoft.com/office/drawing/2014/main" id="{797584FE-BC56-244E-80A0-E94E03730D3F}"/>
              </a:ext>
            </a:extLst>
          </p:cNvPr>
          <p:cNvSpPr/>
          <p:nvPr userDrawn="1"/>
        </p:nvSpPr>
        <p:spPr bwMode="auto">
          <a:xfrm>
            <a:off x="0" y="6553200"/>
            <a:ext cx="9144000" cy="304800"/>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076" name="Rectangle 3"/>
          <p:cNvSpPr>
            <a:spLocks noGrp="1" noChangeArrowheads="1"/>
          </p:cNvSpPr>
          <p:nvPr>
            <p:ph type="body" idx="1"/>
          </p:nvPr>
        </p:nvSpPr>
        <p:spPr bwMode="auto">
          <a:xfrm>
            <a:off x="152400" y="914400"/>
            <a:ext cx="88392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9"/>
          <p:cNvSpPr txBox="1">
            <a:spLocks noChangeArrowheads="1"/>
          </p:cNvSpPr>
          <p:nvPr userDrawn="1"/>
        </p:nvSpPr>
        <p:spPr bwMode="auto">
          <a:xfrm>
            <a:off x="8534400" y="6560894"/>
            <a:ext cx="342900" cy="230832"/>
          </a:xfrm>
          <a:prstGeom prst="rect">
            <a:avLst/>
          </a:prstGeom>
          <a:noFill/>
          <a:ln w="9525">
            <a:noFill/>
            <a:miter lim="800000"/>
            <a:headEnd/>
            <a:tailEnd/>
          </a:ln>
        </p:spPr>
        <p:txBody>
          <a:bodyPr anchor="ctr">
            <a:spAutoFit/>
          </a:bodyPr>
          <a:lstStyle/>
          <a:p>
            <a:pPr algn="r" eaLnBrk="0" hangingPunct="0">
              <a:lnSpc>
                <a:spcPct val="100000"/>
              </a:lnSpc>
              <a:spcBef>
                <a:spcPct val="50000"/>
              </a:spcBef>
              <a:buFontTx/>
              <a:buNone/>
              <a:defRPr/>
            </a:pPr>
            <a:fld id="{84BD56EB-63C0-4B7E-9277-A8B569449C02}" type="slidenum">
              <a:rPr lang="en-US" sz="900" b="1" baseline="0">
                <a:solidFill>
                  <a:schemeClr val="bg1"/>
                </a:solidFill>
              </a:rPr>
              <a:pPr algn="r" eaLnBrk="0" hangingPunct="0">
                <a:lnSpc>
                  <a:spcPct val="100000"/>
                </a:lnSpc>
                <a:spcBef>
                  <a:spcPct val="50000"/>
                </a:spcBef>
                <a:buFontTx/>
                <a:buNone/>
                <a:defRPr/>
              </a:pPr>
              <a:t>‹#›</a:t>
            </a:fld>
            <a:endParaRPr lang="en-US" sz="900" b="1" baseline="0" dirty="0">
              <a:solidFill>
                <a:schemeClr val="bg1"/>
              </a:solidFill>
            </a:endParaRPr>
          </a:p>
        </p:txBody>
      </p:sp>
      <p:sp>
        <p:nvSpPr>
          <p:cNvPr id="6" name="Text Box 9"/>
          <p:cNvSpPr txBox="1">
            <a:spLocks noChangeArrowheads="1"/>
          </p:cNvSpPr>
          <p:nvPr userDrawn="1"/>
        </p:nvSpPr>
        <p:spPr bwMode="auto">
          <a:xfrm>
            <a:off x="228600" y="6560894"/>
            <a:ext cx="1600200" cy="230832"/>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900" baseline="0" dirty="0">
                <a:solidFill>
                  <a:schemeClr val="bg1"/>
                </a:solidFill>
              </a:rPr>
              <a:t>Lions Clubs International</a:t>
            </a:r>
          </a:p>
        </p:txBody>
      </p:sp>
      <p:sp>
        <p:nvSpPr>
          <p:cNvPr id="7" name="Text Box 9"/>
          <p:cNvSpPr txBox="1">
            <a:spLocks noChangeArrowheads="1"/>
          </p:cNvSpPr>
          <p:nvPr userDrawn="1"/>
        </p:nvSpPr>
        <p:spPr bwMode="auto">
          <a:xfrm>
            <a:off x="1866900" y="6537811"/>
            <a:ext cx="5410200" cy="276999"/>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200" b="1" baseline="0" dirty="0">
                <a:solidFill>
                  <a:schemeClr val="bg1"/>
                </a:solidFill>
              </a:rPr>
              <a:t>New Member Orientation</a:t>
            </a:r>
          </a:p>
        </p:txBody>
      </p:sp>
      <p:sp>
        <p:nvSpPr>
          <p:cNvPr id="11" name="Rectangle 2">
            <a:extLst>
              <a:ext uri="{FF2B5EF4-FFF2-40B4-BE49-F238E27FC236}">
                <a16:creationId xmlns:a16="http://schemas.microsoft.com/office/drawing/2014/main" id="{3460E735-49F7-9B45-992F-8C0CA7DCEC5A}"/>
              </a:ext>
            </a:extLst>
          </p:cNvPr>
          <p:cNvSpPr>
            <a:spLocks noGrp="1" noChangeArrowheads="1"/>
          </p:cNvSpPr>
          <p:nvPr>
            <p:ph type="title"/>
          </p:nvPr>
        </p:nvSpPr>
        <p:spPr bwMode="auto">
          <a:xfrm>
            <a:off x="152400" y="76200"/>
            <a:ext cx="838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pic>
        <p:nvPicPr>
          <p:cNvPr id="3" name="Picture 2">
            <a:extLst>
              <a:ext uri="{FF2B5EF4-FFF2-40B4-BE49-F238E27FC236}">
                <a16:creationId xmlns:a16="http://schemas.microsoft.com/office/drawing/2014/main" id="{9565ACF8-A815-D348-82FA-0390FDB351A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610600" y="76200"/>
            <a:ext cx="482533" cy="457200"/>
          </a:xfrm>
          <a:prstGeom prst="rect">
            <a:avLst/>
          </a:prstGeom>
        </p:spPr>
      </p:pic>
      <p:sp>
        <p:nvSpPr>
          <p:cNvPr id="14" name="Rectangle 13">
            <a:extLst>
              <a:ext uri="{FF2B5EF4-FFF2-40B4-BE49-F238E27FC236}">
                <a16:creationId xmlns:a16="http://schemas.microsoft.com/office/drawing/2014/main" id="{581C064E-0C88-E84F-B331-B6112A37B79E}"/>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83712" r:id="rId1"/>
    <p:sldLayoutId id="2147483714" r:id="rId2"/>
    <p:sldLayoutId id="2147483726" r:id="rId3"/>
    <p:sldLayoutId id="2147483715" r:id="rId4"/>
    <p:sldLayoutId id="2147483724" r:id="rId5"/>
    <p:sldLayoutId id="2147483716" r:id="rId6"/>
    <p:sldLayoutId id="2147483720" r:id="rId7"/>
    <p:sldLayoutId id="2147483717" r:id="rId8"/>
    <p:sldLayoutId id="2147483721" r:id="rId9"/>
    <p:sldLayoutId id="2147483718" r:id="rId10"/>
    <p:sldLayoutId id="2147483719" r:id="rId11"/>
    <p:sldLayoutId id="2147483725" r:id="rId12"/>
    <p:sldLayoutId id="2147483722" r:id="rId13"/>
    <p:sldLayoutId id="2147483723" r:id="rId14"/>
  </p:sldLayoutIdLst>
  <p:txStyles>
    <p:title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p:titleStyle>
    <p:body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lcicon.lionsclubs.org/ja/"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lionsclubs.org/ja" TargetMode="External"/><Relationship Id="rId7"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hyperlink" Target="https://youtube.com/lionsclubs" TargetMode="External"/><Relationship Id="rId5" Type="http://schemas.openxmlformats.org/officeDocument/2006/relationships/hyperlink" Target="https://twitter.com/lionsclubs" TargetMode="External"/><Relationship Id="rId4" Type="http://schemas.openxmlformats.org/officeDocument/2006/relationships/hyperlink" Target="http://www.facebook.com/lionsclubs"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ja-JP" dirty="0">
                <a:latin typeface="HGSｺﾞｼｯｸM" panose="020B0600000000000000" pitchFamily="50" charset="-128"/>
                <a:ea typeface="HGSｺﾞｼｯｸM" panose="020B0600000000000000" pitchFamily="50" charset="-128"/>
              </a:rPr>
              <a:t>新会員オリエンテーション</a:t>
            </a:r>
          </a:p>
        </p:txBody>
      </p:sp>
      <p:sp>
        <p:nvSpPr>
          <p:cNvPr id="3" name="Subtitle 2"/>
          <p:cNvSpPr>
            <a:spLocks noGrp="1"/>
          </p:cNvSpPr>
          <p:nvPr>
            <p:ph type="subTitle" idx="1"/>
          </p:nvPr>
        </p:nvSpPr>
        <p:spPr/>
        <p:txBody>
          <a:bodyPr/>
          <a:lstStyle/>
          <a:p>
            <a:r>
              <a:rPr lang="ja-JP" dirty="0"/>
              <a:t>[</a:t>
            </a:r>
            <a:r>
              <a:rPr lang="ja-JP" dirty="0">
                <a:latin typeface="HGSｺﾞｼｯｸM" panose="020B0600000000000000" pitchFamily="50" charset="-128"/>
                <a:ea typeface="HGSｺﾞｼｯｸM" panose="020B0600000000000000" pitchFamily="50" charset="-128"/>
              </a:rPr>
              <a:t>クラブ名</a:t>
            </a:r>
            <a:r>
              <a:rPr lang="ja-JP" altLang="en-US" dirty="0">
                <a:latin typeface="HGSｺﾞｼｯｸM" panose="020B0600000000000000" pitchFamily="50" charset="-128"/>
                <a:ea typeface="HGSｺﾞｼｯｸM" panose="020B0600000000000000" pitchFamily="50" charset="-128"/>
              </a:rPr>
              <a:t>を</a:t>
            </a:r>
            <a:r>
              <a:rPr lang="ja-JP" dirty="0">
                <a:latin typeface="HGSｺﾞｼｯｸM" panose="020B0600000000000000" pitchFamily="50" charset="-128"/>
                <a:ea typeface="HGSｺﾞｼｯｸM" panose="020B0600000000000000" pitchFamily="50" charset="-128"/>
              </a:rPr>
              <a:t>入力</a:t>
            </a:r>
            <a:r>
              <a:rPr lang="ja-JP" dirty="0"/>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dirty="0">
                <a:latin typeface="HGSｺﾞｼｯｸE" panose="020B0900000000000000" pitchFamily="50" charset="-128"/>
                <a:ea typeface="HGSｺﾞｼｯｸE" panose="020B0900000000000000" pitchFamily="50" charset="-128"/>
              </a:rPr>
              <a:t>アワード</a:t>
            </a:r>
          </a:p>
        </p:txBody>
      </p:sp>
      <p:sp>
        <p:nvSpPr>
          <p:cNvPr id="4" name="Content Placeholder 4">
            <a:extLst>
              <a:ext uri="{FF2B5EF4-FFF2-40B4-BE49-F238E27FC236}">
                <a16:creationId xmlns:a16="http://schemas.microsoft.com/office/drawing/2014/main" id="{7201D36D-85C1-6E4A-B858-94B5702C3B83}"/>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ja-JP" sz="2000" b="1" dirty="0">
                <a:solidFill>
                  <a:srgbClr val="10233E"/>
                </a:solidFill>
                <a:latin typeface="HGｺﾞｼｯｸE" panose="020B0909000000000000" pitchFamily="49" charset="-128"/>
                <a:ea typeface="HGｺﾞｼｯｸE" panose="020B0909000000000000" pitchFamily="49" charset="-128"/>
              </a:rPr>
              <a:t>奉仕はやりがいを感じられるものですが、会員の特別な功績や記念すべき節目は称えられ、祝福されるべきです。すべてのライオンズが獲得に向けて努力すべきアワードは以下の通りです。 </a:t>
            </a:r>
          </a:p>
          <a:p>
            <a:pPr>
              <a:lnSpc>
                <a:spcPct val="200000"/>
              </a:lnSpc>
              <a:buClr>
                <a:srgbClr val="EAB71F"/>
              </a:buClr>
              <a:buFont typeface="Courier New" panose="02070309020205020404" pitchFamily="49" charset="0"/>
              <a:buChar char="o"/>
            </a:pPr>
            <a:r>
              <a:rPr lang="ja-JP" sz="2000" dirty="0">
                <a:latin typeface="HGｺﾞｼｯｸE" panose="020B0909000000000000" pitchFamily="49" charset="-128"/>
                <a:ea typeface="HGｺﾞｼｯｸE" panose="020B0909000000000000" pitchFamily="49" charset="-128"/>
              </a:rPr>
              <a:t>会員キー賞</a:t>
            </a:r>
          </a:p>
          <a:p>
            <a:pPr>
              <a:lnSpc>
                <a:spcPct val="200000"/>
              </a:lnSpc>
              <a:buClr>
                <a:srgbClr val="EAB71F"/>
              </a:buClr>
              <a:buFont typeface="Courier New" panose="02070309020205020404" pitchFamily="49" charset="0"/>
              <a:buChar char="o"/>
            </a:pPr>
            <a:r>
              <a:rPr lang="ja-JP" sz="2000" dirty="0">
                <a:latin typeface="HGｺﾞｼｯｸE" panose="020B0909000000000000" pitchFamily="49" charset="-128"/>
                <a:ea typeface="HGｺﾞｼｯｸE" panose="020B0909000000000000" pitchFamily="49" charset="-128"/>
              </a:rPr>
              <a:t>シェブロン</a:t>
            </a:r>
          </a:p>
          <a:p>
            <a:pPr>
              <a:lnSpc>
                <a:spcPct val="200000"/>
              </a:lnSpc>
              <a:buClr>
                <a:srgbClr val="EAB71F"/>
              </a:buClr>
              <a:buFont typeface="Courier New" panose="02070309020205020404" pitchFamily="49" charset="0"/>
              <a:buChar char="o"/>
            </a:pPr>
            <a:r>
              <a:rPr lang="ja-JP" sz="2000" dirty="0">
                <a:latin typeface="HGｺﾞｼｯｸE" panose="020B0909000000000000" pitchFamily="49" charset="-128"/>
                <a:ea typeface="HGｺﾞｼｯｸE" panose="020B0909000000000000" pitchFamily="49" charset="-128"/>
              </a:rPr>
              <a:t>スポンサー表彰</a:t>
            </a:r>
          </a:p>
          <a:p>
            <a:pPr>
              <a:lnSpc>
                <a:spcPct val="200000"/>
              </a:lnSpc>
              <a:buClr>
                <a:srgbClr val="EAB71F"/>
              </a:buClr>
              <a:buFont typeface="Courier New" panose="02070309020205020404" pitchFamily="49" charset="0"/>
              <a:buChar char="o"/>
            </a:pPr>
            <a:r>
              <a:rPr lang="ja-JP" sz="2000" dirty="0">
                <a:latin typeface="HGｺﾞｼｯｸE" panose="020B0909000000000000" pitchFamily="49" charset="-128"/>
                <a:ea typeface="HGｺﾞｼｯｸE" panose="020B0909000000000000" pitchFamily="49" charset="-128"/>
              </a:rPr>
              <a:t>エクステンション・アワード</a:t>
            </a:r>
          </a:p>
        </p:txBody>
      </p:sp>
    </p:spTree>
    <p:extLst>
      <p:ext uri="{BB962C8B-B14F-4D97-AF65-F5344CB8AC3E}">
        <p14:creationId xmlns:p14="http://schemas.microsoft.com/office/powerpoint/2010/main" val="2933648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dirty="0">
                <a:latin typeface="HGPｺﾞｼｯｸE" panose="020B0900000000000000" pitchFamily="50" charset="-128"/>
                <a:ea typeface="HGPｺﾞｼｯｸE" panose="020B0900000000000000" pitchFamily="50" charset="-128"/>
              </a:rPr>
              <a:t>奉仕とファンドレイジング活動</a:t>
            </a:r>
          </a:p>
        </p:txBody>
      </p:sp>
      <p:sp>
        <p:nvSpPr>
          <p:cNvPr id="4" name="Content Placeholder 4">
            <a:extLst>
              <a:ext uri="{FF2B5EF4-FFF2-40B4-BE49-F238E27FC236}">
                <a16:creationId xmlns:a16="http://schemas.microsoft.com/office/drawing/2014/main" id="{D36DA655-3AC9-3B43-9753-2082C74141CC}"/>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ja-JP" sz="2000" dirty="0"/>
              <a:t>[</a:t>
            </a:r>
            <a:r>
              <a:rPr lang="ja-JP" sz="2000" dirty="0">
                <a:latin typeface="HGPｺﾞｼｯｸE" panose="020B0900000000000000" pitchFamily="50" charset="-128"/>
                <a:ea typeface="HGPｺﾞｼｯｸE" panose="020B0900000000000000" pitchFamily="50" charset="-128"/>
              </a:rPr>
              <a:t>クラブが実施している奉仕事業を列挙してください。</a:t>
            </a:r>
            <a:r>
              <a:rPr lang="ja-JP" sz="2000" dirty="0"/>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t>会員</a:t>
            </a:r>
          </a:p>
        </p:txBody>
      </p:sp>
      <p:sp>
        <p:nvSpPr>
          <p:cNvPr id="4" name="Content Placeholder 4">
            <a:extLst>
              <a:ext uri="{FF2B5EF4-FFF2-40B4-BE49-F238E27FC236}">
                <a16:creationId xmlns:a16="http://schemas.microsoft.com/office/drawing/2014/main" id="{D5829E90-DE34-5343-A30D-A37F88C4937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ja-JP" sz="2000" b="1" dirty="0">
                <a:solidFill>
                  <a:srgbClr val="10233E"/>
                </a:solidFill>
                <a:latin typeface="HGPｺﾞｼｯｸE" panose="020B0900000000000000" pitchFamily="50" charset="-128"/>
                <a:ea typeface="HGPｺﾞｼｯｸE" panose="020B0900000000000000" pitchFamily="50" charset="-128"/>
              </a:rPr>
              <a:t>ライオンズクラブの会員</a:t>
            </a:r>
            <a:r>
              <a:rPr lang="ja-JP" altLang="en-US" sz="2000" b="1" dirty="0">
                <a:solidFill>
                  <a:srgbClr val="10233E"/>
                </a:solidFill>
                <a:latin typeface="HGPｺﾞｼｯｸE" panose="020B0900000000000000" pitchFamily="50" charset="-128"/>
                <a:ea typeface="HGPｺﾞｼｯｸE" panose="020B0900000000000000" pitchFamily="50" charset="-128"/>
              </a:rPr>
              <a:t>としての</a:t>
            </a:r>
            <a:r>
              <a:rPr lang="ja-JP" sz="2000" b="1" dirty="0">
                <a:solidFill>
                  <a:srgbClr val="10233E"/>
                </a:solidFill>
                <a:latin typeface="HGPｺﾞｼｯｸE" panose="020B0900000000000000" pitchFamily="50" charset="-128"/>
                <a:ea typeface="HGPｺﾞｼｯｸE" panose="020B0900000000000000" pitchFamily="50" charset="-128"/>
              </a:rPr>
              <a:t>メリットは数多くあります。</a:t>
            </a:r>
          </a:p>
          <a:p>
            <a:pPr>
              <a:lnSpc>
                <a:spcPct val="200000"/>
              </a:lnSpc>
              <a:buClr>
                <a:srgbClr val="EAB71F"/>
              </a:buClr>
              <a:buFont typeface="Courier New" panose="02070309020205020404" pitchFamily="49" charset="0"/>
              <a:buChar char="o"/>
            </a:pPr>
            <a:r>
              <a:rPr lang="ja-JP" sz="1800" dirty="0">
                <a:latin typeface="HGPｺﾞｼｯｸE" panose="020B0900000000000000" pitchFamily="50" charset="-128"/>
                <a:ea typeface="HGPｺﾞｼｯｸE" panose="020B0900000000000000" pitchFamily="50" charset="-128"/>
              </a:rPr>
              <a:t>世界を変えるグローバルな奉仕コミュニティの一員となれる。</a:t>
            </a:r>
          </a:p>
          <a:p>
            <a:pPr>
              <a:lnSpc>
                <a:spcPct val="200000"/>
              </a:lnSpc>
              <a:buClr>
                <a:srgbClr val="EAB71F"/>
              </a:buClr>
              <a:buFont typeface="Courier New" panose="02070309020205020404" pitchFamily="49" charset="0"/>
              <a:buChar char="o"/>
            </a:pPr>
            <a:r>
              <a:rPr lang="ja-JP" sz="1800" dirty="0">
                <a:latin typeface="HGPｺﾞｼｯｸE" panose="020B0900000000000000" pitchFamily="50" charset="-128"/>
                <a:ea typeface="HGPｺﾞｼｯｸE" panose="020B0900000000000000" pitchFamily="50" charset="-128"/>
              </a:rPr>
              <a:t>奉仕を強化させる支援、ツール、情報資料を活用できる。</a:t>
            </a:r>
          </a:p>
          <a:p>
            <a:pPr>
              <a:lnSpc>
                <a:spcPct val="200000"/>
              </a:lnSpc>
              <a:buClr>
                <a:srgbClr val="EAB71F"/>
              </a:buClr>
              <a:buFont typeface="Courier New" panose="02070309020205020404" pitchFamily="49" charset="0"/>
              <a:buChar char="o"/>
            </a:pPr>
            <a:r>
              <a:rPr lang="ja-JP" sz="1800" dirty="0">
                <a:latin typeface="HGPｺﾞｼｯｸE" panose="020B0900000000000000" pitchFamily="50" charset="-128"/>
                <a:ea typeface="HGPｺﾞｼｯｸE" panose="020B0900000000000000" pitchFamily="50" charset="-128"/>
              </a:rPr>
              <a:t>指導力育成の機会がある。</a:t>
            </a:r>
          </a:p>
          <a:p>
            <a:pPr>
              <a:lnSpc>
                <a:spcPct val="200000"/>
              </a:lnSpc>
              <a:buClr>
                <a:srgbClr val="EAB71F"/>
              </a:buClr>
              <a:buFont typeface="Courier New" panose="02070309020205020404" pitchFamily="49" charset="0"/>
              <a:buChar char="o"/>
            </a:pPr>
            <a:r>
              <a:rPr lang="ja-JP" sz="1800" dirty="0">
                <a:latin typeface="HGPｺﾞｼｯｸE" panose="020B0900000000000000" pitchFamily="50" charset="-128"/>
                <a:ea typeface="HGPｺﾞｼｯｸE" panose="020B0900000000000000" pitchFamily="50" charset="-128"/>
              </a:rPr>
              <a:t>支援を必要とする人々に手を差し伸べることで満足感と喜びを感じられる。</a:t>
            </a:r>
          </a:p>
          <a:p>
            <a:pPr>
              <a:lnSpc>
                <a:spcPct val="200000"/>
              </a:lnSpc>
              <a:buClr>
                <a:srgbClr val="EAB71F"/>
              </a:buClr>
              <a:buFont typeface="Courier New" panose="02070309020205020404" pitchFamily="49" charset="0"/>
              <a:buChar char="o"/>
            </a:pPr>
            <a:r>
              <a:rPr lang="ja-JP" sz="1800" dirty="0">
                <a:latin typeface="HGPｺﾞｼｯｸE" panose="020B0900000000000000" pitchFamily="50" charset="-128"/>
                <a:ea typeface="HGPｺﾞｼｯｸE" panose="020B0900000000000000" pitchFamily="50" charset="-128"/>
              </a:rPr>
              <a:t>地域や国際的なコミュニティのリーダーと人脈を築く機会がある。</a:t>
            </a:r>
          </a:p>
          <a:p>
            <a:pPr>
              <a:lnSpc>
                <a:spcPct val="200000"/>
              </a:lnSpc>
              <a:buClr>
                <a:srgbClr val="EAB71F"/>
              </a:buClr>
              <a:buFont typeface="Courier New" panose="02070309020205020404" pitchFamily="49" charset="0"/>
              <a:buChar char="o"/>
            </a:pPr>
            <a:r>
              <a:rPr lang="ja-JP" sz="1800" dirty="0">
                <a:latin typeface="HGPｺﾞｼｯｸE" panose="020B0900000000000000" pitchFamily="50" charset="-128"/>
                <a:ea typeface="HGPｺﾞｼｯｸE" panose="020B0900000000000000" pitchFamily="50" charset="-128"/>
              </a:rPr>
              <a:t>奉仕の精神をもった人々と友情や親交を深めることができる。</a:t>
            </a:r>
          </a:p>
          <a:p>
            <a:pPr>
              <a:lnSpc>
                <a:spcPct val="200000"/>
              </a:lnSpc>
              <a:buClr>
                <a:srgbClr val="EAB71F"/>
              </a:buClr>
              <a:buFont typeface="Courier New" panose="02070309020205020404" pitchFamily="49" charset="0"/>
              <a:buChar char="o"/>
            </a:pPr>
            <a:r>
              <a:rPr lang="ja-JP" sz="1800" dirty="0">
                <a:latin typeface="HGPｺﾞｼｯｸE" panose="020B0900000000000000" pitchFamily="50" charset="-128"/>
                <a:ea typeface="HGPｺﾞｼｯｸE" panose="020B0900000000000000" pitchFamily="50" charset="-128"/>
              </a:rPr>
              <a:t>ライオンとしての信頼、尊敬が得られる。</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t>例会</a:t>
            </a:r>
          </a:p>
        </p:txBody>
      </p:sp>
      <p:sp>
        <p:nvSpPr>
          <p:cNvPr id="4" name="Content Placeholder 4">
            <a:extLst>
              <a:ext uri="{FF2B5EF4-FFF2-40B4-BE49-F238E27FC236}">
                <a16:creationId xmlns:a16="http://schemas.microsoft.com/office/drawing/2014/main" id="{EC4DFD07-BFAF-D64A-A2A3-42A07CB1CEDF}"/>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ja-JP" sz="2000" b="1">
                <a:solidFill>
                  <a:srgbClr val="10233E"/>
                </a:solidFill>
              </a:rPr>
              <a:t>開催日：</a:t>
            </a:r>
            <a:r>
              <a:rPr lang="ja-JP" sz="2000"/>
              <a:t>[入力]</a:t>
            </a:r>
          </a:p>
          <a:p>
            <a:pPr>
              <a:lnSpc>
                <a:spcPct val="200000"/>
              </a:lnSpc>
              <a:buClr>
                <a:srgbClr val="EAB71F"/>
              </a:buClr>
              <a:buFont typeface="Courier New" panose="02070309020205020404" pitchFamily="49" charset="0"/>
              <a:buChar char="o"/>
            </a:pPr>
            <a:r>
              <a:rPr lang="ja-JP" sz="2000" b="1">
                <a:solidFill>
                  <a:srgbClr val="10233E"/>
                </a:solidFill>
              </a:rPr>
              <a:t>時間：</a:t>
            </a:r>
            <a:r>
              <a:rPr lang="ja-JP" sz="2000"/>
              <a:t>[入力]</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DOCUME~1\KHeyne\LOCALS~1\Temp\Temporary Internet Files\Content.IE5\F0WJ0XYM\MP900430936[1].jpg"/>
          <p:cNvPicPr>
            <a:picLocks noChangeAspect="1" noChangeArrowheads="1"/>
          </p:cNvPicPr>
          <p:nvPr/>
        </p:nvPicPr>
        <p:blipFill>
          <a:blip r:embed="rId3"/>
          <a:srcRect l="6792" t="12245" r="13061" b="8163"/>
          <a:stretch>
            <a:fillRect/>
          </a:stretch>
        </p:blipFill>
        <p:spPr bwMode="auto">
          <a:xfrm>
            <a:off x="5175739" y="3962400"/>
            <a:ext cx="3663461" cy="2421610"/>
          </a:xfrm>
          <a:prstGeom prst="rect">
            <a:avLst/>
          </a:prstGeom>
          <a:noFill/>
        </p:spPr>
      </p:pic>
      <p:sp>
        <p:nvSpPr>
          <p:cNvPr id="5" name="Content Placeholder 4">
            <a:extLst>
              <a:ext uri="{FF2B5EF4-FFF2-40B4-BE49-F238E27FC236}">
                <a16:creationId xmlns:a16="http://schemas.microsoft.com/office/drawing/2014/main" id="{A7C9F229-DC1A-EF43-84C6-7751FCEB6D7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ja-JP" sz="2000" b="1" dirty="0">
                <a:solidFill>
                  <a:srgbClr val="10233E"/>
                </a:solidFill>
                <a:latin typeface="HGPｺﾞｼｯｸE" panose="020B0900000000000000" pitchFamily="50" charset="-128"/>
                <a:ea typeface="HGPｺﾞｼｯｸE" panose="020B0900000000000000" pitchFamily="50" charset="-128"/>
              </a:rPr>
              <a:t>会費の総額：</a:t>
            </a:r>
          </a:p>
          <a:p>
            <a:pPr lvl="1">
              <a:buClr>
                <a:srgbClr val="EAB71F"/>
              </a:buClr>
              <a:buFont typeface="Arial" panose="020B0604020202020204" pitchFamily="34" charset="0"/>
              <a:buChar char="•"/>
            </a:pPr>
            <a:r>
              <a:rPr lang="ja-JP" sz="1800" dirty="0">
                <a:latin typeface="HGPｺﾞｼｯｸE" panose="020B0900000000000000" pitchFamily="50" charset="-128"/>
                <a:ea typeface="HGPｺﾞｼｯｸE" panose="020B0900000000000000" pitchFamily="50" charset="-128"/>
              </a:rPr>
              <a:t>クラブ会費：</a:t>
            </a:r>
            <a:r>
              <a:rPr lang="ja-JP" sz="1800" b="1" dirty="0">
                <a:solidFill>
                  <a:srgbClr val="10233E"/>
                </a:solidFill>
                <a:latin typeface="HGPｺﾞｼｯｸE" panose="020B0900000000000000" pitchFamily="50" charset="-128"/>
                <a:ea typeface="HGPｺﾞｼｯｸE" panose="020B0900000000000000" pitchFamily="50" charset="-128"/>
              </a:rPr>
              <a:t>[入力]</a:t>
            </a:r>
          </a:p>
          <a:p>
            <a:pPr lvl="1">
              <a:buClr>
                <a:srgbClr val="EAB71F"/>
              </a:buClr>
              <a:buFont typeface="Arial" panose="020B0604020202020204" pitchFamily="34" charset="0"/>
              <a:buChar char="•"/>
            </a:pPr>
            <a:r>
              <a:rPr lang="ja-JP" sz="1800" dirty="0">
                <a:latin typeface="HGPｺﾞｼｯｸE" panose="020B0900000000000000" pitchFamily="50" charset="-128"/>
                <a:ea typeface="HGPｺﾞｼｯｸE" panose="020B0900000000000000" pitchFamily="50" charset="-128"/>
              </a:rPr>
              <a:t>地区/複合地区会費</a:t>
            </a:r>
            <a:r>
              <a:rPr lang="ja-JP" sz="1800" b="1" dirty="0">
                <a:solidFill>
                  <a:srgbClr val="10233E"/>
                </a:solidFill>
                <a:latin typeface="HGPｺﾞｼｯｸE" panose="020B0900000000000000" pitchFamily="50" charset="-128"/>
                <a:ea typeface="HGPｺﾞｼｯｸE" panose="020B0900000000000000" pitchFamily="50" charset="-128"/>
              </a:rPr>
              <a:t>[入力]</a:t>
            </a:r>
          </a:p>
          <a:p>
            <a:pPr lvl="1">
              <a:buClr>
                <a:srgbClr val="EAB71F"/>
              </a:buClr>
              <a:buFont typeface="Arial" panose="020B0604020202020204" pitchFamily="34" charset="0"/>
              <a:buChar char="•"/>
            </a:pPr>
            <a:r>
              <a:rPr lang="ja-JP" sz="1800" dirty="0">
                <a:latin typeface="HGPｺﾞｼｯｸE" panose="020B0900000000000000" pitchFamily="50" charset="-128"/>
                <a:ea typeface="HGPｺﾞｼｯｸE" panose="020B0900000000000000" pitchFamily="50" charset="-128"/>
              </a:rPr>
              <a:t>国際会費：</a:t>
            </a:r>
            <a:r>
              <a:rPr lang="ja-JP" sz="1800" b="1" dirty="0">
                <a:solidFill>
                  <a:srgbClr val="10233E"/>
                </a:solidFill>
                <a:latin typeface="HGPｺﾞｼｯｸE" panose="020B0900000000000000" pitchFamily="50" charset="-128"/>
                <a:ea typeface="HGPｺﾞｼｯｸE" panose="020B0900000000000000" pitchFamily="50" charset="-128"/>
              </a:rPr>
              <a:t>43ドル</a:t>
            </a:r>
          </a:p>
          <a:p>
            <a:pPr>
              <a:buClr>
                <a:srgbClr val="EAB71F"/>
              </a:buClr>
              <a:buFont typeface="Courier New" panose="02070309020205020404" pitchFamily="49" charset="0"/>
              <a:buChar char="o"/>
            </a:pPr>
            <a:endParaRPr lang="en-US" sz="1800" dirty="0">
              <a:latin typeface="HGPｺﾞｼｯｸE" panose="020B0900000000000000" pitchFamily="50" charset="-128"/>
              <a:ea typeface="HGPｺﾞｼｯｸE" panose="020B0900000000000000" pitchFamily="50" charset="-128"/>
            </a:endParaRPr>
          </a:p>
          <a:p>
            <a:pPr>
              <a:buClr>
                <a:srgbClr val="EAB71F"/>
              </a:buClr>
              <a:buFont typeface="Courier New" panose="02070309020205020404" pitchFamily="49" charset="0"/>
              <a:buChar char="o"/>
            </a:pPr>
            <a:r>
              <a:rPr lang="ja-JP" sz="1800" b="1" dirty="0">
                <a:solidFill>
                  <a:srgbClr val="10233E"/>
                </a:solidFill>
                <a:latin typeface="HGPｺﾞｼｯｸE" panose="020B0900000000000000" pitchFamily="50" charset="-128"/>
                <a:ea typeface="HGPｺﾞｼｯｸE" panose="020B0900000000000000" pitchFamily="50" charset="-128"/>
              </a:rPr>
              <a:t>活動予算：</a:t>
            </a:r>
          </a:p>
          <a:p>
            <a:pPr marL="0" indent="0">
              <a:buClr>
                <a:srgbClr val="EAB71F"/>
              </a:buClr>
              <a:buNone/>
            </a:pPr>
            <a:endParaRPr lang="en-US" sz="1800" b="1" dirty="0">
              <a:solidFill>
                <a:srgbClr val="10233E"/>
              </a:solidFill>
              <a:latin typeface="HGPｺﾞｼｯｸE" panose="020B0900000000000000" pitchFamily="50" charset="-128"/>
              <a:ea typeface="HGPｺﾞｼｯｸE" panose="020B0900000000000000" pitchFamily="50" charset="-128"/>
            </a:endParaRPr>
          </a:p>
          <a:p>
            <a:pPr>
              <a:buClr>
                <a:srgbClr val="EAB71F"/>
              </a:buClr>
              <a:buFont typeface="Courier New" panose="02070309020205020404" pitchFamily="49" charset="0"/>
              <a:buChar char="o"/>
            </a:pPr>
            <a:r>
              <a:rPr lang="ja-JP" sz="1800" b="1" dirty="0">
                <a:solidFill>
                  <a:srgbClr val="10233E"/>
                </a:solidFill>
                <a:latin typeface="HGPｺﾞｼｯｸE" panose="020B0900000000000000" pitchFamily="50" charset="-128"/>
                <a:ea typeface="HGPｺﾞｼｯｸE" panose="020B0900000000000000" pitchFamily="50" charset="-128"/>
              </a:rPr>
              <a:t>運営予算：</a:t>
            </a:r>
          </a:p>
        </p:txBody>
      </p:sp>
      <p:sp>
        <p:nvSpPr>
          <p:cNvPr id="2" name="Title 1"/>
          <p:cNvSpPr>
            <a:spLocks noGrp="1"/>
          </p:cNvSpPr>
          <p:nvPr>
            <p:ph type="title"/>
          </p:nvPr>
        </p:nvSpPr>
        <p:spPr/>
        <p:txBody>
          <a:bodyPr/>
          <a:lstStyle/>
          <a:p>
            <a:r>
              <a:rPr lang="ja-JP" dirty="0">
                <a:latin typeface="HGPｺﾞｼｯｸE" panose="020B0900000000000000" pitchFamily="50" charset="-128"/>
                <a:ea typeface="HGPｺﾞｼｯｸE" panose="020B0900000000000000" pitchFamily="50" charset="-128"/>
              </a:rPr>
              <a:t>会費と予算</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dirty="0">
                <a:latin typeface="HGSｺﾞｼｯｸE" panose="020B0900000000000000" pitchFamily="50" charset="-128"/>
                <a:ea typeface="HGSｺﾞｼｯｸE" panose="020B0900000000000000" pitchFamily="50" charset="-128"/>
              </a:rPr>
              <a:t>コミュニケーション方法</a:t>
            </a:r>
          </a:p>
        </p:txBody>
      </p:sp>
      <p:sp>
        <p:nvSpPr>
          <p:cNvPr id="4" name="Content Placeholder 4">
            <a:extLst>
              <a:ext uri="{FF2B5EF4-FFF2-40B4-BE49-F238E27FC236}">
                <a16:creationId xmlns:a16="http://schemas.microsoft.com/office/drawing/2014/main" id="{87C2175D-177D-284A-8ACA-77C8B222E909}"/>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ja-JP" sz="2000" dirty="0">
                <a:latin typeface="HGSｺﾞｼｯｸE" panose="020B0900000000000000" pitchFamily="50" charset="-128"/>
                <a:ea typeface="HGSｺﾞｼｯｸE" panose="020B0900000000000000" pitchFamily="50" charset="-128"/>
              </a:rPr>
              <a:t>[ニュースレター、Eメール、フェイスブック、ウェブサイトなどクラブのコミュニケーション方法を列挙してください。]</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4EA5037D-1B41-B943-B54D-F3E9A12C6B2B}"/>
              </a:ext>
            </a:extLst>
          </p:cNvPr>
          <p:cNvSpPr txBox="1">
            <a:spLocks/>
          </p:cNvSpPr>
          <p:nvPr/>
        </p:nvSpPr>
        <p:spPr bwMode="auto">
          <a:xfrm>
            <a:off x="304800" y="38100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pPr algn="ctr"/>
            <a:r>
              <a:rPr lang="ja-JP" sz="4000" dirty="0">
                <a:latin typeface="HGSｺﾞｼｯｸE" panose="020B0900000000000000" pitchFamily="50" charset="-128"/>
                <a:ea typeface="HGSｺﾞｼｯｸE" panose="020B0900000000000000" pitchFamily="50" charset="-128"/>
              </a:rPr>
              <a:t>地区と複合地区</a:t>
            </a:r>
          </a:p>
        </p:txBody>
      </p:sp>
      <p:pic>
        <p:nvPicPr>
          <p:cNvPr id="4" name="Picture Placeholder 7">
            <a:extLst>
              <a:ext uri="{FF2B5EF4-FFF2-40B4-BE49-F238E27FC236}">
                <a16:creationId xmlns:a16="http://schemas.microsoft.com/office/drawing/2014/main" id="{74EBD49B-F825-45CF-DC91-57BC8384F592}"/>
              </a:ext>
            </a:extLst>
          </p:cNvPr>
          <p:cNvPicPr>
            <a:picLocks noChangeAspect="1"/>
          </p:cNvPicPr>
          <p:nvPr/>
        </p:nvPicPr>
        <p:blipFill rotWithShape="1">
          <a:blip r:embed="rId3">
            <a:extLst>
              <a:ext uri="{28A0092B-C50C-407E-A947-70E740481C1C}">
                <a14:useLocalDpi xmlns:a14="http://schemas.microsoft.com/office/drawing/2010/main" val="0"/>
              </a:ext>
            </a:extLst>
          </a:blip>
          <a:srcRect t="20202" b="60606"/>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dirty="0">
                <a:latin typeface="HGSｺﾞｼｯｸE" panose="020B0900000000000000" pitchFamily="50" charset="-128"/>
                <a:ea typeface="HGSｺﾞｼｯｸE" panose="020B0900000000000000" pitchFamily="50" charset="-128"/>
              </a:rPr>
              <a:t>組織構造</a:t>
            </a:r>
          </a:p>
        </p:txBody>
      </p:sp>
      <p:sp>
        <p:nvSpPr>
          <p:cNvPr id="6" name="Content Placeholder 4">
            <a:extLst>
              <a:ext uri="{FF2B5EF4-FFF2-40B4-BE49-F238E27FC236}">
                <a16:creationId xmlns:a16="http://schemas.microsoft.com/office/drawing/2014/main" id="{ABD4EA2E-BE2C-3A46-AC4A-A940CD48E1B4}"/>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地区の数は約750あり、それぞれ35以上のクラブ、少なくとも1,250人以上の会員から構成されています。</a:t>
            </a:r>
          </a:p>
          <a:p>
            <a:pPr lvl="1">
              <a:buClr>
                <a:srgbClr val="EAB71F"/>
              </a:buClr>
              <a:buFont typeface="Arial" panose="020B0604020202020204" pitchFamily="34" charset="0"/>
              <a:buChar char="•"/>
            </a:pPr>
            <a:r>
              <a:rPr lang="ja-JP" sz="1800" dirty="0">
                <a:latin typeface="HGSｺﾞｼｯｸE" panose="020B0900000000000000" pitchFamily="50" charset="-128"/>
                <a:ea typeface="HGSｺﾞｼｯｸE" panose="020B0900000000000000" pitchFamily="50" charset="-128"/>
              </a:rPr>
              <a:t>各地区に地区ガバナーがいる。</a:t>
            </a:r>
          </a:p>
          <a:p>
            <a:pPr lvl="1">
              <a:buClr>
                <a:srgbClr val="EAB71F"/>
              </a:buClr>
              <a:buFont typeface="Arial" panose="020B0604020202020204" pitchFamily="34" charset="0"/>
              <a:buChar char="•"/>
            </a:pPr>
            <a:endParaRPr lang="en-US" sz="1800" dirty="0">
              <a:latin typeface="HGSｺﾞｼｯｸE" panose="020B0900000000000000" pitchFamily="50" charset="-128"/>
              <a:ea typeface="HGSｺﾞｼｯｸE" panose="020B0900000000000000" pitchFamily="50" charset="-128"/>
            </a:endParaRPr>
          </a:p>
          <a:p>
            <a:pPr>
              <a:buClr>
                <a:srgbClr val="EAB71F"/>
              </a:buClr>
              <a:buFont typeface="Courier New" panose="02070309020205020404" pitchFamily="49" charset="0"/>
              <a:buChar char="o"/>
            </a:pPr>
            <a:r>
              <a:rPr lang="ja-JP" sz="1800" b="1" dirty="0">
                <a:solidFill>
                  <a:srgbClr val="10233E"/>
                </a:solidFill>
                <a:latin typeface="HGSｺﾞｼｯｸE" panose="020B0900000000000000" pitchFamily="50" charset="-128"/>
                <a:ea typeface="HGSｺﾞｼｯｸE" panose="020B0900000000000000" pitchFamily="50" charset="-128"/>
              </a:rPr>
              <a:t>複合地区は、地域内の2つ以上の地区で編成され</a:t>
            </a:r>
            <a:r>
              <a:rPr lang="ja-JP" altLang="en-US" sz="1800" b="1" dirty="0">
                <a:solidFill>
                  <a:srgbClr val="10233E"/>
                </a:solidFill>
                <a:latin typeface="HGSｺﾞｼｯｸE" panose="020B0900000000000000" pitchFamily="50" charset="-128"/>
                <a:ea typeface="HGSｺﾞｼｯｸE" panose="020B0900000000000000" pitchFamily="50" charset="-128"/>
              </a:rPr>
              <a:t>ています</a:t>
            </a:r>
            <a:r>
              <a:rPr lang="ja-JP" sz="1800" b="1" dirty="0">
                <a:solidFill>
                  <a:srgbClr val="10233E"/>
                </a:solidFill>
                <a:latin typeface="HGSｺﾞｼｯｸE" panose="020B0900000000000000" pitchFamily="50" charset="-128"/>
                <a:ea typeface="HGSｺﾞｼｯｸE" panose="020B0900000000000000" pitchFamily="50" charset="-128"/>
              </a:rPr>
              <a:t>。</a:t>
            </a:r>
          </a:p>
          <a:p>
            <a:pPr marL="0" indent="0">
              <a:buClr>
                <a:srgbClr val="EAB71F"/>
              </a:buClr>
              <a:buNone/>
            </a:pPr>
            <a:endParaRPr lang="en-US" sz="1800" b="1" dirty="0">
              <a:solidFill>
                <a:srgbClr val="10233E"/>
              </a:solidFill>
              <a:latin typeface="HGSｺﾞｼｯｸE" panose="020B0900000000000000" pitchFamily="50" charset="-128"/>
              <a:ea typeface="HGSｺﾞｼｯｸE" panose="020B0900000000000000" pitchFamily="50" charset="-128"/>
            </a:endParaRPr>
          </a:p>
          <a:p>
            <a:pPr>
              <a:buClr>
                <a:srgbClr val="EAB71F"/>
              </a:buClr>
              <a:buFont typeface="Courier New" panose="02070309020205020404" pitchFamily="49" charset="0"/>
              <a:buChar char="o"/>
            </a:pPr>
            <a:r>
              <a:rPr lang="ja-JP" sz="1800" b="1" dirty="0">
                <a:solidFill>
                  <a:srgbClr val="10233E"/>
                </a:solidFill>
                <a:latin typeface="HGSｺﾞｼｯｸE" panose="020B0900000000000000" pitchFamily="50" charset="-128"/>
                <a:ea typeface="HGSｺﾞｼｯｸE" panose="020B0900000000000000" pitchFamily="50" charset="-128"/>
              </a:rPr>
              <a:t>私たちの複合地区</a:t>
            </a:r>
            <a:r>
              <a:rPr lang="ja-JP" sz="1800" dirty="0">
                <a:latin typeface="HGSｺﾞｼｯｸE" panose="020B0900000000000000" pitchFamily="50" charset="-128"/>
                <a:ea typeface="HGSｺﾞｼｯｸE" panose="020B0900000000000000" pitchFamily="50" charset="-128"/>
              </a:rPr>
              <a:t>[入力]</a:t>
            </a:r>
          </a:p>
          <a:p>
            <a:pPr>
              <a:buClr>
                <a:srgbClr val="EAB71F"/>
              </a:buClr>
              <a:buFont typeface="Courier New" panose="02070309020205020404" pitchFamily="49" charset="0"/>
              <a:buChar char="o"/>
            </a:pPr>
            <a:endParaRPr lang="en-US" sz="1800" b="1" dirty="0">
              <a:solidFill>
                <a:srgbClr val="10233E"/>
              </a:solidFill>
              <a:latin typeface="HGSｺﾞｼｯｸE" panose="020B0900000000000000" pitchFamily="50" charset="-128"/>
              <a:ea typeface="HGSｺﾞｼｯｸE" panose="020B0900000000000000" pitchFamily="50" charset="-128"/>
            </a:endParaRPr>
          </a:p>
          <a:p>
            <a:pPr>
              <a:buClr>
                <a:srgbClr val="EAB71F"/>
              </a:buClr>
              <a:buFont typeface="Courier New" panose="02070309020205020404" pitchFamily="49" charset="0"/>
              <a:buChar char="o"/>
            </a:pPr>
            <a:r>
              <a:rPr lang="ja-JP" sz="1800" b="1" dirty="0">
                <a:solidFill>
                  <a:srgbClr val="10233E"/>
                </a:solidFill>
                <a:latin typeface="HGSｺﾞｼｯｸE" panose="020B0900000000000000" pitchFamily="50" charset="-128"/>
                <a:ea typeface="HGSｺﾞｼｯｸE" panose="020B0900000000000000" pitchFamily="50" charset="-128"/>
              </a:rPr>
              <a:t>私たちの地区</a:t>
            </a:r>
            <a:r>
              <a:rPr lang="ja-JP" sz="1800" dirty="0">
                <a:latin typeface="HGSｺﾞｼｯｸE" panose="020B0900000000000000" pitchFamily="50" charset="-128"/>
                <a:ea typeface="HGSｺﾞｼｯｸE" panose="020B0900000000000000" pitchFamily="50" charset="-128"/>
              </a:rPr>
              <a:t>[入力]</a:t>
            </a:r>
          </a:p>
          <a:p>
            <a:pPr>
              <a:buClr>
                <a:srgbClr val="EAB71F"/>
              </a:buClr>
              <a:buFont typeface="Courier New" panose="02070309020205020404" pitchFamily="49" charset="0"/>
              <a:buChar char="o"/>
            </a:pPr>
            <a:endParaRPr lang="en-US" sz="1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dirty="0">
                <a:latin typeface="HGSｺﾞｼｯｸE" panose="020B0900000000000000" pitchFamily="50" charset="-128"/>
                <a:ea typeface="HGSｺﾞｼｯｸE" panose="020B0900000000000000" pitchFamily="50" charset="-128"/>
              </a:rPr>
              <a:t>地区リーダーシップ</a:t>
            </a:r>
          </a:p>
        </p:txBody>
      </p:sp>
      <p:sp>
        <p:nvSpPr>
          <p:cNvPr id="4" name="Content Placeholder 4">
            <a:extLst>
              <a:ext uri="{FF2B5EF4-FFF2-40B4-BE49-F238E27FC236}">
                <a16:creationId xmlns:a16="http://schemas.microsoft.com/office/drawing/2014/main" id="{E599541D-5DE6-BE4B-9698-99FC04C3F7F1}"/>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地区ガバナー：</a:t>
            </a:r>
            <a:r>
              <a:rPr lang="ja-JP" sz="2000" dirty="0">
                <a:latin typeface="HGSｺﾞｼｯｸE" panose="020B0900000000000000" pitchFamily="50" charset="-128"/>
                <a:ea typeface="HGSｺﾞｼｯｸE" panose="020B0900000000000000" pitchFamily="50" charset="-128"/>
              </a:rPr>
              <a:t>[入力]</a:t>
            </a:r>
          </a:p>
          <a:p>
            <a:pPr>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第一副地区ガバナー：</a:t>
            </a:r>
            <a:r>
              <a:rPr lang="ja-JP" sz="2000" dirty="0">
                <a:latin typeface="HGSｺﾞｼｯｸE" panose="020B0900000000000000" pitchFamily="50" charset="-128"/>
                <a:ea typeface="HGSｺﾞｼｯｸE" panose="020B0900000000000000" pitchFamily="50" charset="-128"/>
              </a:rPr>
              <a:t>[入力]</a:t>
            </a:r>
          </a:p>
          <a:p>
            <a:pPr>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第二副地区ガバナー：</a:t>
            </a:r>
            <a:r>
              <a:rPr lang="ja-JP" sz="2000" dirty="0">
                <a:latin typeface="HGSｺﾞｼｯｸE" panose="020B0900000000000000" pitchFamily="50" charset="-128"/>
                <a:ea typeface="HGSｺﾞｼｯｸE" panose="020B0900000000000000" pitchFamily="50" charset="-128"/>
              </a:rPr>
              <a:t>[入力]</a:t>
            </a:r>
          </a:p>
          <a:p>
            <a:pPr>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キャビネット幹事兼会計：</a:t>
            </a:r>
            <a:r>
              <a:rPr lang="ja-JP" sz="2000" dirty="0">
                <a:latin typeface="HGSｺﾞｼｯｸE" panose="020B0900000000000000" pitchFamily="50" charset="-128"/>
                <a:ea typeface="HGSｺﾞｼｯｸE" panose="020B0900000000000000" pitchFamily="50" charset="-128"/>
              </a:rPr>
              <a:t>[入力]</a:t>
            </a:r>
          </a:p>
          <a:p>
            <a:pPr>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地区</a:t>
            </a:r>
            <a:r>
              <a:rPr lang="ja-JP" altLang="en-US" sz="2000" b="1" dirty="0">
                <a:solidFill>
                  <a:srgbClr val="10233E"/>
                </a:solidFill>
                <a:latin typeface="HGSｺﾞｼｯｸE" panose="020B0900000000000000" pitchFamily="50" charset="-128"/>
                <a:ea typeface="HGSｺﾞｼｯｸE" panose="020B0900000000000000" pitchFamily="50" charset="-128"/>
              </a:rPr>
              <a:t>の各</a:t>
            </a:r>
            <a:r>
              <a:rPr lang="ja-JP" sz="2000" b="1" dirty="0">
                <a:solidFill>
                  <a:srgbClr val="10233E"/>
                </a:solidFill>
                <a:latin typeface="HGSｺﾞｼｯｸE" panose="020B0900000000000000" pitchFamily="50" charset="-128"/>
                <a:ea typeface="HGSｺﾞｼｯｸE" panose="020B0900000000000000" pitchFamily="50" charset="-128"/>
              </a:rPr>
              <a:t>委員長</a:t>
            </a:r>
            <a:r>
              <a:rPr lang="ja-JP" sz="2000" dirty="0">
                <a:latin typeface="HGSｺﾞｼｯｸE" panose="020B0900000000000000" pitchFamily="50" charset="-128"/>
                <a:ea typeface="HGSｺﾞｼｯｸE" panose="020B0900000000000000" pitchFamily="50" charset="-128"/>
              </a:rPr>
              <a:t>[入力]</a:t>
            </a:r>
          </a:p>
          <a:p>
            <a:pPr>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ゾーン・チェアパーソン：</a:t>
            </a:r>
            <a:r>
              <a:rPr lang="ja-JP" sz="2000" dirty="0">
                <a:latin typeface="HGSｺﾞｼｯｸE" panose="020B0900000000000000" pitchFamily="50" charset="-128"/>
                <a:ea typeface="HGSｺﾞｼｯｸE" panose="020B0900000000000000" pitchFamily="50" charset="-128"/>
              </a:rPr>
              <a:t>[入力]</a:t>
            </a:r>
          </a:p>
          <a:p>
            <a:pPr>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ガバナー協議会：</a:t>
            </a:r>
            <a:r>
              <a:rPr lang="ja-JP" sz="2000" dirty="0">
                <a:latin typeface="HGSｺﾞｼｯｸE" panose="020B0900000000000000" pitchFamily="50" charset="-128"/>
                <a:ea typeface="HGSｺﾞｼｯｸE" panose="020B0900000000000000" pitchFamily="50" charset="-128"/>
              </a:rPr>
              <a:t>[入力]</a:t>
            </a:r>
          </a:p>
          <a:p>
            <a:pPr>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グローバル・アクション・チーム：</a:t>
            </a:r>
          </a:p>
          <a:p>
            <a:pPr lvl="1">
              <a:buClr>
                <a:srgbClr val="EAB71F"/>
              </a:buClr>
              <a:buFont typeface="Arial" panose="020B0604020202020204" pitchFamily="34" charset="0"/>
              <a:buChar char="•"/>
            </a:pPr>
            <a:r>
              <a:rPr lang="ja-JP" sz="1800" dirty="0">
                <a:latin typeface="HGSｺﾞｼｯｸE" panose="020B0900000000000000" pitchFamily="50" charset="-128"/>
                <a:ea typeface="HGSｺﾞｼｯｸE" panose="020B0900000000000000" pitchFamily="50" charset="-128"/>
              </a:rPr>
              <a:t>グローバル・アクション・チーム地区ファシリテーター</a:t>
            </a:r>
            <a:endParaRPr lang="en-US" altLang="ja-JP" sz="1800" dirty="0">
              <a:latin typeface="HGSｺﾞｼｯｸE" panose="020B0900000000000000" pitchFamily="50" charset="-128"/>
              <a:ea typeface="HGSｺﾞｼｯｸE" panose="020B0900000000000000" pitchFamily="50" charset="-128"/>
            </a:endParaRPr>
          </a:p>
          <a:p>
            <a:pPr marL="457200" lvl="1" indent="0">
              <a:buClr>
                <a:srgbClr val="EAB71F"/>
              </a:buClr>
              <a:buNone/>
            </a:pPr>
            <a:r>
              <a:rPr lang="ja-JP" sz="1800" dirty="0">
                <a:latin typeface="HGSｺﾞｼｯｸE" panose="020B0900000000000000" pitchFamily="50" charset="-128"/>
                <a:ea typeface="HGSｺﾞｼｯｸE" panose="020B0900000000000000" pitchFamily="50" charset="-128"/>
              </a:rPr>
              <a:t>（地区ガバナー）：[入力]</a:t>
            </a:r>
          </a:p>
          <a:p>
            <a:pPr lvl="1">
              <a:buClr>
                <a:srgbClr val="EAB71F"/>
              </a:buClr>
              <a:buFont typeface="Arial" panose="020B0604020202020204" pitchFamily="34" charset="0"/>
              <a:buChar char="•"/>
            </a:pPr>
            <a:r>
              <a:rPr lang="ja-JP" sz="1800" dirty="0">
                <a:latin typeface="HGSｺﾞｼｯｸE" panose="020B0900000000000000" pitchFamily="50" charset="-128"/>
                <a:ea typeface="HGSｺﾞｼｯｸE" panose="020B0900000000000000" pitchFamily="50" charset="-128"/>
              </a:rPr>
              <a:t>地区グローバル会員増強チーム</a:t>
            </a:r>
            <a:r>
              <a:rPr lang="ja-JP" altLang="en-US" sz="1800" dirty="0">
                <a:latin typeface="HGSｺﾞｼｯｸE" panose="020B0900000000000000" pitchFamily="50" charset="-128"/>
                <a:ea typeface="HGSｺﾞｼｯｸE" panose="020B0900000000000000" pitchFamily="50" charset="-128"/>
              </a:rPr>
              <a:t>（</a:t>
            </a:r>
            <a:r>
              <a:rPr lang="en-US" altLang="ja-JP" sz="1800" dirty="0">
                <a:latin typeface="HGSｺﾞｼｯｸE" panose="020B0900000000000000" pitchFamily="50" charset="-128"/>
                <a:ea typeface="HGSｺﾞｼｯｸE" panose="020B0900000000000000" pitchFamily="50" charset="-128"/>
              </a:rPr>
              <a:t>GMT</a:t>
            </a:r>
            <a:r>
              <a:rPr lang="ja-JP" altLang="en-US" sz="1800" dirty="0">
                <a:latin typeface="HGSｺﾞｼｯｸE" panose="020B0900000000000000" pitchFamily="50" charset="-128"/>
                <a:ea typeface="HGSｺﾞｼｯｸE" panose="020B0900000000000000" pitchFamily="50" charset="-128"/>
              </a:rPr>
              <a:t>）</a:t>
            </a:r>
            <a:r>
              <a:rPr lang="ja-JP" sz="1800" dirty="0">
                <a:latin typeface="HGSｺﾞｼｯｸE" panose="020B0900000000000000" pitchFamily="50" charset="-128"/>
                <a:ea typeface="HGSｺﾞｼｯｸE" panose="020B0900000000000000" pitchFamily="50" charset="-128"/>
              </a:rPr>
              <a:t>・コーディネーター：[入力]</a:t>
            </a:r>
          </a:p>
          <a:p>
            <a:pPr lvl="1">
              <a:buClr>
                <a:srgbClr val="EAB71F"/>
              </a:buClr>
              <a:buFont typeface="Arial" panose="020B0604020202020204" pitchFamily="34" charset="0"/>
              <a:buChar char="•"/>
            </a:pPr>
            <a:r>
              <a:rPr lang="ja-JP" sz="1800" dirty="0">
                <a:latin typeface="HGSｺﾞｼｯｸE" panose="020B0900000000000000" pitchFamily="50" charset="-128"/>
                <a:ea typeface="HGSｺﾞｼｯｸE" panose="020B0900000000000000" pitchFamily="50" charset="-128"/>
              </a:rPr>
              <a:t>地区グローバル指導力育成チーム</a:t>
            </a:r>
            <a:r>
              <a:rPr lang="ja-JP" altLang="en-US" sz="1800" dirty="0">
                <a:latin typeface="HGSｺﾞｼｯｸE" panose="020B0900000000000000" pitchFamily="50" charset="-128"/>
                <a:ea typeface="HGSｺﾞｼｯｸE" panose="020B0900000000000000" pitchFamily="50" charset="-128"/>
              </a:rPr>
              <a:t>（</a:t>
            </a:r>
            <a:r>
              <a:rPr lang="en-US" altLang="ja-JP" sz="1800" dirty="0">
                <a:latin typeface="HGSｺﾞｼｯｸE" panose="020B0900000000000000" pitchFamily="50" charset="-128"/>
                <a:ea typeface="HGSｺﾞｼｯｸE" panose="020B0900000000000000" pitchFamily="50" charset="-128"/>
              </a:rPr>
              <a:t>GLT</a:t>
            </a:r>
            <a:r>
              <a:rPr lang="ja-JP" altLang="en-US" sz="1800" dirty="0">
                <a:latin typeface="HGSｺﾞｼｯｸE" panose="020B0900000000000000" pitchFamily="50" charset="-128"/>
                <a:ea typeface="HGSｺﾞｼｯｸE" panose="020B0900000000000000" pitchFamily="50" charset="-128"/>
              </a:rPr>
              <a:t>）</a:t>
            </a:r>
            <a:r>
              <a:rPr lang="ja-JP" sz="1800" dirty="0">
                <a:latin typeface="HGSｺﾞｼｯｸE" panose="020B0900000000000000" pitchFamily="50" charset="-128"/>
                <a:ea typeface="HGSｺﾞｼｯｸE" panose="020B0900000000000000" pitchFamily="50" charset="-128"/>
              </a:rPr>
              <a:t>・コーディネーター：[入力]</a:t>
            </a:r>
          </a:p>
          <a:p>
            <a:pPr lvl="1">
              <a:buClr>
                <a:srgbClr val="EAB71F"/>
              </a:buClr>
              <a:buFont typeface="Arial" panose="020B0604020202020204" pitchFamily="34" charset="0"/>
              <a:buChar char="•"/>
            </a:pPr>
            <a:r>
              <a:rPr lang="ja-JP" sz="1800" dirty="0">
                <a:latin typeface="HGSｺﾞｼｯｸE" panose="020B0900000000000000" pitchFamily="50" charset="-128"/>
                <a:ea typeface="HGSｺﾞｼｯｸE" panose="020B0900000000000000" pitchFamily="50" charset="-128"/>
              </a:rPr>
              <a:t>地区グローバル奉仕チーム</a:t>
            </a:r>
            <a:r>
              <a:rPr lang="ja-JP" altLang="en-US" sz="1800" dirty="0">
                <a:latin typeface="HGSｺﾞｼｯｸE" panose="020B0900000000000000" pitchFamily="50" charset="-128"/>
                <a:ea typeface="HGSｺﾞｼｯｸE" panose="020B0900000000000000" pitchFamily="50" charset="-128"/>
              </a:rPr>
              <a:t>（</a:t>
            </a:r>
            <a:r>
              <a:rPr lang="en-US" altLang="ja-JP" sz="1800" dirty="0">
                <a:latin typeface="HGSｺﾞｼｯｸE" panose="020B0900000000000000" pitchFamily="50" charset="-128"/>
                <a:ea typeface="HGSｺﾞｼｯｸE" panose="020B0900000000000000" pitchFamily="50" charset="-128"/>
              </a:rPr>
              <a:t>GST</a:t>
            </a:r>
            <a:r>
              <a:rPr lang="ja-JP" altLang="en-US" sz="1800" dirty="0">
                <a:latin typeface="HGSｺﾞｼｯｸE" panose="020B0900000000000000" pitchFamily="50" charset="-128"/>
                <a:ea typeface="HGSｺﾞｼｯｸE" panose="020B0900000000000000" pitchFamily="50" charset="-128"/>
              </a:rPr>
              <a:t>）</a:t>
            </a:r>
            <a:r>
              <a:rPr lang="ja-JP" sz="1800" dirty="0">
                <a:latin typeface="HGSｺﾞｼｯｸE" panose="020B0900000000000000" pitchFamily="50" charset="-128"/>
                <a:ea typeface="HGSｺﾞｼｯｸE" panose="020B0900000000000000" pitchFamily="50" charset="-128"/>
              </a:rPr>
              <a:t>・コーディネーター：[入力]</a:t>
            </a:r>
          </a:p>
          <a:p>
            <a:pPr marL="457200" lvl="1" indent="0">
              <a:buClr>
                <a:srgbClr val="EAB71F"/>
              </a:buClr>
              <a:buNone/>
            </a:pPr>
            <a:endParaRPr lang="en-US" sz="2000" dirty="0"/>
          </a:p>
        </p:txBody>
      </p:sp>
    </p:spTree>
    <p:extLst>
      <p:ext uri="{BB962C8B-B14F-4D97-AF65-F5344CB8AC3E}">
        <p14:creationId xmlns:p14="http://schemas.microsoft.com/office/powerpoint/2010/main" val="3630865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t>地区大会</a:t>
            </a:r>
          </a:p>
        </p:txBody>
      </p:sp>
      <p:sp>
        <p:nvSpPr>
          <p:cNvPr id="4" name="Content Placeholder 4">
            <a:extLst>
              <a:ext uri="{FF2B5EF4-FFF2-40B4-BE49-F238E27FC236}">
                <a16:creationId xmlns:a16="http://schemas.microsoft.com/office/drawing/2014/main" id="{9B5EF436-5655-434C-987B-EF114AFC9FE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地区大会の目的：</a:t>
            </a:r>
          </a:p>
          <a:p>
            <a:pPr lvl="1">
              <a:buClr>
                <a:srgbClr val="EAB71F"/>
              </a:buClr>
              <a:buFont typeface="Arial" panose="020B0604020202020204" pitchFamily="34" charset="0"/>
              <a:buChar char="•"/>
            </a:pPr>
            <a:r>
              <a:rPr lang="ja-JP" sz="2000" dirty="0">
                <a:latin typeface="HGSｺﾞｼｯｸE" panose="020B0900000000000000" pitchFamily="50" charset="-128"/>
                <a:ea typeface="HGSｺﾞｼｯｸE" panose="020B0900000000000000" pitchFamily="50" charset="-128"/>
              </a:rPr>
              <a:t>地区内のライオンズと友好</a:t>
            </a:r>
            <a:r>
              <a:rPr lang="ja-JP" altLang="en-US" sz="2000" dirty="0">
                <a:latin typeface="HGSｺﾞｼｯｸE" panose="020B0900000000000000" pitchFamily="50" charset="-128"/>
                <a:ea typeface="HGSｺﾞｼｯｸE" panose="020B0900000000000000" pitchFamily="50" charset="-128"/>
              </a:rPr>
              <a:t>関係</a:t>
            </a:r>
            <a:r>
              <a:rPr lang="ja-JP" sz="2000" dirty="0">
                <a:latin typeface="HGSｺﾞｼｯｸE" panose="020B0900000000000000" pitchFamily="50" charset="-128"/>
                <a:ea typeface="HGSｺﾞｼｯｸE" panose="020B0900000000000000" pitchFamily="50" charset="-128"/>
              </a:rPr>
              <a:t>を</a:t>
            </a:r>
            <a:r>
              <a:rPr lang="ja-JP" altLang="en-US" sz="2000" dirty="0">
                <a:latin typeface="HGSｺﾞｼｯｸE" panose="020B0900000000000000" pitchFamily="50" charset="-128"/>
                <a:ea typeface="HGSｺﾞｼｯｸE" panose="020B0900000000000000" pitchFamily="50" charset="-128"/>
              </a:rPr>
              <a:t>築く</a:t>
            </a:r>
            <a:endParaRPr lang="ja-JP" sz="2000" dirty="0">
              <a:latin typeface="HGSｺﾞｼｯｸE" panose="020B0900000000000000" pitchFamily="50" charset="-128"/>
              <a:ea typeface="HGSｺﾞｼｯｸE" panose="020B0900000000000000" pitchFamily="50" charset="-128"/>
            </a:endParaRPr>
          </a:p>
          <a:p>
            <a:pPr lvl="1">
              <a:buClr>
                <a:srgbClr val="EAB71F"/>
              </a:buClr>
              <a:buFont typeface="Arial" panose="020B0604020202020204" pitchFamily="34" charset="0"/>
              <a:buChar char="•"/>
            </a:pPr>
            <a:r>
              <a:rPr lang="ja-JP" sz="2000" dirty="0">
                <a:latin typeface="HGSｺﾞｼｯｸE" panose="020B0900000000000000" pitchFamily="50" charset="-128"/>
                <a:ea typeface="HGSｺﾞｼｯｸE" panose="020B0900000000000000" pitchFamily="50" charset="-128"/>
              </a:rPr>
              <a:t>地区の実務処理を行う</a:t>
            </a:r>
          </a:p>
          <a:p>
            <a:pPr lvl="1">
              <a:buClr>
                <a:srgbClr val="EAB71F"/>
              </a:buClr>
              <a:buFont typeface="Arial" panose="020B0604020202020204" pitchFamily="34" charset="0"/>
              <a:buChar char="•"/>
            </a:pPr>
            <a:r>
              <a:rPr lang="ja-JP" sz="2000" dirty="0">
                <a:latin typeface="HGSｺﾞｼｯｸE" panose="020B0900000000000000" pitchFamily="50" charset="-128"/>
                <a:ea typeface="HGSｺﾞｼｯｸE" panose="020B0900000000000000" pitchFamily="50" charset="-128"/>
              </a:rPr>
              <a:t>地区ガバナーと地区役員を選出する</a:t>
            </a:r>
          </a:p>
          <a:p>
            <a:pPr lvl="1">
              <a:buClr>
                <a:srgbClr val="EAB71F"/>
              </a:buClr>
              <a:buFont typeface="Arial" panose="020B0604020202020204" pitchFamily="34" charset="0"/>
              <a:buChar char="•"/>
            </a:pPr>
            <a:r>
              <a:rPr lang="ja-JP" sz="2000" dirty="0">
                <a:latin typeface="HGSｺﾞｼｯｸE" panose="020B0900000000000000" pitchFamily="50" charset="-128"/>
                <a:ea typeface="HGSｺﾞｼｯｸE" panose="020B0900000000000000" pitchFamily="50" charset="-128"/>
              </a:rPr>
              <a:t>セミナーを実施する</a:t>
            </a:r>
          </a:p>
          <a:p>
            <a:pPr lvl="1">
              <a:buClr>
                <a:srgbClr val="EAB71F"/>
              </a:buClr>
              <a:buFont typeface="Courier New" panose="02070309020205020404" pitchFamily="49" charset="0"/>
              <a:buChar char="o"/>
            </a:pPr>
            <a:endParaRPr lang="en-US" sz="1600" b="1" dirty="0">
              <a:solidFill>
                <a:srgbClr val="10233E"/>
              </a:solidFill>
              <a:latin typeface="HGSｺﾞｼｯｸE" panose="020B0900000000000000" pitchFamily="50" charset="-128"/>
              <a:ea typeface="HGSｺﾞｼｯｸE" panose="020B0900000000000000" pitchFamily="50" charset="-128"/>
            </a:endParaRPr>
          </a:p>
          <a:p>
            <a:pPr>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[今年の地区大会についての情報を入力しましょう。]</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ja-JP" dirty="0">
                <a:latin typeface="HGSｺﾞｼｯｸM" panose="020B0600000000000000" pitchFamily="50" charset="-128"/>
                <a:ea typeface="HGSｺﾞｼｯｸM" panose="020B0600000000000000" pitchFamily="50" charset="-128"/>
              </a:rPr>
              <a:t>新会員オリエンテーション概要</a:t>
            </a:r>
          </a:p>
        </p:txBody>
      </p:sp>
      <p:sp>
        <p:nvSpPr>
          <p:cNvPr id="7" name="Content Placeholder 6"/>
          <p:cNvSpPr>
            <a:spLocks noGrp="1"/>
          </p:cNvSpPr>
          <p:nvPr>
            <p:ph idx="4294967295"/>
          </p:nvPr>
        </p:nvSpPr>
        <p:spPr>
          <a:xfrm>
            <a:off x="1104900" y="3124200"/>
            <a:ext cx="6934200" cy="3352800"/>
          </a:xfrm>
        </p:spPr>
        <p:txBody>
          <a:bodyPr/>
          <a:lstStyle/>
          <a:p>
            <a:pPr marL="0" indent="0">
              <a:buClr>
                <a:srgbClr val="F4B500"/>
              </a:buClr>
              <a:buNone/>
            </a:pPr>
            <a:r>
              <a:rPr lang="ja-JP" b="1" dirty="0">
                <a:solidFill>
                  <a:schemeClr val="bg1"/>
                </a:solidFill>
                <a:latin typeface="HGSｺﾞｼｯｸE" panose="020B0900000000000000" pitchFamily="50" charset="-128"/>
                <a:ea typeface="HGSｺﾞｼｯｸE" panose="020B0900000000000000" pitchFamily="50" charset="-128"/>
              </a:rPr>
              <a:t>新会員オリエンテーションは次の4つのセクションで構成されています。</a:t>
            </a:r>
          </a:p>
          <a:p>
            <a:pPr lvl="1">
              <a:buClr>
                <a:srgbClr val="F4B500"/>
              </a:buClr>
              <a:buFont typeface="Courier New" panose="02070309020205020404" pitchFamily="49" charset="0"/>
              <a:buChar char="o"/>
            </a:pPr>
            <a:r>
              <a:rPr lang="ja-JP" dirty="0">
                <a:solidFill>
                  <a:schemeClr val="bg1"/>
                </a:solidFill>
                <a:latin typeface="HGSｺﾞｼｯｸE" panose="020B0900000000000000" pitchFamily="50" charset="-128"/>
                <a:ea typeface="HGSｺﾞｼｯｸE" panose="020B0900000000000000" pitchFamily="50" charset="-128"/>
              </a:rPr>
              <a:t>ライオンズとは</a:t>
            </a:r>
          </a:p>
          <a:p>
            <a:pPr lvl="1">
              <a:buClr>
                <a:srgbClr val="F4B500"/>
              </a:buClr>
              <a:buFont typeface="Courier New" panose="02070309020205020404" pitchFamily="49" charset="0"/>
              <a:buChar char="o"/>
            </a:pPr>
            <a:r>
              <a:rPr lang="ja-JP" dirty="0">
                <a:solidFill>
                  <a:schemeClr val="bg1"/>
                </a:solidFill>
                <a:latin typeface="HGSｺﾞｼｯｸE" panose="020B0900000000000000" pitchFamily="50" charset="-128"/>
                <a:ea typeface="HGSｺﾞｼｯｸE" panose="020B0900000000000000" pitchFamily="50" charset="-128"/>
              </a:rPr>
              <a:t>あなたのクラブ</a:t>
            </a:r>
          </a:p>
          <a:p>
            <a:pPr lvl="1">
              <a:buClr>
                <a:srgbClr val="F4B500"/>
              </a:buClr>
              <a:buFont typeface="Courier New" panose="02070309020205020404" pitchFamily="49" charset="0"/>
              <a:buChar char="o"/>
            </a:pPr>
            <a:r>
              <a:rPr lang="ja-JP" dirty="0">
                <a:solidFill>
                  <a:schemeClr val="bg1"/>
                </a:solidFill>
                <a:latin typeface="HGSｺﾞｼｯｸE" panose="020B0900000000000000" pitchFamily="50" charset="-128"/>
                <a:ea typeface="HGSｺﾞｼｯｸE" panose="020B0900000000000000" pitchFamily="50" charset="-128"/>
              </a:rPr>
              <a:t>地区と複合地区</a:t>
            </a:r>
          </a:p>
          <a:p>
            <a:pPr lvl="1">
              <a:buClr>
                <a:srgbClr val="F4B500"/>
              </a:buClr>
              <a:buFont typeface="Courier New" panose="02070309020205020404" pitchFamily="49" charset="0"/>
              <a:buChar char="o"/>
            </a:pPr>
            <a:r>
              <a:rPr lang="ja-JP" dirty="0">
                <a:solidFill>
                  <a:schemeClr val="bg1"/>
                </a:solidFill>
                <a:latin typeface="HGSｺﾞｼｯｸE" panose="020B0900000000000000" pitchFamily="50" charset="-128"/>
                <a:ea typeface="HGSｺﾞｼｯｸE" panose="020B0900000000000000" pitchFamily="50" charset="-128"/>
              </a:rPr>
              <a:t>ライオンズクラブ国際協会（LCI）</a:t>
            </a:r>
          </a:p>
        </p:txBody>
      </p:sp>
      <p:pic>
        <p:nvPicPr>
          <p:cNvPr id="5" name="Picture Placeholder 8">
            <a:extLst>
              <a:ext uri="{FF2B5EF4-FFF2-40B4-BE49-F238E27FC236}">
                <a16:creationId xmlns:a16="http://schemas.microsoft.com/office/drawing/2014/main" id="{9E9D5527-6259-63E9-EB0F-6F4B61FB5419}"/>
              </a:ext>
            </a:extLst>
          </p:cNvPr>
          <p:cNvPicPr>
            <a:picLocks noChangeAspect="1"/>
          </p:cNvPicPr>
          <p:nvPr/>
        </p:nvPicPr>
        <p:blipFill rotWithShape="1">
          <a:blip r:embed="rId3">
            <a:extLst>
              <a:ext uri="{28A0092B-C50C-407E-A947-70E740481C1C}">
                <a14:useLocalDpi xmlns:a14="http://schemas.microsoft.com/office/drawing/2010/main" val="0"/>
              </a:ext>
            </a:extLst>
          </a:blip>
          <a:srcRect l="-505" t="82221" r="505" b="-403"/>
          <a:stretch/>
        </p:blipFill>
        <p:spPr bwMode="auto">
          <a:xfrm>
            <a:off x="762000" y="1173296"/>
            <a:ext cx="7543800" cy="13716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sz="2500" dirty="0">
                <a:latin typeface="HGSｺﾞｼｯｸE" panose="020B0900000000000000" pitchFamily="50" charset="-128"/>
                <a:ea typeface="HGSｺﾞｼｯｸE" panose="020B0900000000000000" pitchFamily="50" charset="-128"/>
              </a:rPr>
              <a:t>地区と複合地区のコミュニケーション方法</a:t>
            </a:r>
          </a:p>
        </p:txBody>
      </p:sp>
      <p:sp>
        <p:nvSpPr>
          <p:cNvPr id="4" name="Content Placeholder 4">
            <a:extLst>
              <a:ext uri="{FF2B5EF4-FFF2-40B4-BE49-F238E27FC236}">
                <a16:creationId xmlns:a16="http://schemas.microsoft.com/office/drawing/2014/main" id="{24E71431-DB75-7145-B7B0-DDF8827C6765}"/>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ja-JP" sz="2000" dirty="0">
                <a:latin typeface="HGSｺﾞｼｯｸE" panose="020B0900000000000000" pitchFamily="50" charset="-128"/>
                <a:ea typeface="HGSｺﾞｼｯｸE" panose="020B0900000000000000" pitchFamily="50" charset="-128"/>
              </a:rPr>
              <a:t>[ニュースレター、フェイスブック、Eメール、ウェブサイトなど地区と複合地区のコミュニケーション方法を列挙しましょう。]</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C834AC8A-DB0F-684F-B7D3-0755DCCB6342}"/>
              </a:ext>
            </a:extLst>
          </p:cNvPr>
          <p:cNvSpPr txBox="1">
            <a:spLocks/>
          </p:cNvSpPr>
          <p:nvPr/>
        </p:nvSpPr>
        <p:spPr bwMode="auto">
          <a:xfrm>
            <a:off x="304800" y="38100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pPr algn="ctr"/>
            <a:r>
              <a:rPr lang="ja-JP" sz="4000" dirty="0">
                <a:latin typeface="HGSｺﾞｼｯｸE" panose="020B0900000000000000" pitchFamily="50" charset="-128"/>
                <a:ea typeface="HGSｺﾞｼｯｸE" panose="020B0900000000000000" pitchFamily="50" charset="-128"/>
              </a:rPr>
              <a:t>ライオンズクラブ国際協会</a:t>
            </a:r>
          </a:p>
        </p:txBody>
      </p:sp>
      <p:pic>
        <p:nvPicPr>
          <p:cNvPr id="4" name="Picture Placeholder 7">
            <a:extLst>
              <a:ext uri="{FF2B5EF4-FFF2-40B4-BE49-F238E27FC236}">
                <a16:creationId xmlns:a16="http://schemas.microsoft.com/office/drawing/2014/main" id="{8D23E726-B99E-EF07-F29D-800E712E5B04}"/>
              </a:ext>
            </a:extLst>
          </p:cNvPr>
          <p:cNvPicPr>
            <a:picLocks noChangeAspect="1"/>
          </p:cNvPicPr>
          <p:nvPr/>
        </p:nvPicPr>
        <p:blipFill rotWithShape="1">
          <a:blip r:embed="rId3">
            <a:extLst>
              <a:ext uri="{28A0092B-C50C-407E-A947-70E740481C1C}">
                <a14:useLocalDpi xmlns:a14="http://schemas.microsoft.com/office/drawing/2010/main" val="0"/>
              </a:ext>
            </a:extLst>
          </a:blip>
          <a:srcRect b="80808"/>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t>歴史</a:t>
            </a:r>
          </a:p>
        </p:txBody>
      </p:sp>
      <p:graphicFrame>
        <p:nvGraphicFramePr>
          <p:cNvPr id="7" name="Content Placeholder 6"/>
          <p:cNvGraphicFramePr>
            <a:graphicFrameLocks noGrp="1"/>
          </p:cNvGraphicFramePr>
          <p:nvPr>
            <p:ph idx="1"/>
          </p:nvPr>
        </p:nvGraphicFramePr>
        <p:xfrm>
          <a:off x="0" y="685800"/>
          <a:ext cx="91440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ext uri="{D42A27DB-BD31-4B8C-83A1-F6EECF244321}">
                <p14:modId xmlns:p14="http://schemas.microsoft.com/office/powerpoint/2010/main" val="3404966291"/>
              </p:ext>
            </p:extLst>
          </p:nvPr>
        </p:nvGraphicFramePr>
        <p:xfrm>
          <a:off x="152400" y="762000"/>
          <a:ext cx="8763000" cy="5638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098" name="Picture 2" descr="O:\Public Relations &amp; Communications\Common\Photos\Headquarters &amp; Historical\Melvin Jones w name.jpg"/>
          <p:cNvPicPr>
            <a:picLocks noChangeAspect="1" noChangeArrowheads="1"/>
          </p:cNvPicPr>
          <p:nvPr/>
        </p:nvPicPr>
        <p:blipFill>
          <a:blip r:embed="rId13" cstate="print"/>
          <a:srcRect l="22258" t="3565" r="11765" b="37334"/>
          <a:stretch>
            <a:fillRect/>
          </a:stretch>
        </p:blipFill>
        <p:spPr bwMode="auto">
          <a:xfrm>
            <a:off x="2286000" y="1752600"/>
            <a:ext cx="865992" cy="106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dirty="0">
                <a:latin typeface="HGSｺﾞｼｯｸE" panose="020B0900000000000000" pitchFamily="50" charset="-128"/>
                <a:ea typeface="HGSｺﾞｼｯｸE" panose="020B0900000000000000" pitchFamily="50" charset="-128"/>
              </a:rPr>
              <a:t>名称とロゴ</a:t>
            </a:r>
          </a:p>
        </p:txBody>
      </p:sp>
      <p:pic>
        <p:nvPicPr>
          <p:cNvPr id="4" name="Picture 3" descr="LCI_emblem_2C_RGB.jpg"/>
          <p:cNvPicPr>
            <a:picLocks noChangeAspect="1"/>
          </p:cNvPicPr>
          <p:nvPr/>
        </p:nvPicPr>
        <p:blipFill>
          <a:blip r:embed="rId3" cstate="print"/>
          <a:stretch>
            <a:fillRect/>
          </a:stretch>
        </p:blipFill>
        <p:spPr>
          <a:xfrm>
            <a:off x="5410200" y="3010916"/>
            <a:ext cx="2850379" cy="2699309"/>
          </a:xfrm>
          <a:prstGeom prst="rect">
            <a:avLst/>
          </a:prstGeom>
        </p:spPr>
      </p:pic>
      <p:sp>
        <p:nvSpPr>
          <p:cNvPr id="6" name="Content Placeholder 4">
            <a:extLst>
              <a:ext uri="{FF2B5EF4-FFF2-40B4-BE49-F238E27FC236}">
                <a16:creationId xmlns:a16="http://schemas.microsoft.com/office/drawing/2014/main" id="{6C330117-3CE2-E640-8894-C510450E244A}"/>
              </a:ext>
            </a:extLst>
          </p:cNvPr>
          <p:cNvSpPr txBox="1">
            <a:spLocks/>
          </p:cNvSpPr>
          <p:nvPr/>
        </p:nvSpPr>
        <p:spPr bwMode="auto">
          <a:xfrm>
            <a:off x="152400" y="1118616"/>
            <a:ext cx="8382000" cy="17007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ja-JP" sz="2000" dirty="0">
                <a:latin typeface="HGSｺﾞｼｯｸE" panose="020B0900000000000000" pitchFamily="50" charset="-128"/>
                <a:ea typeface="HGSｺﾞｼｯｸE" panose="020B0900000000000000" pitchFamily="50" charset="-128"/>
              </a:rPr>
              <a:t>協会の正式名称は、ライオンズクラブ国際協会（「The International Association of Lions Clubs」あるいは「Lions Clubs International」）です。 </a:t>
            </a:r>
          </a:p>
          <a:p>
            <a:pPr>
              <a:buClr>
                <a:srgbClr val="EAB71F"/>
              </a:buClr>
              <a:buFont typeface="Courier New" panose="02070309020205020404" pitchFamily="49" charset="0"/>
              <a:buChar char="o"/>
            </a:pPr>
            <a:endParaRPr lang="en-US" sz="1600" dirty="0">
              <a:latin typeface="HGSｺﾞｼｯｸE" panose="020B0900000000000000" pitchFamily="50" charset="-128"/>
              <a:ea typeface="HGSｺﾞｼｯｸE" panose="020B0900000000000000" pitchFamily="50" charset="-128"/>
            </a:endParaRPr>
          </a:p>
          <a:p>
            <a:pPr>
              <a:buClr>
                <a:srgbClr val="EAB71F"/>
              </a:buClr>
              <a:buFont typeface="Courier New" panose="02070309020205020404" pitchFamily="49" charset="0"/>
              <a:buChar char="o"/>
            </a:pPr>
            <a:r>
              <a:rPr lang="ja-JP" sz="2000" dirty="0">
                <a:latin typeface="HGSｺﾞｼｯｸE" panose="020B0900000000000000" pitchFamily="50" charset="-128"/>
                <a:ea typeface="HGSｺﾞｼｯｸE" panose="020B0900000000000000" pitchFamily="50" charset="-128"/>
              </a:rPr>
              <a:t>無記名投票の結果、ライオンが、力強さ、勇気、忠誠、生命力と行動力を象徴するという理由から、複数の候補の中からライオンズの名が選ばれました。</a:t>
            </a:r>
          </a:p>
        </p:txBody>
      </p:sp>
      <p:sp>
        <p:nvSpPr>
          <p:cNvPr id="7" name="Content Placeholder 4">
            <a:extLst>
              <a:ext uri="{FF2B5EF4-FFF2-40B4-BE49-F238E27FC236}">
                <a16:creationId xmlns:a16="http://schemas.microsoft.com/office/drawing/2014/main" id="{8CE73BA6-4699-BC41-9F31-D6B630F2A3EB}"/>
              </a:ext>
            </a:extLst>
          </p:cNvPr>
          <p:cNvSpPr txBox="1">
            <a:spLocks/>
          </p:cNvSpPr>
          <p:nvPr/>
        </p:nvSpPr>
        <p:spPr bwMode="auto">
          <a:xfrm>
            <a:off x="152400" y="3733800"/>
            <a:ext cx="5257800" cy="17896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ja-JP" sz="2000" dirty="0">
                <a:latin typeface="HGSｺﾞｼｯｸE" panose="020B0900000000000000" pitchFamily="50" charset="-128"/>
                <a:ea typeface="HGSｺﾞｼｯｸE" panose="020B0900000000000000" pitchFamily="50" charset="-128"/>
              </a:rPr>
              <a:t>ライオンズのロゴには、金色の輪で囲まれた青地に金色の「L」の文字が入っています。この輪の両側はライオンの横顔で形どられており、片方は誇り高き過去を見つめ、もう片方は希望に満ちた未来に目を向けています。</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t>組織構造</a:t>
            </a:r>
          </a:p>
        </p:txBody>
      </p:sp>
      <p:sp>
        <p:nvSpPr>
          <p:cNvPr id="4" name="Content Placeholder 4">
            <a:extLst>
              <a:ext uri="{FF2B5EF4-FFF2-40B4-BE49-F238E27FC236}">
                <a16:creationId xmlns:a16="http://schemas.microsoft.com/office/drawing/2014/main" id="{9A32E7F2-C6A1-A54F-B414-8461C3043471}"/>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国際役員は方針を</a:t>
            </a:r>
            <a:r>
              <a:rPr lang="ja-JP" altLang="en-US" sz="2000" b="1" dirty="0">
                <a:solidFill>
                  <a:srgbClr val="10233E"/>
                </a:solidFill>
                <a:latin typeface="HGSｺﾞｼｯｸE" panose="020B0900000000000000" pitchFamily="50" charset="-128"/>
                <a:ea typeface="HGSｺﾞｼｯｸE" panose="020B0900000000000000" pitchFamily="50" charset="-128"/>
              </a:rPr>
              <a:t>施行</a:t>
            </a:r>
            <a:r>
              <a:rPr lang="ja-JP" sz="2000" b="1" dirty="0">
                <a:solidFill>
                  <a:srgbClr val="10233E"/>
                </a:solidFill>
                <a:latin typeface="HGSｺﾞｼｯｸE" panose="020B0900000000000000" pitchFamily="50" charset="-128"/>
                <a:ea typeface="HGSｺﾞｼｯｸE" panose="020B0900000000000000" pitchFamily="50" charset="-128"/>
              </a:rPr>
              <a:t>し、世界のライオンズを鼓舞するリーダーとして活動します。</a:t>
            </a:r>
          </a:p>
          <a:p>
            <a:pPr lvl="1">
              <a:buClr>
                <a:srgbClr val="EAB71F"/>
              </a:buClr>
              <a:buFont typeface="Arial" panose="020B0604020202020204" pitchFamily="34" charset="0"/>
              <a:buChar char="•"/>
            </a:pPr>
            <a:r>
              <a:rPr lang="ja-JP" sz="1800" b="1" dirty="0">
                <a:solidFill>
                  <a:srgbClr val="10233E"/>
                </a:solidFill>
                <a:latin typeface="HGSｺﾞｼｯｸE" panose="020B0900000000000000" pitchFamily="50" charset="-128"/>
                <a:ea typeface="HGSｺﾞｼｯｸE" panose="020B0900000000000000" pitchFamily="50" charset="-128"/>
              </a:rPr>
              <a:t>国際会長：</a:t>
            </a:r>
            <a:r>
              <a:rPr lang="ja-JP" sz="1800" dirty="0">
                <a:latin typeface="HGSｺﾞｼｯｸE" panose="020B0900000000000000" pitchFamily="50" charset="-128"/>
                <a:ea typeface="HGSｺﾞｼｯｸE" panose="020B0900000000000000" pitchFamily="50" charset="-128"/>
              </a:rPr>
              <a:t>[入力]</a:t>
            </a:r>
          </a:p>
          <a:p>
            <a:pPr lvl="1">
              <a:buClr>
                <a:srgbClr val="EAB71F"/>
              </a:buClr>
              <a:buFont typeface="Arial" panose="020B0604020202020204" pitchFamily="34" charset="0"/>
              <a:buChar char="•"/>
            </a:pPr>
            <a:r>
              <a:rPr lang="ja-JP" sz="1800" b="1" dirty="0">
                <a:solidFill>
                  <a:srgbClr val="10233E"/>
                </a:solidFill>
                <a:latin typeface="HGSｺﾞｼｯｸE" panose="020B0900000000000000" pitchFamily="50" charset="-128"/>
                <a:ea typeface="HGSｺﾞｼｯｸE" panose="020B0900000000000000" pitchFamily="50" charset="-128"/>
              </a:rPr>
              <a:t>第一副会長：</a:t>
            </a:r>
            <a:r>
              <a:rPr lang="ja-JP" sz="1800" dirty="0">
                <a:latin typeface="HGSｺﾞｼｯｸE" panose="020B0900000000000000" pitchFamily="50" charset="-128"/>
                <a:ea typeface="HGSｺﾞｼｯｸE" panose="020B0900000000000000" pitchFamily="50" charset="-128"/>
              </a:rPr>
              <a:t>[入力]</a:t>
            </a:r>
          </a:p>
          <a:p>
            <a:pPr lvl="1">
              <a:buClr>
                <a:srgbClr val="EAB71F"/>
              </a:buClr>
              <a:buFont typeface="Arial" panose="020B0604020202020204" pitchFamily="34" charset="0"/>
              <a:buChar char="•"/>
            </a:pPr>
            <a:r>
              <a:rPr lang="ja-JP" sz="1800" b="1" dirty="0">
                <a:solidFill>
                  <a:srgbClr val="10233E"/>
                </a:solidFill>
                <a:latin typeface="HGSｺﾞｼｯｸE" panose="020B0900000000000000" pitchFamily="50" charset="-128"/>
                <a:ea typeface="HGSｺﾞｼｯｸE" panose="020B0900000000000000" pitchFamily="50" charset="-128"/>
              </a:rPr>
              <a:t>第二副会長</a:t>
            </a:r>
            <a:r>
              <a:rPr lang="ja-JP" sz="1800" dirty="0">
                <a:latin typeface="HGSｺﾞｼｯｸE" panose="020B0900000000000000" pitchFamily="50" charset="-128"/>
                <a:ea typeface="HGSｺﾞｼｯｸE" panose="020B0900000000000000" pitchFamily="50" charset="-128"/>
              </a:rPr>
              <a:t>[入力]</a:t>
            </a:r>
          </a:p>
          <a:p>
            <a:pPr lvl="1">
              <a:buClr>
                <a:srgbClr val="EAB71F"/>
              </a:buClr>
              <a:buFont typeface="Arial" panose="020B0604020202020204" pitchFamily="34" charset="0"/>
              <a:buChar char="•"/>
            </a:pPr>
            <a:r>
              <a:rPr lang="ja-JP" sz="1800" b="1" dirty="0">
                <a:solidFill>
                  <a:srgbClr val="10233E"/>
                </a:solidFill>
                <a:latin typeface="HGSｺﾞｼｯｸE" panose="020B0900000000000000" pitchFamily="50" charset="-128"/>
                <a:ea typeface="HGSｺﾞｼｯｸE" panose="020B0900000000000000" pitchFamily="50" charset="-128"/>
              </a:rPr>
              <a:t>第三副会長</a:t>
            </a:r>
            <a:r>
              <a:rPr lang="ja-JP" sz="1800" dirty="0">
                <a:latin typeface="HGSｺﾞｼｯｸE" panose="020B0900000000000000" pitchFamily="50" charset="-128"/>
                <a:ea typeface="HGSｺﾞｼｯｸE" panose="020B0900000000000000" pitchFamily="50" charset="-128"/>
              </a:rPr>
              <a:t>[入力]</a:t>
            </a:r>
          </a:p>
          <a:p>
            <a:pPr lvl="1">
              <a:buClr>
                <a:srgbClr val="EAB71F"/>
              </a:buClr>
              <a:buFont typeface="Arial" panose="020B0604020202020204" pitchFamily="34" charset="0"/>
              <a:buChar char="•"/>
            </a:pPr>
            <a:r>
              <a:rPr lang="ja-JP" sz="1800" b="1" dirty="0">
                <a:solidFill>
                  <a:srgbClr val="10233E"/>
                </a:solidFill>
                <a:latin typeface="HGSｺﾞｼｯｸE" panose="020B0900000000000000" pitchFamily="50" charset="-128"/>
                <a:ea typeface="HGSｺﾞｼｯｸE" panose="020B0900000000000000" pitchFamily="50" charset="-128"/>
              </a:rPr>
              <a:t>前国際会長/LCIF理事長：</a:t>
            </a:r>
            <a:r>
              <a:rPr lang="ja-JP" sz="1800" dirty="0">
                <a:latin typeface="HGSｺﾞｼｯｸE" panose="020B0900000000000000" pitchFamily="50" charset="-128"/>
                <a:ea typeface="HGSｺﾞｼｯｸE" panose="020B0900000000000000" pitchFamily="50" charset="-128"/>
              </a:rPr>
              <a:t>[入力]</a:t>
            </a:r>
          </a:p>
          <a:p>
            <a:pPr lvl="1">
              <a:buClr>
                <a:srgbClr val="EAB71F"/>
              </a:buClr>
              <a:buFont typeface="Arial" panose="020B0604020202020204" pitchFamily="34" charset="0"/>
              <a:buChar char="•"/>
            </a:pPr>
            <a:endParaRPr lang="en-US" sz="1600" b="1" dirty="0">
              <a:solidFill>
                <a:srgbClr val="10233E"/>
              </a:solidFill>
              <a:latin typeface="HGSｺﾞｼｯｸE" panose="020B0900000000000000" pitchFamily="50" charset="-128"/>
              <a:ea typeface="HGSｺﾞｼｯｸE" panose="020B0900000000000000" pitchFamily="50" charset="-128"/>
            </a:endParaRPr>
          </a:p>
          <a:p>
            <a:pPr>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国際理事会は国際協会の統治にあたる機関です。</a:t>
            </a:r>
          </a:p>
          <a:p>
            <a:pPr lvl="1">
              <a:buClr>
                <a:srgbClr val="EAB71F"/>
              </a:buClr>
              <a:buFont typeface="Arial" panose="020B0604020202020204" pitchFamily="34" charset="0"/>
              <a:buChar char="•"/>
            </a:pPr>
            <a:r>
              <a:rPr lang="ja-JP" sz="1800" dirty="0">
                <a:latin typeface="HGSｺﾞｼｯｸE" panose="020B0900000000000000" pitchFamily="50" charset="-128"/>
                <a:ea typeface="HGSｺﾞｼｯｸE" panose="020B0900000000000000" pitchFamily="50" charset="-128"/>
              </a:rPr>
              <a:t>メンバーは34人</a:t>
            </a:r>
          </a:p>
          <a:p>
            <a:pPr marL="457200" lvl="1" indent="0">
              <a:buClr>
                <a:srgbClr val="EAB71F"/>
              </a:buClr>
              <a:buNone/>
            </a:pPr>
            <a:endParaRPr lang="en-US" sz="1600" dirty="0">
              <a:latin typeface="HGSｺﾞｼｯｸE" panose="020B0900000000000000" pitchFamily="50" charset="-128"/>
              <a:ea typeface="HGSｺﾞｼｯｸE" panose="020B0900000000000000" pitchFamily="50" charset="-128"/>
            </a:endParaRPr>
          </a:p>
          <a:p>
            <a:pPr>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国際会則と付則は協会の運営を統制し、協会の機能に係る規律を定めるものです。</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t>国際大会</a:t>
            </a:r>
          </a:p>
        </p:txBody>
      </p:sp>
      <p:sp>
        <p:nvSpPr>
          <p:cNvPr id="4" name="Content Placeholder 4">
            <a:extLst>
              <a:ext uri="{FF2B5EF4-FFF2-40B4-BE49-F238E27FC236}">
                <a16:creationId xmlns:a16="http://schemas.microsoft.com/office/drawing/2014/main" id="{AAC6C183-9B34-AE49-8C66-B0A3AE40A2D5}"/>
              </a:ext>
            </a:extLst>
          </p:cNvPr>
          <p:cNvSpPr txBox="1">
            <a:spLocks/>
          </p:cNvSpPr>
          <p:nvPr/>
        </p:nvSpPr>
        <p:spPr bwMode="auto">
          <a:xfrm>
            <a:off x="152400" y="1118616"/>
            <a:ext cx="8686800" cy="10149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ja-JP" sz="2000" b="1" dirty="0">
                <a:solidFill>
                  <a:srgbClr val="10233E"/>
                </a:solidFill>
                <a:latin typeface="HGSｺﾞｼｯｸE" panose="020B0900000000000000" pitchFamily="50" charset="-128"/>
                <a:ea typeface="HGSｺﾞｼｯｸE" panose="020B0900000000000000" pitchFamily="50" charset="-128"/>
              </a:rPr>
              <a:t>毎年世界各地から何千というライオンズが大会に集い、実務や研修を行い、共に祝い、友好を育む1週間を過ごしま</a:t>
            </a:r>
            <a:r>
              <a:rPr lang="ja-JP" sz="2000" b="1">
                <a:solidFill>
                  <a:srgbClr val="10233E"/>
                </a:solidFill>
                <a:latin typeface="HGSｺﾞｼｯｸE" panose="020B0900000000000000" pitchFamily="50" charset="-128"/>
                <a:ea typeface="HGSｺﾞｼｯｸE" panose="020B0900000000000000" pitchFamily="50" charset="-128"/>
              </a:rPr>
              <a:t>す。</a:t>
            </a:r>
            <a:endParaRPr lang="ja-JP" sz="2000" b="1" dirty="0">
              <a:solidFill>
                <a:srgbClr val="10233E"/>
              </a:solidFill>
              <a:latin typeface="HGSｺﾞｼｯｸE" panose="020B0900000000000000" pitchFamily="50" charset="-128"/>
              <a:ea typeface="HGSｺﾞｼｯｸE" panose="020B0900000000000000" pitchFamily="50" charset="-128"/>
            </a:endParaRPr>
          </a:p>
        </p:txBody>
      </p:sp>
      <p:graphicFrame>
        <p:nvGraphicFramePr>
          <p:cNvPr id="3" name="Table 2">
            <a:extLst>
              <a:ext uri="{FF2B5EF4-FFF2-40B4-BE49-F238E27FC236}">
                <a16:creationId xmlns:a16="http://schemas.microsoft.com/office/drawing/2014/main" id="{B058CF86-154C-801E-80A8-DBCA39D542F1}"/>
              </a:ext>
            </a:extLst>
          </p:cNvPr>
          <p:cNvGraphicFramePr>
            <a:graphicFrameLocks noGrp="1"/>
          </p:cNvGraphicFramePr>
          <p:nvPr>
            <p:extLst>
              <p:ext uri="{D42A27DB-BD31-4B8C-83A1-F6EECF244321}">
                <p14:modId xmlns:p14="http://schemas.microsoft.com/office/powerpoint/2010/main" val="2786565314"/>
              </p:ext>
            </p:extLst>
          </p:nvPr>
        </p:nvGraphicFramePr>
        <p:xfrm>
          <a:off x="1378688" y="3429000"/>
          <a:ext cx="7162800" cy="314325"/>
        </p:xfrm>
        <a:graphic>
          <a:graphicData uri="http://schemas.openxmlformats.org/drawingml/2006/table">
            <a:tbl>
              <a:tblPr>
                <a:tableStyleId>{5C22544A-7EE6-4342-B048-85BDC9FD1C3A}</a:tableStyleId>
              </a:tblPr>
              <a:tblGrid>
                <a:gridCol w="7162800">
                  <a:extLst>
                    <a:ext uri="{9D8B030D-6E8A-4147-A177-3AD203B41FA5}">
                      <a16:colId xmlns:a16="http://schemas.microsoft.com/office/drawing/2014/main" val="154393152"/>
                    </a:ext>
                  </a:extLst>
                </a:gridCol>
              </a:tblGrid>
              <a:tr h="190500">
                <a:tc>
                  <a:txBody>
                    <a:bodyPr/>
                    <a:lstStyle/>
                    <a:p>
                      <a:pPr algn="l" fontAlgn="b"/>
                      <a:r>
                        <a:rPr lang="ja-JP" altLang="en-US" sz="2000" u="none" strike="noStrike">
                          <a:effectLst/>
                        </a:rPr>
                        <a:t>詳細については、</a:t>
                      </a:r>
                      <a:r>
                        <a:rPr lang="en-US" sz="2000" u="none" strike="noStrike" dirty="0">
                          <a:effectLst/>
                          <a:hlinkClick r:id="rId3"/>
                        </a:rPr>
                        <a:t>LCICon.lionsclubs.org</a:t>
                      </a:r>
                      <a:r>
                        <a:rPr lang="en-US" sz="2000" u="none" strike="noStrike" dirty="0">
                          <a:effectLst/>
                        </a:rPr>
                        <a:t> </a:t>
                      </a:r>
                      <a:r>
                        <a:rPr lang="ja-JP" altLang="en-US" sz="2000" u="none" strike="noStrike">
                          <a:effectLst/>
                        </a:rPr>
                        <a:t>をご覧ください。</a:t>
                      </a:r>
                      <a:endParaRPr lang="ja-JP" altLang="en-US" sz="2000" b="0" i="0" u="none" strike="noStrike">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535944895"/>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t>国際本部</a:t>
            </a:r>
          </a:p>
        </p:txBody>
      </p:sp>
      <p:sp>
        <p:nvSpPr>
          <p:cNvPr id="7" name="Content Placeholder 4">
            <a:extLst>
              <a:ext uri="{FF2B5EF4-FFF2-40B4-BE49-F238E27FC236}">
                <a16:creationId xmlns:a16="http://schemas.microsoft.com/office/drawing/2014/main" id="{35E5BA61-9F5B-A14F-844A-D6EA8631B99F}"/>
              </a:ext>
            </a:extLst>
          </p:cNvPr>
          <p:cNvSpPr txBox="1">
            <a:spLocks/>
          </p:cNvSpPr>
          <p:nvPr/>
        </p:nvSpPr>
        <p:spPr bwMode="auto">
          <a:xfrm>
            <a:off x="152400" y="838200"/>
            <a:ext cx="8382000" cy="56879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米国イリノイ州オークブルック</a:t>
            </a:r>
          </a:p>
          <a:p>
            <a:pPr>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11の部署があり、約275名の職員が勤務</a:t>
            </a:r>
          </a:p>
          <a:p>
            <a:pPr lvl="1">
              <a:buClr>
                <a:srgbClr val="EAB71F"/>
              </a:buClr>
              <a:buFont typeface="Arial" panose="020B0604020202020204" pitchFamily="34" charset="0"/>
              <a:buChar char="•"/>
            </a:pPr>
            <a:r>
              <a:rPr lang="ja-JP" sz="1800" dirty="0">
                <a:latin typeface="HGSｺﾞｼｯｸE" panose="020B0900000000000000" pitchFamily="50" charset="-128"/>
                <a:ea typeface="HGSｺﾞｼｯｸE" panose="020B0900000000000000" pitchFamily="50" charset="-128"/>
              </a:rPr>
              <a:t>大会部</a:t>
            </a:r>
          </a:p>
          <a:p>
            <a:pPr lvl="1">
              <a:buClr>
                <a:srgbClr val="EAB71F"/>
              </a:buClr>
              <a:buFont typeface="Arial" panose="020B0604020202020204" pitchFamily="34" charset="0"/>
              <a:buChar char="•"/>
            </a:pPr>
            <a:r>
              <a:rPr lang="ja-JP" sz="1800" dirty="0">
                <a:latin typeface="HGSｺﾞｼｯｸE" panose="020B0900000000000000" pitchFamily="50" charset="-128"/>
                <a:ea typeface="HGSｺﾞｼｯｸE" panose="020B0900000000000000" pitchFamily="50" charset="-128"/>
              </a:rPr>
              <a:t>地区及びクラブ行政部</a:t>
            </a:r>
          </a:p>
          <a:p>
            <a:pPr lvl="1">
              <a:buClr>
                <a:srgbClr val="EAB71F"/>
              </a:buClr>
              <a:buFont typeface="Arial" panose="020B0604020202020204" pitchFamily="34" charset="0"/>
              <a:buChar char="•"/>
            </a:pPr>
            <a:r>
              <a:rPr lang="ja-JP" sz="1800" dirty="0">
                <a:latin typeface="HGSｺﾞｼｯｸE" panose="020B0900000000000000" pitchFamily="50" charset="-128"/>
                <a:ea typeface="HGSｺﾞｼｯｸE" panose="020B0900000000000000" pitchFamily="50" charset="-128"/>
              </a:rPr>
              <a:t>財務部</a:t>
            </a:r>
          </a:p>
          <a:p>
            <a:pPr lvl="1">
              <a:buClr>
                <a:srgbClr val="EAB71F"/>
              </a:buClr>
              <a:buFont typeface="Arial" panose="020B0604020202020204" pitchFamily="34" charset="0"/>
              <a:buChar char="•"/>
            </a:pPr>
            <a:r>
              <a:rPr lang="ja-JP" sz="1800" dirty="0">
                <a:latin typeface="HGSｺﾞｼｯｸE" panose="020B0900000000000000" pitchFamily="50" charset="-128"/>
                <a:ea typeface="HGSｺﾞｼｯｸE" panose="020B0900000000000000" pitchFamily="50" charset="-128"/>
              </a:rPr>
              <a:t>情報テクノロジー部</a:t>
            </a:r>
          </a:p>
          <a:p>
            <a:pPr lvl="1">
              <a:buClr>
                <a:srgbClr val="EAB71F"/>
              </a:buClr>
              <a:buFont typeface="Arial" panose="020B0604020202020204" pitchFamily="34" charset="0"/>
              <a:buChar char="•"/>
            </a:pPr>
            <a:r>
              <a:rPr lang="ja-JP" sz="1800" dirty="0">
                <a:latin typeface="HGSｺﾞｼｯｸE" panose="020B0900000000000000" pitchFamily="50" charset="-128"/>
                <a:ea typeface="HGSｺﾞｼｯｸE" panose="020B0900000000000000" pitchFamily="50" charset="-128"/>
              </a:rPr>
              <a:t>リーダーシップ開発部 </a:t>
            </a:r>
          </a:p>
          <a:p>
            <a:pPr lvl="1">
              <a:buClr>
                <a:srgbClr val="EAB71F"/>
              </a:buClr>
              <a:buFont typeface="Arial" panose="020B0604020202020204" pitchFamily="34" charset="0"/>
              <a:buChar char="•"/>
            </a:pPr>
            <a:r>
              <a:rPr lang="ja-JP" sz="1800" dirty="0">
                <a:latin typeface="HGSｺﾞｼｯｸE" panose="020B0900000000000000" pitchFamily="50" charset="-128"/>
                <a:ea typeface="HGSｺﾞｼｯｸE" panose="020B0900000000000000" pitchFamily="50" charset="-128"/>
              </a:rPr>
              <a:t>法律部</a:t>
            </a:r>
          </a:p>
          <a:p>
            <a:pPr lvl="1">
              <a:buClr>
                <a:srgbClr val="EAB71F"/>
              </a:buClr>
              <a:buFont typeface="Arial" panose="020B0604020202020204" pitchFamily="34" charset="0"/>
              <a:buChar char="•"/>
            </a:pPr>
            <a:r>
              <a:rPr lang="ja-JP" sz="1800" dirty="0">
                <a:latin typeface="HGSｺﾞｼｯｸE" panose="020B0900000000000000" pitchFamily="50" charset="-128"/>
                <a:ea typeface="HGSｺﾞｼｯｸE" panose="020B0900000000000000" pitchFamily="50" charset="-128"/>
              </a:rPr>
              <a:t>ライオンズクラブ国際財団</a:t>
            </a:r>
          </a:p>
          <a:p>
            <a:pPr lvl="1">
              <a:buClr>
                <a:srgbClr val="EAB71F"/>
              </a:buClr>
              <a:buFont typeface="Arial" panose="020B0604020202020204" pitchFamily="34" charset="0"/>
              <a:buChar char="•"/>
            </a:pPr>
            <a:r>
              <a:rPr lang="ja-JP" sz="1800" dirty="0">
                <a:latin typeface="HGSｺﾞｼｯｸE" panose="020B0900000000000000" pitchFamily="50" charset="-128"/>
                <a:ea typeface="HGSｺﾞｼｯｸE" panose="020B0900000000000000" pitchFamily="50" charset="-128"/>
              </a:rPr>
              <a:t>マーケティング部</a:t>
            </a:r>
          </a:p>
          <a:p>
            <a:pPr lvl="1">
              <a:buClr>
                <a:srgbClr val="EAB71F"/>
              </a:buClr>
              <a:buFont typeface="Arial" panose="020B0604020202020204" pitchFamily="34" charset="0"/>
              <a:buChar char="•"/>
            </a:pPr>
            <a:r>
              <a:rPr lang="ja-JP" sz="1800" dirty="0">
                <a:latin typeface="HGSｺﾞｼｯｸE" panose="020B0900000000000000" pitchFamily="50" charset="-128"/>
                <a:ea typeface="HGSｺﾞｼｯｸE" panose="020B0900000000000000" pitchFamily="50" charset="-128"/>
              </a:rPr>
              <a:t>会員増強部 </a:t>
            </a:r>
          </a:p>
          <a:p>
            <a:pPr lvl="1">
              <a:buClr>
                <a:srgbClr val="EAB71F"/>
              </a:buClr>
              <a:buFont typeface="Arial" panose="020B0604020202020204" pitchFamily="34" charset="0"/>
              <a:buChar char="•"/>
            </a:pPr>
            <a:r>
              <a:rPr lang="ja-JP" sz="1800" dirty="0">
                <a:latin typeface="HGSｺﾞｼｯｸE" panose="020B0900000000000000" pitchFamily="50" charset="-128"/>
                <a:ea typeface="HGSｺﾞｼｯｸE" panose="020B0900000000000000" pitchFamily="50" charset="-128"/>
              </a:rPr>
              <a:t>会員オペレーション及びサポート部</a:t>
            </a:r>
          </a:p>
          <a:p>
            <a:pPr lvl="1">
              <a:buClr>
                <a:srgbClr val="EAB71F"/>
              </a:buClr>
              <a:buFont typeface="Arial" panose="020B0604020202020204" pitchFamily="34" charset="0"/>
              <a:buChar char="•"/>
            </a:pPr>
            <a:r>
              <a:rPr lang="ja-JP" sz="1800" dirty="0">
                <a:latin typeface="HGSｺﾞｼｯｸE" panose="020B0900000000000000" pitchFamily="50" charset="-128"/>
                <a:ea typeface="HGSｺﾞｼｯｸE" panose="020B0900000000000000" pitchFamily="50" charset="-128"/>
              </a:rPr>
              <a:t>奉仕事業部</a:t>
            </a:r>
            <a:endParaRPr lang="en-US" altLang="ja-JP" sz="1800" dirty="0">
              <a:latin typeface="HGSｺﾞｼｯｸE" panose="020B0900000000000000" pitchFamily="50" charset="-128"/>
              <a:ea typeface="HGSｺﾞｼｯｸE" panose="020B0900000000000000" pitchFamily="50" charset="-128"/>
            </a:endParaRPr>
          </a:p>
          <a:p>
            <a:pPr lvl="1">
              <a:buClr>
                <a:srgbClr val="EAB71F"/>
              </a:buClr>
              <a:buFont typeface="Arial" panose="020B0604020202020204" pitchFamily="34" charset="0"/>
              <a:buChar char="•"/>
            </a:pPr>
            <a:endParaRPr lang="en-US" altLang="ja-JP" sz="1800" dirty="0">
              <a:latin typeface="HGSｺﾞｼｯｸE" panose="020B0900000000000000" pitchFamily="50" charset="-128"/>
              <a:ea typeface="HGSｺﾞｼｯｸE" panose="020B0900000000000000" pitchFamily="50" charset="-128"/>
            </a:endParaRPr>
          </a:p>
          <a:p>
            <a:pPr marL="0" indent="0">
              <a:buClr>
                <a:srgbClr val="EAB71F"/>
              </a:buClr>
              <a:buNone/>
            </a:pPr>
            <a:r>
              <a:rPr lang="ja-JP" altLang="en-US" sz="2000" b="1" dirty="0">
                <a:solidFill>
                  <a:srgbClr val="10233E"/>
                </a:solidFill>
                <a:latin typeface="HGSｺﾞｼｯｸE" panose="020B0900000000000000" pitchFamily="50" charset="-128"/>
                <a:ea typeface="HGSｺﾞｼｯｸE" panose="020B0900000000000000" pitchFamily="50" charset="-128"/>
              </a:rPr>
              <a:t>その他に地域事務所として、イサメ事務局（インド・ムンバイ）、オセアル調整事務局（東京）、韓国駐在事務所がある</a:t>
            </a:r>
            <a:endParaRPr lang="ja-JP" altLang="ja-JP" sz="2000" b="1" dirty="0">
              <a:solidFill>
                <a:srgbClr val="10233E"/>
              </a:solidFill>
              <a:latin typeface="HGSｺﾞｼｯｸE" panose="020B0900000000000000" pitchFamily="50" charset="-128"/>
              <a:ea typeface="HGSｺﾞｼｯｸE" panose="020B0900000000000000" pitchFamily="50" charset="-128"/>
            </a:endParaRPr>
          </a:p>
          <a:p>
            <a:pPr lvl="1">
              <a:buClr>
                <a:srgbClr val="EAB71F"/>
              </a:buClr>
              <a:buFont typeface="Arial" panose="020B0604020202020204" pitchFamily="34" charset="0"/>
              <a:buChar char="•"/>
            </a:pPr>
            <a:endParaRPr lang="en-US" altLang="ja-JP" sz="1800" dirty="0">
              <a:latin typeface="HGSｺﾞｼｯｸE" panose="020B0900000000000000" pitchFamily="50" charset="-128"/>
              <a:ea typeface="HGSｺﾞｼｯｸE" panose="020B0900000000000000" pitchFamily="50" charset="-128"/>
            </a:endParaRPr>
          </a:p>
          <a:p>
            <a:pPr lvl="1">
              <a:buClr>
                <a:srgbClr val="EAB71F"/>
              </a:buClr>
              <a:buFont typeface="Arial" panose="020B0604020202020204" pitchFamily="34" charset="0"/>
              <a:buChar char="•"/>
            </a:pPr>
            <a:endParaRPr lang="en-US" altLang="ja-JP" sz="1800" dirty="0">
              <a:latin typeface="HGSｺﾞｼｯｸE" panose="020B0900000000000000" pitchFamily="50" charset="-128"/>
              <a:ea typeface="HGSｺﾞｼｯｸE" panose="020B0900000000000000" pitchFamily="50" charset="-128"/>
            </a:endParaRPr>
          </a:p>
        </p:txBody>
      </p:sp>
      <p:pic>
        <p:nvPicPr>
          <p:cNvPr id="5" name="Picture 4">
            <a:extLst>
              <a:ext uri="{FF2B5EF4-FFF2-40B4-BE49-F238E27FC236}">
                <a16:creationId xmlns:a16="http://schemas.microsoft.com/office/drawing/2014/main" id="{3F128642-9A31-850F-B5C9-CCFE92D9B03B}"/>
              </a:ext>
            </a:extLst>
          </p:cNvPr>
          <p:cNvPicPr>
            <a:picLocks noChangeAspect="1"/>
          </p:cNvPicPr>
          <p:nvPr/>
        </p:nvPicPr>
        <p:blipFill>
          <a:blip r:embed="rId3">
            <a:extLst>
              <a:ext uri="{28A0092B-C50C-407E-A947-70E740481C1C}">
                <a14:useLocalDpi xmlns:a14="http://schemas.microsoft.com/office/drawing/2010/main" val="0"/>
              </a:ext>
            </a:extLst>
          </a:blip>
          <a:srcRect l="1389" r="1389"/>
          <a:stretch/>
        </p:blipFill>
        <p:spPr>
          <a:xfrm>
            <a:off x="5192025" y="1752600"/>
            <a:ext cx="3340100" cy="229035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dirty="0">
                <a:latin typeface="HGSｺﾞｼｯｸE" panose="020B0900000000000000" pitchFamily="50" charset="-128"/>
                <a:ea typeface="HGSｺﾞｼｯｸE" panose="020B0900000000000000" pitchFamily="50" charset="-128"/>
              </a:rPr>
              <a:t>ライオンズクラブ国際財団（LCIF）</a:t>
            </a:r>
          </a:p>
        </p:txBody>
      </p:sp>
      <p:pic>
        <p:nvPicPr>
          <p:cNvPr id="2050" name="Picture 2" descr="C:\Documents and Settings\KHeyne\My Documents\My Pictures\LCI Photos\Logos\lcif_h2c.tif"/>
          <p:cNvPicPr>
            <a:picLocks noChangeAspect="1" noChangeArrowheads="1"/>
          </p:cNvPicPr>
          <p:nvPr/>
        </p:nvPicPr>
        <p:blipFill>
          <a:blip r:embed="rId3"/>
          <a:srcRect/>
          <a:stretch>
            <a:fillRect/>
          </a:stretch>
        </p:blipFill>
        <p:spPr bwMode="auto">
          <a:xfrm>
            <a:off x="304800" y="1066800"/>
            <a:ext cx="3352800" cy="978036"/>
          </a:xfrm>
          <a:prstGeom prst="rect">
            <a:avLst/>
          </a:prstGeom>
          <a:noFill/>
        </p:spPr>
      </p:pic>
      <p:sp>
        <p:nvSpPr>
          <p:cNvPr id="5" name="Content Placeholder 4">
            <a:extLst>
              <a:ext uri="{FF2B5EF4-FFF2-40B4-BE49-F238E27FC236}">
                <a16:creationId xmlns:a16="http://schemas.microsoft.com/office/drawing/2014/main" id="{27587C7B-4405-854A-B9A3-A7531D597772}"/>
              </a:ext>
            </a:extLst>
          </p:cNvPr>
          <p:cNvSpPr txBox="1">
            <a:spLocks/>
          </p:cNvSpPr>
          <p:nvPr/>
        </p:nvSpPr>
        <p:spPr bwMode="auto">
          <a:xfrm>
            <a:off x="152400" y="2209800"/>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ja-JP" sz="2000" b="1" dirty="0">
                <a:solidFill>
                  <a:srgbClr val="10233E"/>
                </a:solidFill>
                <a:latin typeface="HGSｺﾞｼｯｸE" panose="020B0900000000000000" pitchFamily="50" charset="-128"/>
                <a:ea typeface="HGSｺﾞｼｯｸE" panose="020B0900000000000000" pitchFamily="50" charset="-128"/>
              </a:rPr>
              <a:t>重要事項</a:t>
            </a:r>
          </a:p>
          <a:p>
            <a:pPr lvl="1">
              <a:buClr>
                <a:srgbClr val="EAB71F"/>
              </a:buClr>
              <a:buFont typeface="Arial" panose="020B0604020202020204" pitchFamily="34" charset="0"/>
              <a:buChar char="•"/>
            </a:pPr>
            <a:r>
              <a:rPr lang="ja-JP" sz="2000" dirty="0">
                <a:latin typeface="HGSｺﾞｼｯｸE" panose="020B0900000000000000" pitchFamily="50" charset="-128"/>
                <a:ea typeface="HGSｺﾞｼｯｸE" panose="020B0900000000000000" pitchFamily="50" charset="-128"/>
              </a:rPr>
              <a:t>1968年創設：ライオンズの奉仕に力を与える、ライオンズクラブ国際協会の正式な財団</a:t>
            </a:r>
          </a:p>
          <a:p>
            <a:pPr lvl="1">
              <a:buClr>
                <a:srgbClr val="EAB71F"/>
              </a:buClr>
              <a:buFont typeface="Arial" panose="020B0604020202020204" pitchFamily="34" charset="0"/>
              <a:buChar char="•"/>
            </a:pPr>
            <a:endParaRPr lang="en-US" sz="2000" dirty="0">
              <a:latin typeface="HGSｺﾞｼｯｸE" panose="020B0900000000000000" pitchFamily="50" charset="-128"/>
              <a:ea typeface="HGSｺﾞｼｯｸE" panose="020B0900000000000000" pitchFamily="50" charset="-128"/>
            </a:endParaRPr>
          </a:p>
          <a:p>
            <a:pPr lvl="1">
              <a:buClr>
                <a:srgbClr val="EAB71F"/>
              </a:buClr>
              <a:buFont typeface="Arial" panose="020B0604020202020204" pitchFamily="34" charset="0"/>
              <a:buChar char="•"/>
            </a:pPr>
            <a:r>
              <a:rPr lang="ja-JP" sz="2000" dirty="0">
                <a:latin typeface="HGSｺﾞｼｯｸE" panose="020B0900000000000000" pitchFamily="50" charset="-128"/>
                <a:ea typeface="HGSｺﾞｼｯｸE" panose="020B0900000000000000" pitchFamily="50" charset="-128"/>
              </a:rPr>
              <a:t>大規模な奉仕人道事業に交付金を提供</a:t>
            </a:r>
          </a:p>
          <a:p>
            <a:pPr lvl="1">
              <a:buClr>
                <a:srgbClr val="EAB71F"/>
              </a:buClr>
              <a:buFont typeface="Arial" panose="020B0604020202020204" pitchFamily="34" charset="0"/>
              <a:buChar char="•"/>
            </a:pPr>
            <a:endParaRPr lang="en-US" sz="2000" dirty="0">
              <a:latin typeface="HGSｺﾞｼｯｸE" panose="020B0900000000000000" pitchFamily="50" charset="-128"/>
              <a:ea typeface="HGSｺﾞｼｯｸE" panose="020B0900000000000000" pitchFamily="50" charset="-128"/>
            </a:endParaRPr>
          </a:p>
          <a:p>
            <a:pPr lvl="1">
              <a:buClr>
                <a:srgbClr val="EAB71F"/>
              </a:buClr>
              <a:buFont typeface="Arial" panose="020B0604020202020204" pitchFamily="34" charset="0"/>
              <a:buChar char="•"/>
            </a:pPr>
            <a:r>
              <a:rPr lang="ja-JP" sz="2000" dirty="0">
                <a:latin typeface="HGSｺﾞｼｯｸE" panose="020B0900000000000000" pitchFamily="50" charset="-128"/>
                <a:ea typeface="HGSｺﾞｼｯｸE" panose="020B0900000000000000" pitchFamily="50" charset="-128"/>
              </a:rPr>
              <a:t>収入は寄付</a:t>
            </a:r>
            <a:r>
              <a:rPr lang="ja-JP" altLang="en-US" sz="2000" dirty="0">
                <a:latin typeface="HGSｺﾞｼｯｸE" panose="020B0900000000000000" pitchFamily="50" charset="-128"/>
                <a:ea typeface="HGSｺﾞｼｯｸE" panose="020B0900000000000000" pitchFamily="50" charset="-128"/>
              </a:rPr>
              <a:t>によって賄われている</a:t>
            </a:r>
            <a:endParaRPr lang="ja-JP" sz="2000" dirty="0">
              <a:latin typeface="HGSｺﾞｼｯｸE" panose="020B0900000000000000" pitchFamily="50" charset="-128"/>
              <a:ea typeface="HGSｺﾞｼｯｸE" panose="020B0900000000000000" pitchFamily="50" charset="-128"/>
            </a:endParaRPr>
          </a:p>
          <a:p>
            <a:pPr lvl="1">
              <a:buClr>
                <a:srgbClr val="EAB71F"/>
              </a:buClr>
              <a:buFont typeface="Arial" panose="020B0604020202020204" pitchFamily="34" charset="0"/>
              <a:buChar char="•"/>
            </a:pPr>
            <a:endParaRPr lang="en-US" sz="2000" dirty="0">
              <a:latin typeface="HGSｺﾞｼｯｸE" panose="020B0900000000000000" pitchFamily="50" charset="-128"/>
              <a:ea typeface="HGSｺﾞｼｯｸE" panose="020B0900000000000000" pitchFamily="50" charset="-128"/>
            </a:endParaRPr>
          </a:p>
          <a:p>
            <a:pPr lvl="1">
              <a:buClr>
                <a:srgbClr val="EAB71F"/>
              </a:buClr>
              <a:buFont typeface="Arial" panose="020B0604020202020204" pitchFamily="34" charset="0"/>
              <a:buChar char="•"/>
            </a:pPr>
            <a:r>
              <a:rPr lang="ja-JP" sz="2000" dirty="0">
                <a:latin typeface="HGSｺﾞｼｯｸE" panose="020B0900000000000000" pitchFamily="50" charset="-128"/>
                <a:ea typeface="HGSｺﾞｼｯｸE" panose="020B0900000000000000" pitchFamily="50" charset="-128"/>
              </a:rPr>
              <a:t>今日までに総額10億ドル以上を交付</a:t>
            </a:r>
          </a:p>
          <a:p>
            <a:pPr lvl="1">
              <a:buClr>
                <a:srgbClr val="EAB71F"/>
              </a:buClr>
              <a:buFont typeface="Arial" panose="020B0604020202020204" pitchFamily="34" charset="0"/>
              <a:buChar char="•"/>
            </a:pPr>
            <a:endParaRPr lang="en-US" sz="2000" dirty="0">
              <a:latin typeface="HGSｺﾞｼｯｸE" panose="020B0900000000000000" pitchFamily="50" charset="-128"/>
              <a:ea typeface="HGSｺﾞｼｯｸE" panose="020B0900000000000000" pitchFamily="50" charset="-128"/>
            </a:endParaRPr>
          </a:p>
          <a:p>
            <a:pPr lvl="1">
              <a:buClr>
                <a:srgbClr val="EAB71F"/>
              </a:buClr>
              <a:buFont typeface="Arial" panose="020B0604020202020204" pitchFamily="34" charset="0"/>
              <a:buChar char="•"/>
            </a:pPr>
            <a:r>
              <a:rPr lang="ja-JP" sz="2000" dirty="0">
                <a:latin typeface="HGSｺﾞｼｯｸE" panose="020B0900000000000000" pitchFamily="50" charset="-128"/>
                <a:ea typeface="HGSｺﾞｼｯｸE" panose="020B0900000000000000" pitchFamily="50" charset="-128"/>
              </a:rPr>
              <a:t>LCIF史上、最も意欲的な資金獲得キャンペーンを実施中</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dirty="0">
                <a:latin typeface="HGSｺﾞｼｯｸE" panose="020B0900000000000000" pitchFamily="50" charset="-128"/>
                <a:ea typeface="HGSｺﾞｼｯｸE" panose="020B0900000000000000" pitchFamily="50" charset="-128"/>
              </a:rPr>
              <a:t>ライオンズクラブ国際財団（LCIF）</a:t>
            </a:r>
          </a:p>
        </p:txBody>
      </p:sp>
      <p:pic>
        <p:nvPicPr>
          <p:cNvPr id="5" name="Picture 2" descr="C:\Documents and Settings\KHeyne\My Documents\My Pictures\LCI Photos\Logos\lcif_h2c.tif">
            <a:extLst>
              <a:ext uri="{FF2B5EF4-FFF2-40B4-BE49-F238E27FC236}">
                <a16:creationId xmlns:a16="http://schemas.microsoft.com/office/drawing/2014/main" id="{CB319032-1A28-BC4C-AFC0-CD9966B7DD02}"/>
              </a:ext>
            </a:extLst>
          </p:cNvPr>
          <p:cNvPicPr>
            <a:picLocks noChangeAspect="1" noChangeArrowheads="1"/>
          </p:cNvPicPr>
          <p:nvPr/>
        </p:nvPicPr>
        <p:blipFill>
          <a:blip r:embed="rId3"/>
          <a:srcRect/>
          <a:stretch>
            <a:fillRect/>
          </a:stretch>
        </p:blipFill>
        <p:spPr bwMode="auto">
          <a:xfrm>
            <a:off x="304800" y="1066800"/>
            <a:ext cx="3352800" cy="978036"/>
          </a:xfrm>
          <a:prstGeom prst="rect">
            <a:avLst/>
          </a:prstGeom>
          <a:noFill/>
        </p:spPr>
      </p:pic>
      <p:sp>
        <p:nvSpPr>
          <p:cNvPr id="6" name="Content Placeholder 4">
            <a:extLst>
              <a:ext uri="{FF2B5EF4-FFF2-40B4-BE49-F238E27FC236}">
                <a16:creationId xmlns:a16="http://schemas.microsoft.com/office/drawing/2014/main" id="{EC61D580-000D-924A-A593-994FBDF132C9}"/>
              </a:ext>
            </a:extLst>
          </p:cNvPr>
          <p:cNvSpPr txBox="1">
            <a:spLocks/>
          </p:cNvSpPr>
          <p:nvPr/>
        </p:nvSpPr>
        <p:spPr bwMode="auto">
          <a:xfrm>
            <a:off x="152400" y="2209800"/>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ja-JP" sz="2000" b="1" dirty="0">
                <a:solidFill>
                  <a:srgbClr val="10233E"/>
                </a:solidFill>
                <a:latin typeface="HGSｺﾞｼｯｸE" panose="020B0900000000000000" pitchFamily="50" charset="-128"/>
                <a:ea typeface="HGSｺﾞｼｯｸE" panose="020B0900000000000000" pitchFamily="50" charset="-128"/>
              </a:rPr>
              <a:t>インパクトをもたらしてきた50</a:t>
            </a:r>
            <a:r>
              <a:rPr lang="ja-JP" altLang="en-US" sz="2000" b="1" dirty="0">
                <a:solidFill>
                  <a:srgbClr val="10233E"/>
                </a:solidFill>
                <a:latin typeface="HGSｺﾞｼｯｸE" panose="020B0900000000000000" pitchFamily="50" charset="-128"/>
                <a:ea typeface="HGSｺﾞｼｯｸE" panose="020B0900000000000000" pitchFamily="50" charset="-128"/>
              </a:rPr>
              <a:t>余年</a:t>
            </a:r>
            <a:endParaRPr lang="ja-JP" sz="2000" b="1" dirty="0">
              <a:solidFill>
                <a:srgbClr val="10233E"/>
              </a:solidFill>
              <a:latin typeface="HGSｺﾞｼｯｸE" panose="020B0900000000000000" pitchFamily="50" charset="-128"/>
              <a:ea typeface="HGSｺﾞｼｯｸE" panose="020B0900000000000000" pitchFamily="50" charset="-128"/>
            </a:endParaRPr>
          </a:p>
          <a:p>
            <a:pPr lvl="1">
              <a:buClr>
                <a:srgbClr val="EAB71F"/>
              </a:buClr>
              <a:buFont typeface="Arial" panose="020B0604020202020204" pitchFamily="34" charset="0"/>
              <a:buChar char="•"/>
            </a:pPr>
            <a:r>
              <a:rPr lang="ja-JP" sz="2400" dirty="0">
                <a:latin typeface="HGSｺﾞｼｯｸE" panose="020B0900000000000000" pitchFamily="50" charset="-128"/>
                <a:ea typeface="HGSｺﾞｼｯｸE" panose="020B0900000000000000" pitchFamily="50" charset="-128"/>
              </a:rPr>
              <a:t>災害援助の交付金1億2千万ドルを提供</a:t>
            </a:r>
          </a:p>
          <a:p>
            <a:pPr lvl="1">
              <a:buClr>
                <a:srgbClr val="EAB71F"/>
              </a:buClr>
              <a:buFont typeface="Arial" panose="020B0604020202020204" pitchFamily="34" charset="0"/>
              <a:buChar char="•"/>
            </a:pPr>
            <a:endParaRPr lang="en-US" sz="2400" dirty="0">
              <a:latin typeface="HGSｺﾞｼｯｸE" panose="020B0900000000000000" pitchFamily="50" charset="-128"/>
              <a:ea typeface="HGSｺﾞｼｯｸE" panose="020B0900000000000000" pitchFamily="50" charset="-128"/>
            </a:endParaRPr>
          </a:p>
          <a:p>
            <a:pPr lvl="1">
              <a:buClr>
                <a:srgbClr val="EAB71F"/>
              </a:buClr>
              <a:buFont typeface="Arial" panose="020B0604020202020204" pitchFamily="34" charset="0"/>
              <a:buChar char="•"/>
            </a:pPr>
            <a:r>
              <a:rPr lang="ja-JP" sz="2400" dirty="0">
                <a:latin typeface="HGSｺﾞｼｯｸE" panose="020B0900000000000000" pitchFamily="50" charset="-128"/>
                <a:ea typeface="HGSｺﾞｼｯｸE" panose="020B0900000000000000" pitchFamily="50" charset="-128"/>
              </a:rPr>
              <a:t>1,600万人の青少年に対してライオンズクエストを実施</a:t>
            </a:r>
          </a:p>
          <a:p>
            <a:pPr lvl="1">
              <a:buClr>
                <a:srgbClr val="EAB71F"/>
              </a:buClr>
              <a:buFont typeface="Arial" panose="020B0604020202020204" pitchFamily="34" charset="0"/>
              <a:buChar char="•"/>
            </a:pPr>
            <a:endParaRPr lang="en-US" sz="2400" dirty="0">
              <a:latin typeface="HGSｺﾞｼｯｸE" panose="020B0900000000000000" pitchFamily="50" charset="-128"/>
              <a:ea typeface="HGSｺﾞｼｯｸE" panose="020B0900000000000000" pitchFamily="50" charset="-128"/>
            </a:endParaRPr>
          </a:p>
          <a:p>
            <a:pPr lvl="1">
              <a:buClr>
                <a:srgbClr val="EAB71F"/>
              </a:buClr>
              <a:buFont typeface="Arial" panose="020B0604020202020204" pitchFamily="34" charset="0"/>
              <a:buChar char="•"/>
            </a:pPr>
            <a:r>
              <a:rPr lang="ja-JP" sz="2400" dirty="0">
                <a:latin typeface="HGSｺﾞｼｯｸE" panose="020B0900000000000000" pitchFamily="50" charset="-128"/>
                <a:ea typeface="HGSｺﾞｼｯｸE" panose="020B0900000000000000" pitchFamily="50" charset="-128"/>
              </a:rPr>
              <a:t>910万件の白内障手術を実施</a:t>
            </a:r>
          </a:p>
          <a:p>
            <a:pPr lvl="1">
              <a:buClr>
                <a:srgbClr val="EAB71F"/>
              </a:buClr>
              <a:buFont typeface="Arial" panose="020B0604020202020204" pitchFamily="34" charset="0"/>
              <a:buChar char="•"/>
            </a:pPr>
            <a:endParaRPr lang="en-US" sz="2400" dirty="0">
              <a:latin typeface="HGSｺﾞｼｯｸE" panose="020B0900000000000000" pitchFamily="50" charset="-128"/>
              <a:ea typeface="HGSｺﾞｼｯｸE" panose="020B0900000000000000" pitchFamily="50" charset="-128"/>
            </a:endParaRPr>
          </a:p>
          <a:p>
            <a:pPr lvl="1">
              <a:buClr>
                <a:srgbClr val="EAB71F"/>
              </a:buClr>
              <a:buFont typeface="Arial" panose="020B0604020202020204" pitchFamily="34" charset="0"/>
              <a:buChar char="•"/>
            </a:pPr>
            <a:r>
              <a:rPr lang="ja-JP" sz="2400" dirty="0">
                <a:latin typeface="HGSｺﾞｼｯｸE" panose="020B0900000000000000" pitchFamily="50" charset="-128"/>
                <a:ea typeface="HGSｺﾞｼｯｸE" panose="020B0900000000000000" pitchFamily="50" charset="-128"/>
              </a:rPr>
              <a:t>数百万人の子供たちにはしかワクチンを提供</a:t>
            </a:r>
          </a:p>
        </p:txBody>
      </p:sp>
    </p:spTree>
    <p:extLst>
      <p:ext uri="{BB962C8B-B14F-4D97-AF65-F5344CB8AC3E}">
        <p14:creationId xmlns:p14="http://schemas.microsoft.com/office/powerpoint/2010/main" val="3415522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t>指導力育成</a:t>
            </a:r>
          </a:p>
        </p:txBody>
      </p:sp>
      <p:sp>
        <p:nvSpPr>
          <p:cNvPr id="4" name="Content Placeholder 4">
            <a:extLst>
              <a:ext uri="{FF2B5EF4-FFF2-40B4-BE49-F238E27FC236}">
                <a16:creationId xmlns:a16="http://schemas.microsoft.com/office/drawing/2014/main" id="{59C7BDCD-469E-E14A-9F8F-8CB7696FCEB4}"/>
              </a:ext>
            </a:extLst>
          </p:cNvPr>
          <p:cNvSpPr txBox="1">
            <a:spLocks/>
          </p:cNvSpPr>
          <p:nvPr/>
        </p:nvSpPr>
        <p:spPr bwMode="auto">
          <a:xfrm>
            <a:off x="152400" y="1118616"/>
            <a:ext cx="8686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ja-JP" sz="2000" b="1" dirty="0">
                <a:solidFill>
                  <a:srgbClr val="10233E"/>
                </a:solidFill>
                <a:latin typeface="HGSｺﾞｼｯｸE" panose="020B0900000000000000" pitchFamily="50" charset="-128"/>
                <a:ea typeface="HGSｺﾞｼｯｸE" panose="020B0900000000000000" pitchFamily="50" charset="-128"/>
              </a:rPr>
              <a:t>ライオンズクラブ国際協会では、ライオンズ会員が受講できる研修や能力開発の機会を設けています。グローバル指導力育成チーム（GLT）が下記のプログラムを実施する原動力となっています。</a:t>
            </a:r>
          </a:p>
          <a:p>
            <a:pPr lvl="1">
              <a:buClr>
                <a:srgbClr val="EAB71F"/>
              </a:buClr>
              <a:buFont typeface="Arial" panose="020B0604020202020204" pitchFamily="34" charset="0"/>
              <a:buChar char="•"/>
            </a:pPr>
            <a:r>
              <a:rPr lang="ja-JP" sz="2400" dirty="0">
                <a:latin typeface="HGSｺﾞｼｯｸE" panose="020B0900000000000000" pitchFamily="50" charset="-128"/>
                <a:ea typeface="HGSｺﾞｼｯｸE" panose="020B0900000000000000" pitchFamily="50" charset="-128"/>
              </a:rPr>
              <a:t>初級ライオンズ・リーダーシップ研究会</a:t>
            </a:r>
          </a:p>
          <a:p>
            <a:pPr lvl="1">
              <a:buClr>
                <a:srgbClr val="EAB71F"/>
              </a:buClr>
              <a:buFont typeface="Arial" panose="020B0604020202020204" pitchFamily="34" charset="0"/>
              <a:buChar char="•"/>
            </a:pPr>
            <a:r>
              <a:rPr lang="ja-JP" sz="2400" dirty="0">
                <a:latin typeface="HGSｺﾞｼｯｸE" panose="020B0900000000000000" pitchFamily="50" charset="-128"/>
                <a:ea typeface="HGSｺﾞｼｯｸE" panose="020B0900000000000000" pitchFamily="50" charset="-128"/>
              </a:rPr>
              <a:t>上級ライオンズ・リーダーシップ研究会</a:t>
            </a:r>
          </a:p>
          <a:p>
            <a:pPr lvl="1">
              <a:buClr>
                <a:srgbClr val="EAB71F"/>
              </a:buClr>
              <a:buFont typeface="Arial" panose="020B0604020202020204" pitchFamily="34" charset="0"/>
              <a:buChar char="•"/>
            </a:pPr>
            <a:r>
              <a:rPr lang="ja-JP" sz="2400" dirty="0">
                <a:latin typeface="HGSｺﾞｼｯｸE" panose="020B0900000000000000" pitchFamily="50" charset="-128"/>
                <a:ea typeface="HGSｺﾞｼｯｸE" panose="020B0900000000000000" pitchFamily="50" charset="-128"/>
              </a:rPr>
              <a:t>講師育成研究会</a:t>
            </a:r>
          </a:p>
          <a:p>
            <a:pPr lvl="1">
              <a:buClr>
                <a:srgbClr val="EAB71F"/>
              </a:buClr>
              <a:buFont typeface="Arial" panose="020B0604020202020204" pitchFamily="34" charset="0"/>
              <a:buChar char="•"/>
            </a:pPr>
            <a:r>
              <a:rPr lang="ja-JP" sz="2400" dirty="0">
                <a:latin typeface="HGSｺﾞｼｯｸE" panose="020B0900000000000000" pitchFamily="50" charset="-128"/>
                <a:ea typeface="HGSｺﾞｼｯｸE" panose="020B0900000000000000" pitchFamily="50" charset="-128"/>
              </a:rPr>
              <a:t>地方ライオンズ･リーダーシップ研究会</a:t>
            </a:r>
          </a:p>
          <a:p>
            <a:pPr lvl="1">
              <a:buClr>
                <a:srgbClr val="EAB71F"/>
              </a:buClr>
              <a:buFont typeface="Arial" panose="020B0604020202020204" pitchFamily="34" charset="0"/>
              <a:buChar char="•"/>
            </a:pPr>
            <a:r>
              <a:rPr lang="ja-JP" sz="2400" dirty="0">
                <a:latin typeface="HGSｺﾞｼｯｸE" panose="020B0900000000000000" pitchFamily="50" charset="-128"/>
                <a:ea typeface="HGSｺﾞｼｯｸE" panose="020B0900000000000000" pitchFamily="50" charset="-128"/>
              </a:rPr>
              <a:t>地区ガバナーエレクト・セミナー</a:t>
            </a:r>
          </a:p>
          <a:p>
            <a:pPr lvl="1">
              <a:buClr>
                <a:srgbClr val="EAB71F"/>
              </a:buClr>
              <a:buFont typeface="Arial" panose="020B0604020202020204" pitchFamily="34" charset="0"/>
              <a:buChar char="•"/>
            </a:pPr>
            <a:r>
              <a:rPr lang="ja-JP" sz="2400" dirty="0">
                <a:latin typeface="HGSｺﾞｼｯｸE" panose="020B0900000000000000" pitchFamily="50" charset="-128"/>
                <a:ea typeface="HGSｺﾞｼｯｸE" panose="020B0900000000000000" pitchFamily="50" charset="-128"/>
              </a:rPr>
              <a:t>複合地区指導力育成</a:t>
            </a:r>
            <a:r>
              <a:rPr lang="ja-JP" altLang="en-US" sz="2400" dirty="0">
                <a:latin typeface="HGSｺﾞｼｯｸE" panose="020B0900000000000000" pitchFamily="50" charset="-128"/>
                <a:ea typeface="HGSｺﾞｼｯｸE" panose="020B0900000000000000" pitchFamily="50" charset="-128"/>
              </a:rPr>
              <a:t>補助金</a:t>
            </a:r>
            <a:r>
              <a:rPr lang="ja-JP" sz="2400" dirty="0">
                <a:latin typeface="HGSｺﾞｼｯｸE" panose="020B0900000000000000" pitchFamily="50" charset="-128"/>
                <a:ea typeface="HGSｺﾞｼｯｸE" panose="020B0900000000000000" pitchFamily="50" charset="-128"/>
              </a:rPr>
              <a:t>プログラム</a:t>
            </a:r>
          </a:p>
          <a:p>
            <a:pPr lvl="1">
              <a:buClr>
                <a:srgbClr val="EAB71F"/>
              </a:buClr>
              <a:buFont typeface="Arial" panose="020B0604020202020204" pitchFamily="34" charset="0"/>
              <a:buChar char="•"/>
            </a:pPr>
            <a:r>
              <a:rPr lang="ja-JP" sz="2400" dirty="0">
                <a:latin typeface="HGSｺﾞｼｯｸE" panose="020B0900000000000000" pitchFamily="50" charset="-128"/>
                <a:ea typeface="HGSｺﾞｼｯｸE" panose="020B0900000000000000" pitchFamily="50" charset="-128"/>
              </a:rPr>
              <a:t>GLT地区</a:t>
            </a:r>
            <a:r>
              <a:rPr lang="ja-JP" altLang="en-US" sz="2400" dirty="0">
                <a:latin typeface="HGSｺﾞｼｯｸE" panose="020B0900000000000000" pitchFamily="50" charset="-128"/>
                <a:ea typeface="HGSｺﾞｼｯｸE" panose="020B0900000000000000" pitchFamily="50" charset="-128"/>
              </a:rPr>
              <a:t>補助金</a:t>
            </a:r>
            <a:r>
              <a:rPr lang="ja-JP" sz="2400" dirty="0">
                <a:latin typeface="HGSｺﾞｼｯｸE" panose="020B0900000000000000" pitchFamily="50" charset="-128"/>
                <a:ea typeface="HGSｺﾞｼｯｸE" panose="020B0900000000000000" pitchFamily="50" charset="-128"/>
              </a:rPr>
              <a:t>プログラム</a:t>
            </a:r>
          </a:p>
          <a:p>
            <a:pPr lvl="1">
              <a:buClr>
                <a:srgbClr val="EAB71F"/>
              </a:buClr>
              <a:buFont typeface="Arial" panose="020B0604020202020204" pitchFamily="34" charset="0"/>
              <a:buChar char="•"/>
            </a:pPr>
            <a:r>
              <a:rPr lang="ja-JP" altLang="en-US" sz="2400" dirty="0">
                <a:latin typeface="HGSｺﾞｼｯｸE" panose="020B0900000000000000" pitchFamily="50" charset="-128"/>
                <a:ea typeface="HGSｺﾞｼｯｸE" panose="020B0900000000000000" pitchFamily="50" charset="-128"/>
              </a:rPr>
              <a:t>オンライン・セミナー（ウェビナー）</a:t>
            </a:r>
            <a:endParaRPr lang="ja-JP" sz="2400" dirty="0">
              <a:latin typeface="HGSｺﾞｼｯｸE" panose="020B0900000000000000" pitchFamily="50" charset="-128"/>
              <a:ea typeface="HGSｺﾞｼｯｸE" panose="020B0900000000000000" pitchFamily="50" charset="-128"/>
            </a:endParaRPr>
          </a:p>
          <a:p>
            <a:pPr lvl="1">
              <a:buClr>
                <a:srgbClr val="EAB71F"/>
              </a:buClr>
              <a:buFont typeface="Arial" panose="020B0604020202020204" pitchFamily="34" charset="0"/>
              <a:buChar char="•"/>
            </a:pPr>
            <a:r>
              <a:rPr lang="ja-JP" sz="2400" dirty="0">
                <a:latin typeface="HGSｺﾞｼｯｸE" panose="020B0900000000000000" pitchFamily="50" charset="-128"/>
                <a:ea typeface="HGSｺﾞｼｯｸE" panose="020B0900000000000000" pitchFamily="50" charset="-128"/>
              </a:rPr>
              <a:t>ライオンズ学習センター</a:t>
            </a:r>
          </a:p>
          <a:p>
            <a:pPr lvl="1">
              <a:buClr>
                <a:srgbClr val="EAB71F"/>
              </a:buClr>
              <a:buFont typeface="Arial" panose="020B0604020202020204" pitchFamily="34" charset="0"/>
              <a:buChar char="•"/>
            </a:pPr>
            <a:r>
              <a:rPr lang="ja-JP" sz="2400" dirty="0">
                <a:latin typeface="HGSｺﾞｼｯｸE" panose="020B0900000000000000" pitchFamily="50" charset="-128"/>
                <a:ea typeface="HGSｺﾞｼｯｸE" panose="020B0900000000000000" pitchFamily="50" charset="-128"/>
              </a:rPr>
              <a:t>ライオンズ公認講師プログラム</a:t>
            </a:r>
          </a:p>
          <a:p>
            <a:pPr lvl="1">
              <a:buClr>
                <a:srgbClr val="EAB71F"/>
              </a:buClr>
              <a:buFont typeface="Arial" panose="020B0604020202020204" pitchFamily="34" charset="0"/>
              <a:buChar char="•"/>
            </a:pPr>
            <a:endParaRPr lang="en-US" sz="2000" dirty="0"/>
          </a:p>
          <a:p>
            <a:pPr lvl="1">
              <a:buClr>
                <a:srgbClr val="EAB71F"/>
              </a:buClr>
              <a:buFont typeface="Arial" panose="020B0604020202020204" pitchFamily="34" charset="0"/>
              <a:buChar char="•"/>
            </a:pPr>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dirty="0">
                <a:solidFill>
                  <a:schemeClr val="bg1"/>
                </a:solidFill>
                <a:latin typeface="HGSｺﾞｼｯｸE" panose="020B0900000000000000" pitchFamily="50" charset="-128"/>
                <a:ea typeface="HGSｺﾞｼｯｸE" panose="020B0900000000000000" pitchFamily="50" charset="-128"/>
              </a:rPr>
              <a:t>ライオンズとは</a:t>
            </a:r>
          </a:p>
        </p:txBody>
      </p:sp>
      <p:sp>
        <p:nvSpPr>
          <p:cNvPr id="5" name="Content Placeholder 4"/>
          <p:cNvSpPr>
            <a:spLocks noGrp="1"/>
          </p:cNvSpPr>
          <p:nvPr>
            <p:ph idx="1"/>
          </p:nvPr>
        </p:nvSpPr>
        <p:spPr>
          <a:xfrm>
            <a:off x="152400" y="1118616"/>
            <a:ext cx="7772400" cy="5410200"/>
          </a:xfrm>
        </p:spPr>
        <p:txBody>
          <a:bodyPr/>
          <a:lstStyle/>
          <a:p>
            <a:pPr marL="0" indent="0">
              <a:buNone/>
            </a:pPr>
            <a:r>
              <a:rPr lang="ja-JP" b="1" dirty="0">
                <a:solidFill>
                  <a:srgbClr val="10233E"/>
                </a:solidFill>
                <a:latin typeface="HGSｺﾞｼｯｸE" panose="020B0900000000000000" pitchFamily="50" charset="-128"/>
                <a:ea typeface="HGSｺﾞｼｯｸE" panose="020B0900000000000000" pitchFamily="50" charset="-128"/>
              </a:rPr>
              <a:t>ライオンズはコミュニティ、そして世界で、支援を必要とする人々への奉仕に献身的に取り組んでいます。</a:t>
            </a:r>
          </a:p>
          <a:p>
            <a:pPr lvl="1"/>
            <a:endParaRPr lang="en-US" dirty="0">
              <a:latin typeface="HGSｺﾞｼｯｸE" panose="020B0900000000000000" pitchFamily="50" charset="-128"/>
              <a:ea typeface="HGSｺﾞｼｯｸE" panose="020B0900000000000000" pitchFamily="50" charset="-128"/>
            </a:endParaRPr>
          </a:p>
          <a:p>
            <a:pPr lvl="1">
              <a:buClr>
                <a:srgbClr val="EAB71F"/>
              </a:buClr>
              <a:buFont typeface="Courier New" panose="02070309020205020404" pitchFamily="49" charset="0"/>
              <a:buChar char="o"/>
            </a:pPr>
            <a:r>
              <a:rPr lang="ja-JP" altLang="ja-JP" dirty="0">
                <a:latin typeface="HGSｺﾞｼｯｸE" panose="020B0900000000000000" pitchFamily="50" charset="-128"/>
                <a:ea typeface="HGSｺﾞｼｯｸE" panose="020B0900000000000000" pitchFamily="50" charset="-128"/>
              </a:rPr>
              <a:t>200か国以上</a:t>
            </a:r>
            <a:r>
              <a:rPr lang="ja-JP" altLang="en-US" dirty="0">
                <a:latin typeface="HGSｺﾞｼｯｸE" panose="020B0900000000000000" pitchFamily="50" charset="-128"/>
                <a:ea typeface="HGSｺﾞｼｯｸE" panose="020B0900000000000000" pitchFamily="50" charset="-128"/>
              </a:rPr>
              <a:t>に</a:t>
            </a:r>
            <a:r>
              <a:rPr lang="ja-JP" dirty="0">
                <a:latin typeface="HGSｺﾞｼｯｸE" panose="020B0900000000000000" pitchFamily="50" charset="-128"/>
                <a:ea typeface="HGSｺﾞｼｯｸE" panose="020B0900000000000000" pitchFamily="50" charset="-128"/>
              </a:rPr>
              <a:t>140万人以上の会員</a:t>
            </a:r>
          </a:p>
          <a:p>
            <a:pPr lvl="1">
              <a:buClr>
                <a:srgbClr val="EAB71F"/>
              </a:buClr>
              <a:buFont typeface="Courier New" panose="02070309020205020404" pitchFamily="49" charset="0"/>
              <a:buChar char="o"/>
            </a:pPr>
            <a:r>
              <a:rPr lang="ja-JP" dirty="0">
                <a:latin typeface="HGSｺﾞｼｯｸE" panose="020B0900000000000000" pitchFamily="50" charset="-128"/>
                <a:ea typeface="HGSｺﾞｼｯｸE" panose="020B0900000000000000" pitchFamily="50" charset="-128"/>
              </a:rPr>
              <a:t>48,000を超えるクラブ</a:t>
            </a:r>
          </a:p>
          <a:p>
            <a:pPr lvl="1">
              <a:buNone/>
            </a:pPr>
            <a:endParaRPr lang="en-US" dirty="0"/>
          </a:p>
        </p:txBody>
      </p:sp>
      <p:pic>
        <p:nvPicPr>
          <p:cNvPr id="6" name="Picture 2">
            <a:extLst>
              <a:ext uri="{FF2B5EF4-FFF2-40B4-BE49-F238E27FC236}">
                <a16:creationId xmlns:a16="http://schemas.microsoft.com/office/drawing/2014/main" id="{F66A8ED3-EBAD-9A19-6330-17A774F6A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92" b="2092"/>
          <a:stretch/>
        </p:blipFill>
        <p:spPr bwMode="auto">
          <a:xfrm>
            <a:off x="3733800" y="3352800"/>
            <a:ext cx="5410200" cy="31242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t>奉仕事業</a:t>
            </a:r>
          </a:p>
        </p:txBody>
      </p:sp>
      <p:sp>
        <p:nvSpPr>
          <p:cNvPr id="4" name="Content Placeholder 4">
            <a:extLst>
              <a:ext uri="{FF2B5EF4-FFF2-40B4-BE49-F238E27FC236}">
                <a16:creationId xmlns:a16="http://schemas.microsoft.com/office/drawing/2014/main" id="{35893C1D-6A98-9A46-800E-4009C096261D}"/>
              </a:ext>
            </a:extLst>
          </p:cNvPr>
          <p:cNvSpPr txBox="1">
            <a:spLocks/>
          </p:cNvSpPr>
          <p:nvPr/>
        </p:nvSpPr>
        <p:spPr bwMode="auto">
          <a:xfrm>
            <a:off x="152400" y="1118616"/>
            <a:ext cx="8686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ja-JP" sz="2000" b="1" dirty="0">
                <a:solidFill>
                  <a:srgbClr val="10233E"/>
                </a:solidFill>
                <a:latin typeface="HGSｺﾞｼｯｸE" panose="020B0900000000000000" pitchFamily="50" charset="-128"/>
                <a:ea typeface="HGSｺﾞｼｯｸE" panose="020B0900000000000000" pitchFamily="50" charset="-128"/>
              </a:rPr>
              <a:t>ライオンズは地域で最も支援を必要とする分野で活動をしているため、その内容は多岐にわたりますが、特に5つのグローバル重点分野</a:t>
            </a:r>
            <a:r>
              <a:rPr lang="ja-JP" altLang="en-US" sz="2000" b="1" dirty="0">
                <a:solidFill>
                  <a:srgbClr val="10233E"/>
                </a:solidFill>
                <a:latin typeface="HGSｺﾞｼｯｸE" panose="020B0900000000000000" pitchFamily="50" charset="-128"/>
                <a:ea typeface="HGSｺﾞｼｯｸE" panose="020B0900000000000000" pitchFamily="50" charset="-128"/>
              </a:rPr>
              <a:t>に力を注いでいます</a:t>
            </a:r>
            <a:r>
              <a:rPr lang="ja-JP" sz="2000" b="1" dirty="0">
                <a:solidFill>
                  <a:srgbClr val="10233E"/>
                </a:solidFill>
                <a:latin typeface="HGSｺﾞｼｯｸE" panose="020B0900000000000000" pitchFamily="50" charset="-128"/>
                <a:ea typeface="HGSｺﾞｼｯｸE" panose="020B0900000000000000" pitchFamily="50" charset="-128"/>
              </a:rPr>
              <a:t>。こうしたプログラムの原動力となっているのが、グローバル奉仕チーム（GST）であり、奉仕にまつわりストーリーを集めて共有し、リーダーに行動を起こす活力を与えています。</a:t>
            </a:r>
          </a:p>
          <a:p>
            <a:pPr lvl="1">
              <a:buClr>
                <a:srgbClr val="EAB71F"/>
              </a:buClr>
              <a:buFont typeface="Arial" panose="020B0604020202020204" pitchFamily="34" charset="0"/>
              <a:buChar char="•"/>
            </a:pPr>
            <a:r>
              <a:rPr lang="ja-JP" sz="2800" dirty="0">
                <a:latin typeface="HGSｺﾞｼｯｸE" panose="020B0900000000000000" pitchFamily="50" charset="-128"/>
                <a:ea typeface="HGSｺﾞｼｯｸE" panose="020B0900000000000000" pitchFamily="50" charset="-128"/>
              </a:rPr>
              <a:t>糖尿病</a:t>
            </a:r>
          </a:p>
          <a:p>
            <a:pPr lvl="1">
              <a:buClr>
                <a:srgbClr val="EAB71F"/>
              </a:buClr>
              <a:buFont typeface="Arial" panose="020B0604020202020204" pitchFamily="34" charset="0"/>
              <a:buChar char="•"/>
            </a:pPr>
            <a:r>
              <a:rPr lang="ja-JP" sz="2800" dirty="0">
                <a:latin typeface="HGSｺﾞｼｯｸE" panose="020B0900000000000000" pitchFamily="50" charset="-128"/>
                <a:ea typeface="HGSｺﾞｼｯｸE" panose="020B0900000000000000" pitchFamily="50" charset="-128"/>
              </a:rPr>
              <a:t>視力保護</a:t>
            </a:r>
          </a:p>
          <a:p>
            <a:pPr lvl="1">
              <a:buClr>
                <a:srgbClr val="EAB71F"/>
              </a:buClr>
              <a:buFont typeface="Arial" panose="020B0604020202020204" pitchFamily="34" charset="0"/>
              <a:buChar char="•"/>
            </a:pPr>
            <a:r>
              <a:rPr lang="ja-JP" sz="2800" dirty="0">
                <a:latin typeface="HGSｺﾞｼｯｸE" panose="020B0900000000000000" pitchFamily="50" charset="-128"/>
                <a:ea typeface="HGSｺﾞｼｯｸE" panose="020B0900000000000000" pitchFamily="50" charset="-128"/>
              </a:rPr>
              <a:t>食料支援</a:t>
            </a:r>
          </a:p>
          <a:p>
            <a:pPr lvl="1">
              <a:buClr>
                <a:srgbClr val="EAB71F"/>
              </a:buClr>
              <a:buFont typeface="Arial" panose="020B0604020202020204" pitchFamily="34" charset="0"/>
              <a:buChar char="•"/>
            </a:pPr>
            <a:r>
              <a:rPr lang="ja-JP" sz="2800" dirty="0">
                <a:latin typeface="HGSｺﾞｼｯｸE" panose="020B0900000000000000" pitchFamily="50" charset="-128"/>
                <a:ea typeface="HGSｺﾞｼｯｸE" panose="020B0900000000000000" pitchFamily="50" charset="-128"/>
              </a:rPr>
              <a:t>環境保全</a:t>
            </a:r>
          </a:p>
          <a:p>
            <a:pPr lvl="1">
              <a:buClr>
                <a:srgbClr val="EAB71F"/>
              </a:buClr>
              <a:buFont typeface="Arial" panose="020B0604020202020204" pitchFamily="34" charset="0"/>
              <a:buChar char="•"/>
            </a:pPr>
            <a:r>
              <a:rPr lang="ja-JP" sz="2800" dirty="0">
                <a:latin typeface="HGSｺﾞｼｯｸE" panose="020B0900000000000000" pitchFamily="50" charset="-128"/>
                <a:ea typeface="HGSｺﾞｼｯｸE" panose="020B0900000000000000" pitchFamily="50" charset="-128"/>
              </a:rPr>
              <a:t>小児がん</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t>会員増強</a:t>
            </a:r>
          </a:p>
        </p:txBody>
      </p:sp>
      <p:sp>
        <p:nvSpPr>
          <p:cNvPr id="4" name="Content Placeholder 4">
            <a:extLst>
              <a:ext uri="{FF2B5EF4-FFF2-40B4-BE49-F238E27FC236}">
                <a16:creationId xmlns:a16="http://schemas.microsoft.com/office/drawing/2014/main" id="{74AAC061-E6C7-DB4C-84B8-9113DCC573F9}"/>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ja-JP" altLang="en-US" sz="1600" b="1" dirty="0">
                <a:solidFill>
                  <a:srgbClr val="10233E"/>
                </a:solidFill>
                <a:latin typeface="HGSｺﾞｼｯｸE" panose="020B0900000000000000" pitchFamily="50" charset="-128"/>
                <a:ea typeface="HGSｺﾞｼｯｸE" panose="020B0900000000000000" pitchFamily="50" charset="-128"/>
              </a:rPr>
              <a:t>新会員を勧誘することで、</a:t>
            </a:r>
            <a:r>
              <a:rPr lang="ja-JP" sz="1600" b="1" dirty="0">
                <a:solidFill>
                  <a:srgbClr val="10233E"/>
                </a:solidFill>
                <a:latin typeface="HGSｺﾞｼｯｸE" panose="020B0900000000000000" pitchFamily="50" charset="-128"/>
                <a:ea typeface="HGSｺﾞｼｯｸE" panose="020B0900000000000000" pitchFamily="50" charset="-128"/>
              </a:rPr>
              <a:t>恵まれない人に奉仕し、</a:t>
            </a:r>
            <a:r>
              <a:rPr lang="ja-JP" altLang="en-US" sz="1600" b="1" dirty="0">
                <a:solidFill>
                  <a:srgbClr val="10233E"/>
                </a:solidFill>
                <a:latin typeface="HGSｺﾞｼｯｸE" panose="020B0900000000000000" pitchFamily="50" charset="-128"/>
                <a:ea typeface="HGSｺﾞｼｯｸE" panose="020B0900000000000000" pitchFamily="50" charset="-128"/>
              </a:rPr>
              <a:t>地域に根差した新しい</a:t>
            </a:r>
            <a:r>
              <a:rPr lang="ja-JP" sz="1600" b="1" dirty="0">
                <a:solidFill>
                  <a:srgbClr val="10233E"/>
                </a:solidFill>
                <a:latin typeface="HGSｺﾞｼｯｸE" panose="020B0900000000000000" pitchFamily="50" charset="-128"/>
                <a:ea typeface="HGSｺﾞｼｯｸE" panose="020B0900000000000000" pitchFamily="50" charset="-128"/>
              </a:rPr>
              <a:t>奉仕事業を</a:t>
            </a:r>
            <a:r>
              <a:rPr lang="ja-JP" altLang="en-US" sz="1600" b="1" dirty="0">
                <a:solidFill>
                  <a:srgbClr val="10233E"/>
                </a:solidFill>
                <a:latin typeface="HGSｺﾞｼｯｸE" panose="020B0900000000000000" pitchFamily="50" charset="-128"/>
                <a:ea typeface="HGSｺﾞｼｯｸE" panose="020B0900000000000000" pitchFamily="50" charset="-128"/>
              </a:rPr>
              <a:t>考案する</a:t>
            </a:r>
            <a:r>
              <a:rPr lang="ja-JP" sz="1600" b="1" dirty="0">
                <a:solidFill>
                  <a:srgbClr val="10233E"/>
                </a:solidFill>
                <a:latin typeface="HGSｺﾞｼｯｸE" panose="020B0900000000000000" pitchFamily="50" charset="-128"/>
                <a:ea typeface="HGSｺﾞｼｯｸE" panose="020B0900000000000000" pitchFamily="50" charset="-128"/>
              </a:rPr>
              <a:t>意欲的な会員を継続的に</a:t>
            </a:r>
            <a:r>
              <a:rPr lang="ja-JP" altLang="en-US" sz="1600" b="1" dirty="0">
                <a:solidFill>
                  <a:srgbClr val="10233E"/>
                </a:solidFill>
                <a:latin typeface="HGSｺﾞｼｯｸE" panose="020B0900000000000000" pitchFamily="50" charset="-128"/>
                <a:ea typeface="HGSｺﾞｼｯｸE" panose="020B0900000000000000" pitchFamily="50" charset="-128"/>
              </a:rPr>
              <a:t>呼び込むことが可能になります</a:t>
            </a:r>
            <a:r>
              <a:rPr lang="ja-JP" sz="1600" b="1" dirty="0">
                <a:solidFill>
                  <a:srgbClr val="10233E"/>
                </a:solidFill>
                <a:latin typeface="HGSｺﾞｼｯｸE" panose="020B0900000000000000" pitchFamily="50" charset="-128"/>
                <a:ea typeface="HGSｺﾞｼｯｸE" panose="020B0900000000000000" pitchFamily="50" charset="-128"/>
              </a:rPr>
              <a:t>。質の高い会員を増やすための会員増強プログラムは下記の通りです。</a:t>
            </a:r>
          </a:p>
          <a:p>
            <a:pPr lvl="1">
              <a:buClr>
                <a:srgbClr val="EAB71F"/>
              </a:buClr>
              <a:buFont typeface="Arial" panose="020B0604020202020204" pitchFamily="34" charset="0"/>
              <a:buChar char="•"/>
            </a:pPr>
            <a:r>
              <a:rPr lang="ja-JP" sz="1600" dirty="0">
                <a:latin typeface="HGSｺﾞｼｯｸE" panose="020B0900000000000000" pitchFamily="50" charset="-128"/>
                <a:ea typeface="HGSｺﾞｼｯｸE" panose="020B0900000000000000" pitchFamily="50" charset="-128"/>
              </a:rPr>
              <a:t>家族会員</a:t>
            </a:r>
          </a:p>
          <a:p>
            <a:pPr lvl="1">
              <a:buClr>
                <a:srgbClr val="EAB71F"/>
              </a:buClr>
              <a:buFont typeface="Arial" panose="020B0604020202020204" pitchFamily="34" charset="0"/>
              <a:buChar char="•"/>
            </a:pPr>
            <a:r>
              <a:rPr lang="ja-JP" sz="1600" dirty="0">
                <a:latin typeface="HGSｺﾞｼｯｸE" panose="020B0900000000000000" pitchFamily="50" charset="-128"/>
                <a:ea typeface="HGSｺﾞｼｯｸE" panose="020B0900000000000000" pitchFamily="50" charset="-128"/>
              </a:rPr>
              <a:t>学生会員</a:t>
            </a:r>
          </a:p>
          <a:p>
            <a:pPr lvl="1">
              <a:buClr>
                <a:srgbClr val="EAB71F"/>
              </a:buClr>
              <a:buFont typeface="Arial" panose="020B0604020202020204" pitchFamily="34" charset="0"/>
              <a:buChar char="•"/>
            </a:pPr>
            <a:r>
              <a:rPr lang="ja-JP" sz="1600" dirty="0">
                <a:latin typeface="HGSｺﾞｼｯｸE" panose="020B0900000000000000" pitchFamily="50" charset="-128"/>
                <a:ea typeface="HGSｺﾞｼｯｸE" panose="020B0900000000000000" pitchFamily="50" charset="-128"/>
              </a:rPr>
              <a:t>レオ/ライオン移籍</a:t>
            </a:r>
          </a:p>
          <a:p>
            <a:pPr lvl="1">
              <a:buClr>
                <a:srgbClr val="EAB71F"/>
              </a:buClr>
              <a:buFont typeface="Arial" panose="020B0604020202020204" pitchFamily="34" charset="0"/>
              <a:buChar char="•"/>
            </a:pPr>
            <a:r>
              <a:rPr lang="ja-JP" sz="1600" dirty="0">
                <a:latin typeface="HGSｺﾞｼｯｸE" panose="020B0900000000000000" pitchFamily="50" charset="-128"/>
                <a:ea typeface="HGSｺﾞｼｯｸE" panose="020B0900000000000000" pitchFamily="50" charset="-128"/>
              </a:rPr>
              <a:t>ライオンズ世界入会デー</a:t>
            </a:r>
          </a:p>
          <a:p>
            <a:pPr lvl="1">
              <a:buClr>
                <a:srgbClr val="EAB71F"/>
              </a:buClr>
              <a:buFont typeface="Arial" panose="020B0604020202020204" pitchFamily="34" charset="0"/>
              <a:buChar char="•"/>
            </a:pPr>
            <a:r>
              <a:rPr lang="ja-JP" sz="1600" dirty="0">
                <a:latin typeface="HGSｺﾞｼｯｸE" panose="020B0900000000000000" pitchFamily="50" charset="-128"/>
                <a:ea typeface="HGSｺﾞｼｯｸE" panose="020B0900000000000000" pitchFamily="50" charset="-128"/>
              </a:rPr>
              <a:t>レオクラブ</a:t>
            </a:r>
          </a:p>
          <a:p>
            <a:pPr lvl="1">
              <a:buClr>
                <a:srgbClr val="EAB71F"/>
              </a:buClr>
              <a:buFont typeface="Arial" panose="020B0604020202020204" pitchFamily="34" charset="0"/>
              <a:buChar char="•"/>
            </a:pPr>
            <a:r>
              <a:rPr lang="ja-JP" sz="1600" dirty="0">
                <a:latin typeface="HGSｺﾞｼｯｸE" panose="020B0900000000000000" pitchFamily="50" charset="-128"/>
                <a:ea typeface="HGSｺﾞｼｯｸE" panose="020B0900000000000000" pitchFamily="50" charset="-128"/>
              </a:rPr>
              <a:t>クラブ支部</a:t>
            </a:r>
          </a:p>
          <a:p>
            <a:pPr lvl="1">
              <a:buClr>
                <a:srgbClr val="EAB71F"/>
              </a:buClr>
              <a:buFont typeface="Arial" panose="020B0604020202020204" pitchFamily="34" charset="0"/>
              <a:buChar char="•"/>
            </a:pPr>
            <a:endParaRPr lang="en-US" sz="1600" dirty="0">
              <a:latin typeface="HGSｺﾞｼｯｸE" panose="020B0900000000000000" pitchFamily="50" charset="-128"/>
              <a:ea typeface="HGSｺﾞｼｯｸE" panose="020B0900000000000000" pitchFamily="50" charset="-128"/>
            </a:endParaRPr>
          </a:p>
          <a:p>
            <a:pPr marL="0" indent="0">
              <a:buClr>
                <a:srgbClr val="EAB71F"/>
              </a:buClr>
              <a:buNone/>
            </a:pPr>
            <a:r>
              <a:rPr lang="ja-JP" sz="1600" b="1" dirty="0">
                <a:solidFill>
                  <a:srgbClr val="10233E"/>
                </a:solidFill>
                <a:latin typeface="HGSｺﾞｼｯｸE" panose="020B0900000000000000" pitchFamily="50" charset="-128"/>
                <a:ea typeface="HGSｺﾞｼｯｸE" panose="020B0900000000000000" pitchFamily="50" charset="-128"/>
              </a:rPr>
              <a:t>加えて新しい分野、これまでに支援が行き届いていない分野で奉仕をするには、新クラブの結成が不可欠です。会員が自分に合ったクラブを見つけられるように、数種類のクラブが用意されています。</a:t>
            </a:r>
          </a:p>
          <a:p>
            <a:pPr lvl="1">
              <a:buClr>
                <a:srgbClr val="EAB71F"/>
              </a:buClr>
              <a:buFont typeface="Arial" panose="020B0604020202020204" pitchFamily="34" charset="0"/>
              <a:buChar char="•"/>
            </a:pPr>
            <a:r>
              <a:rPr lang="ja-JP" sz="1600" dirty="0">
                <a:latin typeface="HGSｺﾞｼｯｸE" panose="020B0900000000000000" pitchFamily="50" charset="-128"/>
                <a:ea typeface="HGSｺﾞｼｯｸE" panose="020B0900000000000000" pitchFamily="50" charset="-128"/>
              </a:rPr>
              <a:t>従来型ライオンズクラブ</a:t>
            </a:r>
          </a:p>
          <a:p>
            <a:pPr lvl="1">
              <a:buClr>
                <a:srgbClr val="EAB71F"/>
              </a:buClr>
              <a:buFont typeface="Arial" panose="020B0604020202020204" pitchFamily="34" charset="0"/>
              <a:buChar char="•"/>
            </a:pPr>
            <a:r>
              <a:rPr lang="ja-JP" sz="1600" dirty="0">
                <a:latin typeface="HGSｺﾞｼｯｸE" panose="020B0900000000000000" pitchFamily="50" charset="-128"/>
                <a:ea typeface="HGSｺﾞｼｯｸE" panose="020B0900000000000000" pitchFamily="50" charset="-128"/>
              </a:rPr>
              <a:t>キャンパス・ライオンズクラブ</a:t>
            </a:r>
          </a:p>
          <a:p>
            <a:pPr lvl="1">
              <a:buClr>
                <a:srgbClr val="EAB71F"/>
              </a:buClr>
              <a:buFont typeface="Arial" panose="020B0604020202020204" pitchFamily="34" charset="0"/>
              <a:buChar char="•"/>
            </a:pPr>
            <a:r>
              <a:rPr lang="ja-JP" sz="1600" dirty="0">
                <a:latin typeface="HGSｺﾞｼｯｸE" panose="020B0900000000000000" pitchFamily="50" charset="-128"/>
                <a:ea typeface="HGSｺﾞｼｯｸE" panose="020B0900000000000000" pitchFamily="50" charset="-128"/>
              </a:rPr>
              <a:t>レオ・ライオンズクラブ</a:t>
            </a:r>
          </a:p>
          <a:p>
            <a:pPr lvl="1">
              <a:buClr>
                <a:srgbClr val="EAB71F"/>
              </a:buClr>
              <a:buFont typeface="Arial" panose="020B0604020202020204" pitchFamily="34" charset="0"/>
              <a:buChar char="•"/>
            </a:pPr>
            <a:r>
              <a:rPr lang="ja-JP" sz="1600" dirty="0">
                <a:latin typeface="HGSｺﾞｼｯｸE" panose="020B0900000000000000" pitchFamily="50" charset="-128"/>
                <a:ea typeface="HGSｺﾞｼｯｸE" panose="020B0900000000000000" pitchFamily="50" charset="-128"/>
              </a:rPr>
              <a:t>ライオネス・ライオンズクラブ</a:t>
            </a:r>
          </a:p>
          <a:p>
            <a:pPr lvl="1">
              <a:buClr>
                <a:srgbClr val="EAB71F"/>
              </a:buClr>
              <a:buFont typeface="Arial" panose="020B0604020202020204" pitchFamily="34" charset="0"/>
              <a:buChar char="•"/>
            </a:pPr>
            <a:r>
              <a:rPr lang="ja-JP" sz="1600" dirty="0">
                <a:latin typeface="HGSｺﾞｼｯｸE" panose="020B0900000000000000" pitchFamily="50" charset="-128"/>
                <a:ea typeface="HGSｺﾞｼｯｸE" panose="020B0900000000000000" pitchFamily="50" charset="-128"/>
              </a:rPr>
              <a:t>スペシャルティ・ライオンズクラブ</a:t>
            </a:r>
          </a:p>
        </p:txBody>
      </p:sp>
    </p:spTree>
    <p:extLst>
      <p:ext uri="{BB962C8B-B14F-4D97-AF65-F5344CB8AC3E}">
        <p14:creationId xmlns:p14="http://schemas.microsoft.com/office/powerpoint/2010/main" val="1696935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FBF3840F-686F-8742-B322-10AC5355346C}"/>
              </a:ext>
            </a:extLst>
          </p:cNvPr>
          <p:cNvSpPr txBox="1">
            <a:spLocks/>
          </p:cNvSpPr>
          <p:nvPr/>
        </p:nvSpPr>
        <p:spPr bwMode="auto">
          <a:xfrm>
            <a:off x="308514" y="114909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ja-JP" altLang="en-US" sz="2000" b="1" dirty="0">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rPr>
              <a:t>ライオン誌</a:t>
            </a:r>
            <a:endParaRPr lang="en-US" altLang="ja-JP" sz="2000" b="1" dirty="0">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endParaRPr>
          </a:p>
          <a:p>
            <a:pPr>
              <a:buClr>
                <a:srgbClr val="EAB71F"/>
              </a:buClr>
              <a:buFont typeface="Courier New" panose="02070309020205020404" pitchFamily="49" charset="0"/>
              <a:buChar char="o"/>
            </a:pPr>
            <a:endParaRPr lang="en-US" sz="2000" b="1" dirty="0">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endParaRPr>
          </a:p>
          <a:p>
            <a:pPr>
              <a:buClr>
                <a:srgbClr val="EAB71F"/>
              </a:buClr>
              <a:buFont typeface="Courier New" panose="02070309020205020404" pitchFamily="49" charset="0"/>
              <a:buChar char="o"/>
            </a:pPr>
            <a:r>
              <a:rPr lang="en-US" sz="2000" b="1" dirty="0">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rPr>
              <a:t>E</a:t>
            </a:r>
            <a:r>
              <a:rPr lang="ja-JP" altLang="en-US" sz="2000" b="1" dirty="0">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rPr>
              <a:t>メール</a:t>
            </a:r>
            <a:endParaRPr lang="en-US" sz="2000" b="1" dirty="0">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endParaRPr>
          </a:p>
          <a:p>
            <a:pPr>
              <a:buClr>
                <a:srgbClr val="EAB71F"/>
              </a:buClr>
              <a:buFont typeface="Courier New" panose="02070309020205020404" pitchFamily="49" charset="0"/>
              <a:buChar char="o"/>
            </a:pPr>
            <a:endParaRPr lang="en-US" sz="2000" b="1" dirty="0">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endParaRPr>
          </a:p>
          <a:p>
            <a:pPr>
              <a:buClr>
                <a:srgbClr val="EAB71F"/>
              </a:buClr>
              <a:buFont typeface="Courier New" panose="02070309020205020404" pitchFamily="49" charset="0"/>
              <a:buChar char="o"/>
            </a:pPr>
            <a:r>
              <a:rPr lang="ja-JP" altLang="en-US" sz="2000" b="1" dirty="0">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rPr>
              <a:t>ウェブサイト</a:t>
            </a:r>
            <a:endParaRPr lang="en-US" sz="2000" b="1" dirty="0">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endParaRPr>
          </a:p>
          <a:p>
            <a:pPr lvl="1">
              <a:buClr>
                <a:srgbClr val="EAB71F"/>
              </a:buClr>
              <a:buFont typeface="Courier New" panose="02070309020205020404" pitchFamily="49" charset="0"/>
              <a:buChar char="o"/>
            </a:pPr>
            <a:r>
              <a:rPr lang="en-US" sz="1600" b="1" dirty="0">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hlinkClick r:id="rId3"/>
              </a:rPr>
              <a:t>lionsclubs.org/ja</a:t>
            </a:r>
            <a:endParaRPr lang="en-US" sz="1600" b="1" dirty="0">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endParaRPr>
          </a:p>
          <a:p>
            <a:pPr lvl="1">
              <a:buClr>
                <a:srgbClr val="EAB71F"/>
              </a:buClr>
              <a:buFont typeface="Courier New" panose="02070309020205020404" pitchFamily="49" charset="0"/>
              <a:buChar char="o"/>
            </a:pPr>
            <a:endParaRPr lang="en-US" sz="2000" b="1" dirty="0">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endParaRPr>
          </a:p>
          <a:p>
            <a:pPr>
              <a:buClr>
                <a:srgbClr val="EAB71F"/>
              </a:buClr>
              <a:buFont typeface="Courier New" panose="02070309020205020404" pitchFamily="49" charset="0"/>
              <a:buChar char="o"/>
            </a:pPr>
            <a:r>
              <a:rPr lang="ja-JP" altLang="en-US" sz="2000" b="1" dirty="0">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rPr>
              <a:t>ソーシャルメディア</a:t>
            </a:r>
            <a:endParaRPr lang="en-US" sz="2000" b="1" dirty="0">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endParaRPr>
          </a:p>
          <a:p>
            <a:pPr lvl="1">
              <a:buClr>
                <a:srgbClr val="EAB71F"/>
              </a:buClr>
              <a:buFont typeface="Courier New" panose="02070309020205020404" pitchFamily="49" charset="0"/>
              <a:buChar char="o"/>
            </a:pPr>
            <a:r>
              <a:rPr lang="en-US" sz="1600" dirty="0">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rPr>
              <a:t>Facebook</a:t>
            </a:r>
          </a:p>
          <a:p>
            <a:pPr lvl="2">
              <a:buClr>
                <a:srgbClr val="EAB71F"/>
              </a:buClr>
              <a:buFont typeface="Courier New" panose="02070309020205020404" pitchFamily="49" charset="0"/>
              <a:buChar char="o"/>
            </a:pPr>
            <a:r>
              <a:rPr lang="en-US" sz="1400" dirty="0">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hlinkClick r:id="rId4">
                  <a:extLst>
                    <a:ext uri="{A12FA001-AC4F-418D-AE19-62706E023703}">
                      <ahyp:hlinkClr xmlns:ahyp="http://schemas.microsoft.com/office/drawing/2018/hyperlinkcolor" val="tx"/>
                    </a:ext>
                  </a:extLst>
                </a:hlinkClick>
              </a:rPr>
              <a:t>facebook.com/</a:t>
            </a:r>
            <a:r>
              <a:rPr lang="en-US" sz="1400" dirty="0" err="1">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hlinkClick r:id="rId4">
                  <a:extLst>
                    <a:ext uri="{A12FA001-AC4F-418D-AE19-62706E023703}">
                      <ahyp:hlinkClr xmlns:ahyp="http://schemas.microsoft.com/office/drawing/2018/hyperlinkcolor" val="tx"/>
                    </a:ext>
                  </a:extLst>
                </a:hlinkClick>
              </a:rPr>
              <a:t>lionsclubs</a:t>
            </a:r>
            <a:endParaRPr lang="en-US" sz="1400" dirty="0">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endParaRPr>
          </a:p>
          <a:p>
            <a:pPr lvl="1">
              <a:buClr>
                <a:srgbClr val="EAB71F"/>
              </a:buClr>
              <a:buFont typeface="Courier New" panose="02070309020205020404" pitchFamily="49" charset="0"/>
              <a:buChar char="o"/>
            </a:pPr>
            <a:r>
              <a:rPr lang="en-US" sz="1600" dirty="0">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rPr>
              <a:t>Twitter</a:t>
            </a:r>
          </a:p>
          <a:p>
            <a:pPr lvl="2">
              <a:buClr>
                <a:srgbClr val="EAB71F"/>
              </a:buClr>
              <a:buFont typeface="Courier New" panose="02070309020205020404" pitchFamily="49" charset="0"/>
              <a:buChar char="o"/>
            </a:pPr>
            <a:r>
              <a:rPr lang="en-US" sz="1400" dirty="0">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hlinkClick r:id="rId5"/>
              </a:rPr>
              <a:t>twitter.com/</a:t>
            </a:r>
            <a:r>
              <a:rPr lang="en-US" sz="1400" dirty="0" err="1">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hlinkClick r:id="rId5"/>
              </a:rPr>
              <a:t>lionsclubs</a:t>
            </a:r>
            <a:r>
              <a:rPr lang="en-US" sz="1400" dirty="0">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rPr>
              <a:t>  </a:t>
            </a:r>
          </a:p>
          <a:p>
            <a:pPr lvl="1">
              <a:buClr>
                <a:srgbClr val="EAB71F"/>
              </a:buClr>
              <a:buFont typeface="Courier New" panose="02070309020205020404" pitchFamily="49" charset="0"/>
              <a:buChar char="o"/>
            </a:pPr>
            <a:r>
              <a:rPr lang="en-US" sz="1600" dirty="0">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rPr>
              <a:t>YouTube</a:t>
            </a:r>
          </a:p>
          <a:p>
            <a:pPr lvl="2">
              <a:buClr>
                <a:srgbClr val="EAB71F"/>
              </a:buClr>
              <a:buFont typeface="Courier New" panose="02070309020205020404" pitchFamily="49" charset="0"/>
              <a:buChar char="o"/>
            </a:pPr>
            <a:r>
              <a:rPr lang="en-US" sz="1400" dirty="0">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hlinkClick r:id="rId6"/>
              </a:rPr>
              <a:t>youtube.com/</a:t>
            </a:r>
            <a:r>
              <a:rPr lang="en-US" sz="1400" dirty="0" err="1">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hlinkClick r:id="rId6"/>
              </a:rPr>
              <a:t>lionsclubs</a:t>
            </a:r>
            <a:r>
              <a:rPr lang="en-US" sz="1400" dirty="0">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rPr>
              <a:t> </a:t>
            </a:r>
          </a:p>
          <a:p>
            <a:pPr marL="914400" lvl="2" indent="0">
              <a:buClr>
                <a:srgbClr val="EAB71F"/>
              </a:buClr>
              <a:buNone/>
            </a:pPr>
            <a:endParaRPr lang="en-US" sz="1400" dirty="0">
              <a:solidFill>
                <a:srgbClr val="10233E"/>
              </a:solidFill>
              <a:latin typeface="HGSｺﾞｼｯｸE" panose="020B0900000000000000" pitchFamily="50" charset="-128"/>
              <a:ea typeface="HGSｺﾞｼｯｸE" panose="020B0900000000000000" pitchFamily="50" charset="-128"/>
              <a:cs typeface="Helvetica" panose="020B0604020202020204" pitchFamily="34" charset="0"/>
            </a:endParaRPr>
          </a:p>
        </p:txBody>
      </p:sp>
      <p:sp>
        <p:nvSpPr>
          <p:cNvPr id="2" name="Title 1"/>
          <p:cNvSpPr>
            <a:spLocks noGrp="1"/>
          </p:cNvSpPr>
          <p:nvPr>
            <p:ph type="title"/>
          </p:nvPr>
        </p:nvSpPr>
        <p:spPr/>
        <p:txBody>
          <a:bodyPr/>
          <a:lstStyle/>
          <a:p>
            <a:r>
              <a:rPr lang="ja-JP" altLang="en-US" dirty="0">
                <a:latin typeface="HGPｺﾞｼｯｸE" panose="020B0900000000000000" pitchFamily="50" charset="-128"/>
                <a:ea typeface="HGPｺﾞｼｯｸE" panose="020B0900000000000000" pitchFamily="50" charset="-128"/>
              </a:rPr>
              <a:t>コミュニケーション</a:t>
            </a:r>
            <a:endParaRPr lang="en-US" dirty="0">
              <a:latin typeface="HGPｺﾞｼｯｸE" panose="020B0900000000000000" pitchFamily="50" charset="-128"/>
              <a:ea typeface="HGPｺﾞｼｯｸE" panose="020B0900000000000000" pitchFamily="50" charset="-128"/>
            </a:endParaRPr>
          </a:p>
        </p:txBody>
      </p:sp>
      <p:pic>
        <p:nvPicPr>
          <p:cNvPr id="9" name="Picture 9">
            <a:extLst>
              <a:ext uri="{FF2B5EF4-FFF2-40B4-BE49-F238E27FC236}">
                <a16:creationId xmlns:a16="http://schemas.microsoft.com/office/drawing/2014/main" id="{0ADF25E3-3BA5-5148-973C-08C8E5972F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2600" y="1118616"/>
            <a:ext cx="3135086" cy="4114800"/>
          </a:xfrm>
          <a:prstGeom prst="rect">
            <a:avLst/>
          </a:prstGeom>
        </p:spPr>
      </p:pic>
      <p:pic>
        <p:nvPicPr>
          <p:cNvPr id="3" name="図 2"/>
          <p:cNvPicPr>
            <a:picLocks noChangeAspect="1"/>
          </p:cNvPicPr>
          <p:nvPr/>
        </p:nvPicPr>
        <p:blipFill>
          <a:blip r:embed="rId8"/>
          <a:stretch>
            <a:fillRect/>
          </a:stretch>
        </p:blipFill>
        <p:spPr>
          <a:xfrm>
            <a:off x="4495800" y="3381599"/>
            <a:ext cx="4201886" cy="2467513"/>
          </a:xfrm>
          <a:prstGeom prst="rect">
            <a:avLst/>
          </a:prstGeom>
        </p:spPr>
      </p:pic>
    </p:spTree>
    <p:extLst>
      <p:ext uri="{BB962C8B-B14F-4D97-AF65-F5344CB8AC3E}">
        <p14:creationId xmlns:p14="http://schemas.microsoft.com/office/powerpoint/2010/main" val="3325486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ja-JP" dirty="0">
                <a:latin typeface="HGSｺﾞｼｯｸE" panose="020B0900000000000000" pitchFamily="50" charset="-128"/>
                <a:ea typeface="HGSｺﾞｼｯｸE" panose="020B0900000000000000" pitchFamily="50" charset="-128"/>
              </a:rPr>
              <a:t>ラインズクラブ</a:t>
            </a:r>
            <a:r>
              <a:rPr lang="ja-JP" altLang="en-US" dirty="0" err="1">
                <a:latin typeface="HGSｺﾞｼｯｸE" panose="020B0900000000000000" pitchFamily="50" charset="-128"/>
                <a:ea typeface="HGSｺﾞｼｯｸE" panose="020B0900000000000000" pitchFamily="50" charset="-128"/>
              </a:rPr>
              <a:t>へ</a:t>
            </a:r>
            <a:r>
              <a:rPr lang="ja-JP" dirty="0" err="1">
                <a:latin typeface="HGSｺﾞｼｯｸE" panose="020B0900000000000000" pitchFamily="50" charset="-128"/>
                <a:ea typeface="HGSｺﾞｼｯｸE" panose="020B0900000000000000" pitchFamily="50" charset="-128"/>
              </a:rPr>
              <a:t>ようこそ</a:t>
            </a:r>
            <a:r>
              <a:rPr lang="ja-JP" dirty="0">
                <a:latin typeface="HGSｺﾞｼｯｸE" panose="020B0900000000000000" pitchFamily="50" charset="-128"/>
                <a:ea typeface="HGSｺﾞｼｯｸE" panose="020B0900000000000000" pitchFamily="50" charset="-128"/>
              </a:rPr>
              <a:t>！</a:t>
            </a:r>
          </a:p>
        </p:txBody>
      </p:sp>
      <p:sp>
        <p:nvSpPr>
          <p:cNvPr id="7" name="Subtitle 6"/>
          <p:cNvSpPr>
            <a:spLocks noGrp="1"/>
          </p:cNvSpPr>
          <p:nvPr>
            <p:ph type="subTitle" idx="1"/>
          </p:nvPr>
        </p:nvSpPr>
        <p:spPr/>
        <p:txBody>
          <a:bodyPr/>
          <a:lstStyle/>
          <a:p>
            <a:r>
              <a:rPr lang="ja-JP" dirty="0">
                <a:latin typeface="HGSｺﾞｼｯｸE" panose="020B0900000000000000" pitchFamily="50" charset="-128"/>
                <a:ea typeface="HGSｺﾞｼｯｸE" panose="020B0900000000000000" pitchFamily="50" charset="-128"/>
              </a:rPr>
              <a:t>ご質問はありますか？</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dirty="0">
                <a:solidFill>
                  <a:schemeClr val="bg1"/>
                </a:solidFill>
                <a:latin typeface="HGSｺﾞｼｯｸE" panose="020B0900000000000000" pitchFamily="50" charset="-128"/>
                <a:ea typeface="HGSｺﾞｼｯｸE" panose="020B0900000000000000" pitchFamily="50" charset="-128"/>
              </a:rPr>
              <a:t>ライオンズとは</a:t>
            </a:r>
          </a:p>
        </p:txBody>
      </p:sp>
      <p:sp>
        <p:nvSpPr>
          <p:cNvPr id="3" name="Content Placeholder 2"/>
          <p:cNvSpPr>
            <a:spLocks noGrp="1"/>
          </p:cNvSpPr>
          <p:nvPr>
            <p:ph idx="1"/>
          </p:nvPr>
        </p:nvSpPr>
        <p:spPr>
          <a:xfrm>
            <a:off x="152400" y="1066800"/>
            <a:ext cx="8610600" cy="5410200"/>
          </a:xfrm>
        </p:spPr>
        <p:txBody>
          <a:bodyPr/>
          <a:lstStyle/>
          <a:p>
            <a:pPr>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ビジョン声明文：</a:t>
            </a:r>
            <a:r>
              <a:rPr lang="ja-JP" sz="2000" dirty="0">
                <a:latin typeface="HGSｺﾞｼｯｸE" panose="020B0900000000000000" pitchFamily="50" charset="-128"/>
                <a:ea typeface="HGSｺﾞｼｯｸE" panose="020B0900000000000000" pitchFamily="50" charset="-128"/>
              </a:rPr>
              <a:t>地域社会と人道奉仕におけるグローバル・リーダーを目指す。</a:t>
            </a:r>
            <a:endParaRPr lang="en-US" altLang="ja-JP" sz="2000" dirty="0">
              <a:latin typeface="HGSｺﾞｼｯｸE" panose="020B0900000000000000" pitchFamily="50" charset="-128"/>
              <a:ea typeface="HGSｺﾞｼｯｸE" panose="020B0900000000000000" pitchFamily="50" charset="-128"/>
            </a:endParaRPr>
          </a:p>
          <a:p>
            <a:pPr>
              <a:buClr>
                <a:srgbClr val="EAB71F"/>
              </a:buClr>
              <a:buFont typeface="Courier New" panose="02070309020205020404" pitchFamily="49" charset="0"/>
              <a:buChar char="o"/>
            </a:pPr>
            <a:endParaRPr lang="ja-JP" sz="2000" dirty="0">
              <a:latin typeface="HGSｺﾞｼｯｸE" panose="020B0900000000000000" pitchFamily="50" charset="-128"/>
              <a:ea typeface="HGSｺﾞｼｯｸE" panose="020B0900000000000000" pitchFamily="50" charset="-128"/>
            </a:endParaRPr>
          </a:p>
          <a:p>
            <a:pPr>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使命声明：</a:t>
            </a:r>
            <a:r>
              <a:rPr lang="ja-JP" sz="2000" dirty="0">
                <a:latin typeface="HGSｺﾞｼｯｸE" panose="020B0900000000000000" pitchFamily="50" charset="-128"/>
                <a:ea typeface="HGSｺﾞｼｯｸE" panose="020B0900000000000000" pitchFamily="50" charset="-128"/>
              </a:rPr>
              <a:t>ライオンズクラブを通じて、ボランティアに社会奉仕の手段を与え、人道的ニーズを満たし、平和と国際理解を育む。</a:t>
            </a:r>
            <a:endParaRPr lang="en-US" altLang="ja-JP" sz="2000" dirty="0">
              <a:latin typeface="HGSｺﾞｼｯｸE" panose="020B0900000000000000" pitchFamily="50" charset="-128"/>
              <a:ea typeface="HGSｺﾞｼｯｸE" panose="020B0900000000000000" pitchFamily="50" charset="-128"/>
            </a:endParaRPr>
          </a:p>
          <a:p>
            <a:pPr>
              <a:buClr>
                <a:srgbClr val="EAB71F"/>
              </a:buClr>
              <a:buFont typeface="Courier New" panose="02070309020205020404" pitchFamily="49" charset="0"/>
              <a:buChar char="o"/>
            </a:pPr>
            <a:endParaRPr lang="ja-JP" sz="2000" dirty="0">
              <a:latin typeface="HGSｺﾞｼｯｸE" panose="020B0900000000000000" pitchFamily="50" charset="-128"/>
              <a:ea typeface="HGSｺﾞｼｯｸE" panose="020B0900000000000000" pitchFamily="50" charset="-128"/>
            </a:endParaRPr>
          </a:p>
          <a:p>
            <a:pPr>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モットー：</a:t>
            </a:r>
            <a:r>
              <a:rPr lang="ja-JP" sz="2000" dirty="0">
                <a:latin typeface="HGSｺﾞｼｯｸE" panose="020B0900000000000000" pitchFamily="50" charset="-128"/>
                <a:ea typeface="HGSｺﾞｼｯｸE" panose="020B0900000000000000" pitchFamily="50" charset="-128"/>
              </a:rPr>
              <a:t>「われわれは奉仕する」</a:t>
            </a:r>
            <a:endParaRPr lang="en-US" altLang="ja-JP" sz="2000" dirty="0">
              <a:latin typeface="HGSｺﾞｼｯｸE" panose="020B0900000000000000" pitchFamily="50" charset="-128"/>
              <a:ea typeface="HGSｺﾞｼｯｸE" panose="020B0900000000000000" pitchFamily="50" charset="-128"/>
            </a:endParaRPr>
          </a:p>
          <a:p>
            <a:pPr>
              <a:buClr>
                <a:srgbClr val="EAB71F"/>
              </a:buClr>
              <a:buFont typeface="Courier New" panose="02070309020205020404" pitchFamily="49" charset="0"/>
              <a:buChar char="o"/>
            </a:pPr>
            <a:endParaRPr lang="ja-JP" sz="2000" dirty="0">
              <a:latin typeface="HGSｺﾞｼｯｸE" panose="020B0900000000000000" pitchFamily="50" charset="-128"/>
              <a:ea typeface="HGSｺﾞｼｯｸE" panose="020B0900000000000000" pitchFamily="50" charset="-128"/>
            </a:endParaRPr>
          </a:p>
          <a:p>
            <a:pPr>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スローガン：</a:t>
            </a:r>
            <a:r>
              <a:rPr lang="ja-JP" sz="2000" dirty="0">
                <a:latin typeface="HGSｺﾞｼｯｸE" panose="020B0900000000000000" pitchFamily="50" charset="-128"/>
                <a:ea typeface="HGSｺﾞｼｯｸE" panose="020B0900000000000000" pitchFamily="50" charset="-128"/>
              </a:rPr>
              <a:t>「Liberty, Intelligence, Our Nation</a:t>
            </a:r>
            <a:r>
              <a:rPr lang="en-US" altLang="ja-JP" sz="2000" dirty="0">
                <a:latin typeface="HGSｺﾞｼｯｸE" panose="020B0900000000000000" pitchFamily="50" charset="-128"/>
                <a:ea typeface="HGSｺﾞｼｯｸE" panose="020B0900000000000000" pitchFamily="50" charset="-128"/>
              </a:rPr>
              <a:t>’</a:t>
            </a:r>
            <a:r>
              <a:rPr lang="ja-JP" sz="2000" dirty="0">
                <a:latin typeface="HGSｺﾞｼｯｸE" panose="020B0900000000000000" pitchFamily="50" charset="-128"/>
                <a:ea typeface="HGSｺﾞｼｯｸE" panose="020B0900000000000000" pitchFamily="50" charset="-128"/>
              </a:rPr>
              <a:t>s Safety（自由を守り、知性を重んじ、われわれの国の安全をはかる）」</a:t>
            </a:r>
            <a:endParaRPr lang="en-US" altLang="ja-JP" sz="2000" dirty="0">
              <a:latin typeface="HGSｺﾞｼｯｸE" panose="020B0900000000000000" pitchFamily="50" charset="-128"/>
              <a:ea typeface="HGSｺﾞｼｯｸE" panose="020B0900000000000000" pitchFamily="50" charset="-128"/>
            </a:endParaRPr>
          </a:p>
          <a:p>
            <a:pPr>
              <a:buClr>
                <a:srgbClr val="EAB71F"/>
              </a:buClr>
              <a:buFont typeface="Courier New" panose="02070309020205020404" pitchFamily="49" charset="0"/>
              <a:buChar char="o"/>
            </a:pPr>
            <a:endParaRPr lang="ja-JP" sz="2000" dirty="0">
              <a:latin typeface="HGSｺﾞｼｯｸE" panose="020B0900000000000000" pitchFamily="50" charset="-128"/>
              <a:ea typeface="HGSｺﾞｼｯｸE" panose="020B0900000000000000" pitchFamily="50" charset="-128"/>
            </a:endParaRPr>
          </a:p>
          <a:p>
            <a:pPr>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目的：</a:t>
            </a:r>
            <a:r>
              <a:rPr lang="ja-JP" sz="2000" dirty="0">
                <a:latin typeface="HGSｺﾞｼｯｸE" panose="020B0900000000000000" pitchFamily="50" charset="-128"/>
                <a:ea typeface="HGSｺﾞｼｯｸE" panose="020B0900000000000000" pitchFamily="50" charset="-128"/>
              </a:rPr>
              <a:t>ライオンズクラブの存在理由を説明したもの。</a:t>
            </a:r>
            <a:endParaRPr lang="en-US" altLang="ja-JP" sz="2000" dirty="0">
              <a:latin typeface="HGSｺﾞｼｯｸE" panose="020B0900000000000000" pitchFamily="50" charset="-128"/>
              <a:ea typeface="HGSｺﾞｼｯｸE" panose="020B0900000000000000" pitchFamily="50" charset="-128"/>
            </a:endParaRPr>
          </a:p>
          <a:p>
            <a:pPr>
              <a:buClr>
                <a:srgbClr val="EAB71F"/>
              </a:buClr>
              <a:buFont typeface="Courier New" panose="02070309020205020404" pitchFamily="49" charset="0"/>
              <a:buChar char="o"/>
            </a:pPr>
            <a:endParaRPr lang="ja-JP" sz="2000" dirty="0">
              <a:latin typeface="HGSｺﾞｼｯｸE" panose="020B0900000000000000" pitchFamily="50" charset="-128"/>
              <a:ea typeface="HGSｺﾞｼｯｸE" panose="020B0900000000000000" pitchFamily="50" charset="-128"/>
            </a:endParaRPr>
          </a:p>
          <a:p>
            <a:pPr>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道徳綱領：</a:t>
            </a:r>
            <a:r>
              <a:rPr lang="ja-JP" sz="2000" dirty="0">
                <a:latin typeface="HGSｺﾞｼｯｸE" panose="020B0900000000000000" pitchFamily="50" charset="-128"/>
                <a:ea typeface="HGSｺﾞｼｯｸE" panose="020B0900000000000000" pitchFamily="50" charset="-128"/>
              </a:rPr>
              <a:t>ライオンズが順守すべき道徳的規準を記載したもの。</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idx="4294967295"/>
          </p:nvPr>
        </p:nvSpPr>
        <p:spPr>
          <a:xfrm>
            <a:off x="304800" y="3810000"/>
            <a:ext cx="8534400" cy="762000"/>
          </a:xfrm>
        </p:spPr>
        <p:txBody>
          <a:bodyPr/>
          <a:lstStyle/>
          <a:p>
            <a:pPr algn="ctr"/>
            <a:r>
              <a:rPr lang="ja-JP" sz="4000" b="1" dirty="0">
                <a:solidFill>
                  <a:schemeClr val="bg1"/>
                </a:solidFill>
              </a:rPr>
              <a:t>[</a:t>
            </a:r>
            <a:r>
              <a:rPr lang="ja-JP" sz="4000" b="1" dirty="0">
                <a:solidFill>
                  <a:schemeClr val="bg1"/>
                </a:solidFill>
                <a:latin typeface="HGSｺﾞｼｯｸE" panose="020B0900000000000000" pitchFamily="50" charset="-128"/>
                <a:ea typeface="HGSｺﾞｼｯｸE" panose="020B0900000000000000" pitchFamily="50" charset="-128"/>
              </a:rPr>
              <a:t>クラブ名を入力</a:t>
            </a:r>
            <a:r>
              <a:rPr lang="ja-JP" sz="4000" b="1" dirty="0">
                <a:solidFill>
                  <a:schemeClr val="bg1"/>
                </a:solidFill>
              </a:rPr>
              <a:t>]</a:t>
            </a:r>
          </a:p>
        </p:txBody>
      </p:sp>
      <p:pic>
        <p:nvPicPr>
          <p:cNvPr id="4" name="Picture Placeholder 7">
            <a:extLst>
              <a:ext uri="{FF2B5EF4-FFF2-40B4-BE49-F238E27FC236}">
                <a16:creationId xmlns:a16="http://schemas.microsoft.com/office/drawing/2014/main" id="{FF6B4819-7615-C48C-6050-2563C46AD28A}"/>
              </a:ext>
            </a:extLst>
          </p:cNvPr>
          <p:cNvPicPr>
            <a:picLocks noChangeAspect="1"/>
          </p:cNvPicPr>
          <p:nvPr/>
        </p:nvPicPr>
        <p:blipFill rotWithShape="1">
          <a:blip r:embed="rId3">
            <a:extLst>
              <a:ext uri="{28A0092B-C50C-407E-A947-70E740481C1C}">
                <a14:useLocalDpi xmlns:a14="http://schemas.microsoft.com/office/drawing/2010/main" val="0"/>
              </a:ext>
            </a:extLst>
          </a:blip>
          <a:srcRect t="60606" b="20202"/>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t>歴史</a:t>
            </a:r>
          </a:p>
        </p:txBody>
      </p:sp>
      <p:sp>
        <p:nvSpPr>
          <p:cNvPr id="6" name="Content Placeholder 4">
            <a:extLst>
              <a:ext uri="{FF2B5EF4-FFF2-40B4-BE49-F238E27FC236}">
                <a16:creationId xmlns:a16="http://schemas.microsoft.com/office/drawing/2014/main" id="{64AF8279-88B5-7748-895F-0CC2F99ECC1C}"/>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ja-JP" sz="2400" b="1" dirty="0">
                <a:solidFill>
                  <a:srgbClr val="10233E"/>
                </a:solidFill>
                <a:latin typeface="HGSｺﾞｼｯｸE" panose="020B0900000000000000" pitchFamily="50" charset="-128"/>
                <a:ea typeface="HGSｺﾞｼｯｸE" panose="020B0900000000000000" pitchFamily="50" charset="-128"/>
              </a:rPr>
              <a:t>結成した年：</a:t>
            </a:r>
            <a:r>
              <a:rPr lang="ja-JP" sz="2400" dirty="0">
                <a:latin typeface="HGSｺﾞｼｯｸE" panose="020B0900000000000000" pitchFamily="50" charset="-128"/>
                <a:ea typeface="HGSｺﾞｼｯｸE" panose="020B0900000000000000" pitchFamily="50" charset="-128"/>
              </a:rPr>
              <a:t>[入力]</a:t>
            </a:r>
          </a:p>
          <a:p>
            <a:pPr>
              <a:lnSpc>
                <a:spcPct val="200000"/>
              </a:lnSpc>
              <a:buClr>
                <a:srgbClr val="EAB71F"/>
              </a:buClr>
              <a:buFont typeface="Courier New" panose="02070309020205020404" pitchFamily="49" charset="0"/>
              <a:buChar char="o"/>
            </a:pPr>
            <a:r>
              <a:rPr lang="ja-JP" sz="2400" b="1" dirty="0">
                <a:solidFill>
                  <a:srgbClr val="10233E"/>
                </a:solidFill>
                <a:latin typeface="HGSｺﾞｼｯｸE" panose="020B0900000000000000" pitchFamily="50" charset="-128"/>
                <a:ea typeface="HGSｺﾞｼｯｸE" panose="020B0900000000000000" pitchFamily="50" charset="-128"/>
              </a:rPr>
              <a:t>チャーターメンバー数：</a:t>
            </a:r>
            <a:r>
              <a:rPr lang="ja-JP" sz="2400" dirty="0">
                <a:latin typeface="HGSｺﾞｼｯｸE" panose="020B0900000000000000" pitchFamily="50" charset="-128"/>
                <a:ea typeface="HGSｺﾞｼｯｸE" panose="020B0900000000000000" pitchFamily="50" charset="-128"/>
              </a:rPr>
              <a:t>[入力]</a:t>
            </a:r>
          </a:p>
          <a:p>
            <a:pPr>
              <a:lnSpc>
                <a:spcPct val="200000"/>
              </a:lnSpc>
              <a:buClr>
                <a:srgbClr val="EAB71F"/>
              </a:buClr>
              <a:buFont typeface="Courier New" panose="02070309020205020404" pitchFamily="49" charset="0"/>
              <a:buChar char="o"/>
            </a:pPr>
            <a:r>
              <a:rPr lang="ja-JP" sz="2400" b="1" dirty="0">
                <a:solidFill>
                  <a:srgbClr val="10233E"/>
                </a:solidFill>
                <a:latin typeface="HGSｺﾞｼｯｸE" panose="020B0900000000000000" pitchFamily="50" charset="-128"/>
                <a:ea typeface="HGSｺﾞｼｯｸE" panose="020B0900000000000000" pitchFamily="50" charset="-128"/>
              </a:rPr>
              <a:t>スポンサーしたクラブ：</a:t>
            </a:r>
            <a:r>
              <a:rPr lang="ja-JP" sz="2400" dirty="0">
                <a:latin typeface="HGSｺﾞｼｯｸE" panose="020B0900000000000000" pitchFamily="50" charset="-128"/>
                <a:ea typeface="HGSｺﾞｼｯｸE" panose="020B0900000000000000" pitchFamily="50" charset="-128"/>
              </a:rPr>
              <a:t>[入力]</a:t>
            </a:r>
          </a:p>
          <a:p>
            <a:pPr>
              <a:lnSpc>
                <a:spcPct val="200000"/>
              </a:lnSpc>
              <a:buClr>
                <a:srgbClr val="EAB71F"/>
              </a:buClr>
              <a:buFont typeface="Courier New" panose="02070309020205020404" pitchFamily="49" charset="0"/>
              <a:buChar char="o"/>
            </a:pPr>
            <a:r>
              <a:rPr lang="ja-JP" sz="2400" b="1" dirty="0">
                <a:solidFill>
                  <a:srgbClr val="10233E"/>
                </a:solidFill>
                <a:latin typeface="HGSｺﾞｼｯｸE" panose="020B0900000000000000" pitchFamily="50" charset="-128"/>
                <a:ea typeface="HGSｺﾞｼｯｸE" panose="020B0900000000000000" pitchFamily="50" charset="-128"/>
              </a:rPr>
              <a:t>特筆すべきアワードまたは功績：</a:t>
            </a:r>
            <a:r>
              <a:rPr lang="ja-JP" sz="2400" dirty="0">
                <a:latin typeface="HGSｺﾞｼｯｸE" panose="020B0900000000000000" pitchFamily="50" charset="-128"/>
                <a:ea typeface="HGSｺﾞｼｯｸE" panose="020B0900000000000000" pitchFamily="50" charset="-128"/>
              </a:rPr>
              <a:t>[入力]</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dirty="0">
                <a:latin typeface="HGSｺﾞｼｯｸE" panose="020B0900000000000000" pitchFamily="50" charset="-128"/>
                <a:ea typeface="HGSｺﾞｼｯｸE" panose="020B0900000000000000" pitchFamily="50" charset="-128"/>
              </a:rPr>
              <a:t>クラブ役員</a:t>
            </a:r>
          </a:p>
        </p:txBody>
      </p:sp>
      <p:sp>
        <p:nvSpPr>
          <p:cNvPr id="4" name="Content Placeholder 4">
            <a:extLst>
              <a:ext uri="{FF2B5EF4-FFF2-40B4-BE49-F238E27FC236}">
                <a16:creationId xmlns:a16="http://schemas.microsoft.com/office/drawing/2014/main" id="{8A7C5D43-4B54-DC41-B3E3-4D6BF9BA83E0}"/>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150000"/>
              </a:lnSpc>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会長：</a:t>
            </a:r>
            <a:r>
              <a:rPr lang="ja-JP" sz="2000" dirty="0">
                <a:latin typeface="HGSｺﾞｼｯｸE" panose="020B0900000000000000" pitchFamily="50" charset="-128"/>
                <a:ea typeface="HGSｺﾞｼｯｸE" panose="020B0900000000000000" pitchFamily="50" charset="-128"/>
              </a:rPr>
              <a:t>[入力]</a:t>
            </a:r>
          </a:p>
          <a:p>
            <a:pPr>
              <a:lnSpc>
                <a:spcPct val="150000"/>
              </a:lnSpc>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前会長：</a:t>
            </a:r>
            <a:r>
              <a:rPr lang="ja-JP" sz="2000" dirty="0">
                <a:latin typeface="HGSｺﾞｼｯｸE" panose="020B0900000000000000" pitchFamily="50" charset="-128"/>
                <a:ea typeface="HGSｺﾞｼｯｸE" panose="020B0900000000000000" pitchFamily="50" charset="-128"/>
              </a:rPr>
              <a:t>[入力]</a:t>
            </a:r>
          </a:p>
          <a:p>
            <a:pPr>
              <a:lnSpc>
                <a:spcPct val="150000"/>
              </a:lnSpc>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副会長：</a:t>
            </a:r>
            <a:r>
              <a:rPr lang="ja-JP" sz="2000" dirty="0">
                <a:latin typeface="HGSｺﾞｼｯｸE" panose="020B0900000000000000" pitchFamily="50" charset="-128"/>
                <a:ea typeface="HGSｺﾞｼｯｸE" panose="020B0900000000000000" pitchFamily="50" charset="-128"/>
              </a:rPr>
              <a:t>[入力]</a:t>
            </a:r>
          </a:p>
          <a:p>
            <a:pPr>
              <a:lnSpc>
                <a:spcPct val="150000"/>
              </a:lnSpc>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幹事：</a:t>
            </a:r>
            <a:r>
              <a:rPr lang="ja-JP" sz="2000" dirty="0">
                <a:latin typeface="HGSｺﾞｼｯｸE" panose="020B0900000000000000" pitchFamily="50" charset="-128"/>
                <a:ea typeface="HGSｺﾞｼｯｸE" panose="020B0900000000000000" pitchFamily="50" charset="-128"/>
              </a:rPr>
              <a:t>[入力]</a:t>
            </a:r>
          </a:p>
          <a:p>
            <a:pPr>
              <a:lnSpc>
                <a:spcPct val="150000"/>
              </a:lnSpc>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会計：</a:t>
            </a:r>
            <a:r>
              <a:rPr lang="ja-JP" sz="2000" dirty="0">
                <a:latin typeface="HGSｺﾞｼｯｸE" panose="020B0900000000000000" pitchFamily="50" charset="-128"/>
                <a:ea typeface="HGSｺﾞｼｯｸE" panose="020B0900000000000000" pitchFamily="50" charset="-128"/>
              </a:rPr>
              <a:t>[入力]</a:t>
            </a:r>
          </a:p>
          <a:p>
            <a:pPr>
              <a:lnSpc>
                <a:spcPct val="150000"/>
              </a:lnSpc>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会員委員長：</a:t>
            </a:r>
            <a:r>
              <a:rPr lang="ja-JP" sz="2000" dirty="0">
                <a:latin typeface="HGSｺﾞｼｯｸE" panose="020B0900000000000000" pitchFamily="50" charset="-128"/>
                <a:ea typeface="HGSｺﾞｼｯｸE" panose="020B0900000000000000" pitchFamily="50" charset="-128"/>
              </a:rPr>
              <a:t>[入力]</a:t>
            </a:r>
          </a:p>
          <a:p>
            <a:pPr>
              <a:lnSpc>
                <a:spcPct val="150000"/>
              </a:lnSpc>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マーケティング・コミュニケーション委員長：</a:t>
            </a:r>
            <a:r>
              <a:rPr lang="ja-JP" sz="2000" dirty="0">
                <a:latin typeface="HGSｺﾞｼｯｸE" panose="020B0900000000000000" pitchFamily="50" charset="-128"/>
                <a:ea typeface="HGSｺﾞｼｯｸE" panose="020B0900000000000000" pitchFamily="50" charset="-128"/>
              </a:rPr>
              <a:t>[入力]</a:t>
            </a:r>
          </a:p>
          <a:p>
            <a:pPr>
              <a:lnSpc>
                <a:spcPct val="150000"/>
              </a:lnSpc>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奉仕委員長</a:t>
            </a:r>
            <a:r>
              <a:rPr lang="ja-JP" altLang="en-US" sz="2000" b="1" dirty="0">
                <a:solidFill>
                  <a:srgbClr val="10233E"/>
                </a:solidFill>
                <a:latin typeface="HGSｺﾞｼｯｸE" panose="020B0900000000000000" pitchFamily="50" charset="-128"/>
                <a:ea typeface="HGSｺﾞｼｯｸE" panose="020B0900000000000000" pitchFamily="50" charset="-128"/>
              </a:rPr>
              <a:t>：</a:t>
            </a:r>
            <a:r>
              <a:rPr lang="ja-JP" sz="2000" dirty="0">
                <a:latin typeface="HGSｺﾞｼｯｸE" panose="020B0900000000000000" pitchFamily="50" charset="-128"/>
                <a:ea typeface="HGSｺﾞｼｯｸE" panose="020B0900000000000000" pitchFamily="50" charset="-128"/>
              </a:rPr>
              <a:t>[入力]</a:t>
            </a:r>
          </a:p>
          <a:p>
            <a:pPr>
              <a:lnSpc>
                <a:spcPct val="150000"/>
              </a:lnSpc>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ライオン·テーマー：</a:t>
            </a:r>
            <a:r>
              <a:rPr lang="ja-JP" sz="2000" dirty="0">
                <a:latin typeface="HGSｺﾞｼｯｸE" panose="020B0900000000000000" pitchFamily="50" charset="-128"/>
                <a:ea typeface="HGSｺﾞｼｯｸE" panose="020B0900000000000000" pitchFamily="50" charset="-128"/>
              </a:rPr>
              <a:t>[入力]</a:t>
            </a:r>
          </a:p>
          <a:p>
            <a:pPr>
              <a:lnSpc>
                <a:spcPct val="150000"/>
              </a:lnSpc>
              <a:buClr>
                <a:srgbClr val="EAB71F"/>
              </a:buClr>
              <a:buFont typeface="Courier New" panose="02070309020205020404" pitchFamily="49" charset="0"/>
              <a:buChar char="o"/>
            </a:pPr>
            <a:r>
              <a:rPr lang="ja-JP" sz="2000" b="1" dirty="0">
                <a:solidFill>
                  <a:srgbClr val="10233E"/>
                </a:solidFill>
                <a:latin typeface="HGSｺﾞｼｯｸE" panose="020B0900000000000000" pitchFamily="50" charset="-128"/>
                <a:ea typeface="HGSｺﾞｼｯｸE" panose="020B0900000000000000" pitchFamily="50" charset="-128"/>
              </a:rPr>
              <a:t>テールツイスター：</a:t>
            </a:r>
            <a:r>
              <a:rPr lang="ja-JP" sz="2000" dirty="0">
                <a:latin typeface="HGSｺﾞｼｯｸE" panose="020B0900000000000000" pitchFamily="50" charset="-128"/>
                <a:ea typeface="HGSｺﾞｼｯｸE" panose="020B0900000000000000" pitchFamily="50" charset="-128"/>
              </a:rPr>
              <a:t>[入力]</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dirty="0"/>
              <a:t>伝統</a:t>
            </a:r>
          </a:p>
        </p:txBody>
      </p:sp>
      <p:sp>
        <p:nvSpPr>
          <p:cNvPr id="4" name="Content Placeholder 4">
            <a:extLst>
              <a:ext uri="{FF2B5EF4-FFF2-40B4-BE49-F238E27FC236}">
                <a16:creationId xmlns:a16="http://schemas.microsoft.com/office/drawing/2014/main" id="{1208E842-2561-F34F-8FF2-35145FDF848A}"/>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ja-JP" sz="2000" dirty="0">
                <a:latin typeface="HGSｺﾞｼｯｸE" panose="020B0900000000000000" pitchFamily="50" charset="-128"/>
                <a:ea typeface="HGSｺﾞｼｯｸE" panose="020B0900000000000000" pitchFamily="50" charset="-128"/>
              </a:rPr>
              <a:t>[クラブの伝統的行事などを列挙し、</a:t>
            </a:r>
            <a:r>
              <a:rPr lang="ja-JP" altLang="en-US" sz="2000" dirty="0">
                <a:latin typeface="HGSｺﾞｼｯｸE" panose="020B0900000000000000" pitchFamily="50" charset="-128"/>
                <a:ea typeface="HGSｺﾞｼｯｸE" panose="020B0900000000000000" pitchFamily="50" charset="-128"/>
              </a:rPr>
              <a:t>それらを</a:t>
            </a:r>
            <a:r>
              <a:rPr lang="ja-JP" sz="2000" dirty="0">
                <a:latin typeface="HGSｺﾞｼｯｸE" panose="020B0900000000000000" pitchFamily="50" charset="-128"/>
                <a:ea typeface="HGSｺﾞｼｯｸE" panose="020B0900000000000000" pitchFamily="50" charset="-128"/>
              </a:rPr>
              <a:t>実施している理由を説明してください。]</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t>選挙</a:t>
            </a:r>
          </a:p>
        </p:txBody>
      </p:sp>
      <p:sp>
        <p:nvSpPr>
          <p:cNvPr id="4" name="Content Placeholder 4">
            <a:extLst>
              <a:ext uri="{FF2B5EF4-FFF2-40B4-BE49-F238E27FC236}">
                <a16:creationId xmlns:a16="http://schemas.microsoft.com/office/drawing/2014/main" id="{F4545DF5-9EBB-0F43-A7D6-3966745A6343}"/>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ja-JP" sz="2000" dirty="0">
                <a:latin typeface="HGSｺﾞｼｯｸE" panose="020B0900000000000000" pitchFamily="50" charset="-128"/>
                <a:ea typeface="HGSｺﾞｼｯｸE" panose="020B0900000000000000" pitchFamily="50" charset="-128"/>
              </a:rPr>
              <a:t>クラブ役員は毎年選挙で選出される。</a:t>
            </a:r>
          </a:p>
          <a:p>
            <a:pPr>
              <a:lnSpc>
                <a:spcPct val="200000"/>
              </a:lnSpc>
              <a:buClr>
                <a:srgbClr val="EAB71F"/>
              </a:buClr>
              <a:buFont typeface="Courier New" panose="02070309020205020404" pitchFamily="49" charset="0"/>
              <a:buChar char="o"/>
            </a:pPr>
            <a:r>
              <a:rPr lang="ja-JP" sz="2000" dirty="0">
                <a:latin typeface="HGSｺﾞｼｯｸE" panose="020B0900000000000000" pitchFamily="50" charset="-128"/>
                <a:ea typeface="HGSｺﾞｼｯｸE" panose="020B0900000000000000" pitchFamily="50" charset="-128"/>
              </a:rPr>
              <a:t>クラブ会長は3月に指名委員会を任命する。</a:t>
            </a:r>
          </a:p>
          <a:p>
            <a:pPr>
              <a:lnSpc>
                <a:spcPct val="200000"/>
              </a:lnSpc>
              <a:buClr>
                <a:srgbClr val="EAB71F"/>
              </a:buClr>
              <a:buFont typeface="Courier New" panose="02070309020205020404" pitchFamily="49" charset="0"/>
              <a:buChar char="o"/>
            </a:pPr>
            <a:r>
              <a:rPr lang="ja-JP" sz="2000" dirty="0">
                <a:latin typeface="HGSｺﾞｼｯｸE" panose="020B0900000000000000" pitchFamily="50" charset="-128"/>
                <a:ea typeface="HGSｺﾞｼｯｸE" panose="020B0900000000000000" pitchFamily="50" charset="-128"/>
              </a:rPr>
              <a:t>指名委員会が候補者を選出する。</a:t>
            </a:r>
          </a:p>
          <a:p>
            <a:pPr>
              <a:lnSpc>
                <a:spcPct val="200000"/>
              </a:lnSpc>
              <a:buClr>
                <a:srgbClr val="EAB71F"/>
              </a:buClr>
              <a:buFont typeface="Courier New" panose="02070309020205020404" pitchFamily="49" charset="0"/>
              <a:buChar char="o"/>
            </a:pPr>
            <a:r>
              <a:rPr lang="ja-JP" sz="2000" dirty="0">
                <a:latin typeface="HGSｺﾞｼｯｸE" panose="020B0900000000000000" pitchFamily="50" charset="-128"/>
                <a:ea typeface="HGSｺﾞｼｯｸE" panose="020B0900000000000000" pitchFamily="50" charset="-128"/>
              </a:rPr>
              <a:t>クラブは4月に選挙を実施する。</a:t>
            </a:r>
          </a:p>
          <a:p>
            <a:pPr>
              <a:lnSpc>
                <a:spcPct val="200000"/>
              </a:lnSpc>
              <a:buClr>
                <a:srgbClr val="EAB71F"/>
              </a:buClr>
              <a:buFont typeface="Courier New" panose="02070309020205020404" pitchFamily="49" charset="0"/>
              <a:buChar char="o"/>
            </a:pPr>
            <a:r>
              <a:rPr lang="ja-JP" sz="2000" dirty="0">
                <a:latin typeface="HGSｺﾞｼｯｸE" panose="020B0900000000000000" pitchFamily="50" charset="-128"/>
                <a:ea typeface="HGSｺﾞｼｯｸE" panose="020B0900000000000000" pitchFamily="50" charset="-128"/>
              </a:rPr>
              <a:t>任期は7月1日から始</a:t>
            </a:r>
            <a:r>
              <a:rPr lang="ja-JP" altLang="en-US" sz="2000" dirty="0">
                <a:latin typeface="HGSｺﾞｼｯｸE" panose="020B0900000000000000" pitchFamily="50" charset="-128"/>
                <a:ea typeface="HGSｺﾞｼｯｸE" panose="020B0900000000000000" pitchFamily="50" charset="-128"/>
              </a:rPr>
              <a:t>まる</a:t>
            </a:r>
            <a:r>
              <a:rPr lang="ja-JP" sz="2000" dirty="0">
                <a:latin typeface="HGS"/>
              </a:rPr>
              <a:t>。</a:t>
            </a:r>
          </a:p>
        </p:txBody>
      </p:sp>
    </p:spTree>
  </p:cSld>
  <p:clrMapOvr>
    <a:masterClrMapping/>
  </p:clrMapOvr>
</p:sld>
</file>

<file path=ppt/theme/theme1.xml><?xml version="1.0" encoding="utf-8"?>
<a:theme xmlns:a="http://schemas.openxmlformats.org/drawingml/2006/main" name="LCI Eco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a:ea typeface="MS Mincho"/>
        <a:cs typeface=""/>
      </a:majorFont>
      <a:minorFont>
        <a:latin typeface="Arial"/>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MS Mincho"/>
        <a:cs typeface=""/>
      </a:majorFont>
      <a:minorFont>
        <a:latin typeface="Calibri"/>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2627</TotalTime>
  <Words>4364</Words>
  <Application>Microsoft Macintosh PowerPoint</Application>
  <PresentationFormat>On-screen Show (4:3)</PresentationFormat>
  <Paragraphs>275</Paragraphs>
  <Slides>33</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HGｺﾞｼｯｸE</vt:lpstr>
      <vt:lpstr>HGPｺﾞｼｯｸE</vt:lpstr>
      <vt:lpstr>HGSｺﾞｼｯｸE</vt:lpstr>
      <vt:lpstr>Arial</vt:lpstr>
      <vt:lpstr>Calibri</vt:lpstr>
      <vt:lpstr>Courier New</vt:lpstr>
      <vt:lpstr>Helvetica</vt:lpstr>
      <vt:lpstr>HGS</vt:lpstr>
      <vt:lpstr>HGSｺﾞｼｯｸM</vt:lpstr>
      <vt:lpstr>Wingdings</vt:lpstr>
      <vt:lpstr>LCI Eco Template</vt:lpstr>
      <vt:lpstr>新会員オリエンテーション</vt:lpstr>
      <vt:lpstr>新会員オリエンテーション概要</vt:lpstr>
      <vt:lpstr>ライオンズとは</vt:lpstr>
      <vt:lpstr>ライオンズとは</vt:lpstr>
      <vt:lpstr>[クラブ名を入力]</vt:lpstr>
      <vt:lpstr>歴史</vt:lpstr>
      <vt:lpstr>クラブ役員</vt:lpstr>
      <vt:lpstr>伝統</vt:lpstr>
      <vt:lpstr>選挙</vt:lpstr>
      <vt:lpstr>アワード</vt:lpstr>
      <vt:lpstr>奉仕とファンドレイジング活動</vt:lpstr>
      <vt:lpstr>会員</vt:lpstr>
      <vt:lpstr>例会</vt:lpstr>
      <vt:lpstr>会費と予算</vt:lpstr>
      <vt:lpstr>コミュニケーション方法</vt:lpstr>
      <vt:lpstr>PowerPoint Presentation</vt:lpstr>
      <vt:lpstr>組織構造</vt:lpstr>
      <vt:lpstr>地区リーダーシップ</vt:lpstr>
      <vt:lpstr>地区大会</vt:lpstr>
      <vt:lpstr>地区と複合地区のコミュニケーション方法</vt:lpstr>
      <vt:lpstr>PowerPoint Presentation</vt:lpstr>
      <vt:lpstr>歴史</vt:lpstr>
      <vt:lpstr>名称とロゴ</vt:lpstr>
      <vt:lpstr>組織構造</vt:lpstr>
      <vt:lpstr>国際大会</vt:lpstr>
      <vt:lpstr>国際本部</vt:lpstr>
      <vt:lpstr>ライオンズクラブ国際財団（LCIF）</vt:lpstr>
      <vt:lpstr>ライオンズクラブ国際財団（LCIF）</vt:lpstr>
      <vt:lpstr>指導力育成</vt:lpstr>
      <vt:lpstr>奉仕事業</vt:lpstr>
      <vt:lpstr>会員増強</vt:lpstr>
      <vt:lpstr>コミュニケーション</vt:lpstr>
      <vt:lpstr>ラインズクラブへようこそ！</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Kim Heyne</dc:creator>
  <cp:lastModifiedBy>Smith, Lisa</cp:lastModifiedBy>
  <cp:revision>182</cp:revision>
  <cp:lastPrinted>2019-07-05T05:53:01Z</cp:lastPrinted>
  <dcterms:created xsi:type="dcterms:W3CDTF">2011-03-29T14:17:54Z</dcterms:created>
  <dcterms:modified xsi:type="dcterms:W3CDTF">2022-05-20T00:11:13Z</dcterms:modified>
</cp:coreProperties>
</file>