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8.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9.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0.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1.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2.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13.xml" ContentType="application/vnd.openxmlformats-officedocument.theme+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4.xml" ContentType="application/vnd.openxmlformats-officedocument.theme+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 id="2147483698" r:id="rId2"/>
    <p:sldMasterId id="2147483741" r:id="rId3"/>
    <p:sldMasterId id="2147483785" r:id="rId4"/>
    <p:sldMasterId id="2147483804" r:id="rId5"/>
    <p:sldMasterId id="2147483815" r:id="rId6"/>
    <p:sldMasterId id="2147483827" r:id="rId7"/>
    <p:sldMasterId id="2147483839" r:id="rId8"/>
    <p:sldMasterId id="2147483851" r:id="rId9"/>
    <p:sldMasterId id="2147483863" r:id="rId10"/>
    <p:sldMasterId id="2147483874" r:id="rId11"/>
    <p:sldMasterId id="2147483897" r:id="rId12"/>
    <p:sldMasterId id="2147483902" r:id="rId13"/>
    <p:sldMasterId id="2147483922" r:id="rId14"/>
    <p:sldMasterId id="2147484041" r:id="rId15"/>
  </p:sldMasterIdLst>
  <p:notesMasterIdLst>
    <p:notesMasterId r:id="rId82"/>
  </p:notesMasterIdLst>
  <p:handoutMasterIdLst>
    <p:handoutMasterId r:id="rId83"/>
  </p:handoutMasterIdLst>
  <p:sldIdLst>
    <p:sldId id="1987" r:id="rId16"/>
    <p:sldId id="2006" r:id="rId17"/>
    <p:sldId id="1103" r:id="rId18"/>
    <p:sldId id="1982" r:id="rId19"/>
    <p:sldId id="1107" r:id="rId20"/>
    <p:sldId id="1110" r:id="rId21"/>
    <p:sldId id="1933" r:id="rId22"/>
    <p:sldId id="1910" r:id="rId23"/>
    <p:sldId id="2007" r:id="rId24"/>
    <p:sldId id="1940" r:id="rId25"/>
    <p:sldId id="1962" r:id="rId26"/>
    <p:sldId id="2008" r:id="rId27"/>
    <p:sldId id="1989" r:id="rId28"/>
    <p:sldId id="2009" r:id="rId29"/>
    <p:sldId id="2010" r:id="rId30"/>
    <p:sldId id="2011" r:id="rId31"/>
    <p:sldId id="2012" r:id="rId32"/>
    <p:sldId id="2013" r:id="rId33"/>
    <p:sldId id="2063" r:id="rId34"/>
    <p:sldId id="2064" r:id="rId35"/>
    <p:sldId id="1960" r:id="rId36"/>
    <p:sldId id="1983" r:id="rId37"/>
    <p:sldId id="2065" r:id="rId38"/>
    <p:sldId id="2066" r:id="rId39"/>
    <p:sldId id="2067" r:id="rId40"/>
    <p:sldId id="2068" r:id="rId41"/>
    <p:sldId id="2069" r:id="rId42"/>
    <p:sldId id="1997" r:id="rId43"/>
    <p:sldId id="2070" r:id="rId44"/>
    <p:sldId id="2071" r:id="rId45"/>
    <p:sldId id="1967" r:id="rId46"/>
    <p:sldId id="2072" r:id="rId47"/>
    <p:sldId id="2073" r:id="rId48"/>
    <p:sldId id="1988" r:id="rId49"/>
    <p:sldId id="2074" r:id="rId50"/>
    <p:sldId id="2075" r:id="rId51"/>
    <p:sldId id="2076" r:id="rId52"/>
    <p:sldId id="2077" r:id="rId53"/>
    <p:sldId id="1981" r:id="rId54"/>
    <p:sldId id="2078" r:id="rId55"/>
    <p:sldId id="2079" r:id="rId56"/>
    <p:sldId id="2081" r:id="rId57"/>
    <p:sldId id="1083" r:id="rId58"/>
    <p:sldId id="2082" r:id="rId59"/>
    <p:sldId id="2083" r:id="rId60"/>
    <p:sldId id="2084" r:id="rId61"/>
    <p:sldId id="2085" r:id="rId62"/>
    <p:sldId id="2086" r:id="rId63"/>
    <p:sldId id="2087" r:id="rId64"/>
    <p:sldId id="2088" r:id="rId65"/>
    <p:sldId id="2089" r:id="rId66"/>
    <p:sldId id="2090" r:id="rId67"/>
    <p:sldId id="2091" r:id="rId68"/>
    <p:sldId id="2092" r:id="rId69"/>
    <p:sldId id="2093" r:id="rId70"/>
    <p:sldId id="2094" r:id="rId71"/>
    <p:sldId id="2095" r:id="rId72"/>
    <p:sldId id="2096" r:id="rId73"/>
    <p:sldId id="2097" r:id="rId74"/>
    <p:sldId id="2046" r:id="rId75"/>
    <p:sldId id="2098" r:id="rId76"/>
    <p:sldId id="2099" r:id="rId77"/>
    <p:sldId id="2100" r:id="rId78"/>
    <p:sldId id="2101" r:id="rId79"/>
    <p:sldId id="2102" r:id="rId80"/>
    <p:sldId id="2103" r:id="rId8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ube, Ann" initials="L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ABA7"/>
    <a:srgbClr val="66FFFF"/>
    <a:srgbClr val="13B9B5"/>
    <a:srgbClr val="11BB9F"/>
    <a:srgbClr val="13B1B9"/>
    <a:srgbClr val="10A8BC"/>
    <a:srgbClr val="1DABAF"/>
    <a:srgbClr val="1DA8AF"/>
    <a:srgbClr val="1CB097"/>
    <a:srgbClr val="0846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92" autoAdjust="0"/>
    <p:restoredTop sz="93302" autoAdjust="0"/>
  </p:normalViewPr>
  <p:slideViewPr>
    <p:cSldViewPr snapToGrid="0">
      <p:cViewPr varScale="1">
        <p:scale>
          <a:sx n="106" d="100"/>
          <a:sy n="106" d="100"/>
        </p:scale>
        <p:origin x="318" y="108"/>
      </p:cViewPr>
      <p:guideLst/>
    </p:cSldViewPr>
  </p:slideViewPr>
  <p:notesTextViewPr>
    <p:cViewPr>
      <p:scale>
        <a:sx n="3" d="2"/>
        <a:sy n="3" d="2"/>
      </p:scale>
      <p:origin x="0" y="0"/>
    </p:cViewPr>
  </p:notesTextViewPr>
  <p:sorterViewPr>
    <p:cViewPr varScale="1">
      <p:scale>
        <a:sx n="1" d="1"/>
        <a:sy n="1" d="1"/>
      </p:scale>
      <p:origin x="0" y="-4188"/>
    </p:cViewPr>
  </p:sorterViewPr>
  <p:notesViewPr>
    <p:cSldViewPr snapToGrid="0">
      <p:cViewPr varScale="1">
        <p:scale>
          <a:sx n="62" d="100"/>
          <a:sy n="62" d="100"/>
        </p:scale>
        <p:origin x="1301" y="4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commentAuthors" Target="commentAuthors.xml"/><Relationship Id="rId16" Type="http://schemas.openxmlformats.org/officeDocument/2006/relationships/slide" Target="slides/slide1.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5" Type="http://schemas.openxmlformats.org/officeDocument/2006/relationships/slideMaster" Target="slideMasters/slideMaster5.xml"/><Relationship Id="rId19" Type="http://schemas.openxmlformats.org/officeDocument/2006/relationships/slide" Target="slides/slide4.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slide" Target="slides/slide15.xml"/><Relationship Id="rId35" Type="http://schemas.openxmlformats.org/officeDocument/2006/relationships/slide" Target="slides/slide20.xml"/><Relationship Id="rId43" Type="http://schemas.openxmlformats.org/officeDocument/2006/relationships/slide" Target="slides/slide28.xml"/><Relationship Id="rId48" Type="http://schemas.openxmlformats.org/officeDocument/2006/relationships/slide" Target="slides/slide33.xml"/><Relationship Id="rId56" Type="http://schemas.openxmlformats.org/officeDocument/2006/relationships/slide" Target="slides/slide41.xml"/><Relationship Id="rId64" Type="http://schemas.openxmlformats.org/officeDocument/2006/relationships/slide" Target="slides/slide49.xml"/><Relationship Id="rId69" Type="http://schemas.openxmlformats.org/officeDocument/2006/relationships/slide" Target="slides/slide54.xml"/><Relationship Id="rId77" Type="http://schemas.openxmlformats.org/officeDocument/2006/relationships/slide" Target="slides/slide62.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80" Type="http://schemas.openxmlformats.org/officeDocument/2006/relationships/slide" Target="slides/slide65.xml"/><Relationship Id="rId85"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slide" Target="slides/slide18.xml"/><Relationship Id="rId38" Type="http://schemas.openxmlformats.org/officeDocument/2006/relationships/slide" Target="slides/slide23.xml"/><Relationship Id="rId46" Type="http://schemas.openxmlformats.org/officeDocument/2006/relationships/slide" Target="slides/slide31.xml"/><Relationship Id="rId59" Type="http://schemas.openxmlformats.org/officeDocument/2006/relationships/slide" Target="slides/slide44.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54" Type="http://schemas.openxmlformats.org/officeDocument/2006/relationships/slide" Target="slides/slide39.xml"/><Relationship Id="rId62" Type="http://schemas.openxmlformats.org/officeDocument/2006/relationships/slide" Target="slides/slide47.xml"/><Relationship Id="rId70" Type="http://schemas.openxmlformats.org/officeDocument/2006/relationships/slide" Target="slides/slide55.xml"/><Relationship Id="rId75" Type="http://schemas.openxmlformats.org/officeDocument/2006/relationships/slide" Target="slides/slide60.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7" Type="http://schemas.openxmlformats.org/officeDocument/2006/relationships/slideMaster" Target="slideMasters/slideMaster7.xml"/><Relationship Id="rId71" Type="http://schemas.openxmlformats.org/officeDocument/2006/relationships/slide" Target="slides/slide56.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theme" Target="theme/theme1.xml"/><Relationship Id="rId61" Type="http://schemas.openxmlformats.org/officeDocument/2006/relationships/slide" Target="slides/slide46.xml"/><Relationship Id="rId8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868E5A-9077-416F-B000-12B10E9B073A}"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F89ADAA0-3C2B-452A-A2ED-5EB487A82E30}">
      <dgm:prSet phldrT="[Text]" custT="1"/>
      <dgm:spPr>
        <a:solidFill>
          <a:srgbClr val="54565A"/>
        </a:solidFill>
        <a:ln>
          <a:solidFill>
            <a:srgbClr val="EBB700"/>
          </a:solidFill>
        </a:ln>
      </dgm:spPr>
      <dgm:t>
        <a:bodyPr/>
        <a:lstStyle/>
        <a:p>
          <a:r>
            <a:rPr lang="ja-JP" sz="1200" b="0">
              <a:latin typeface="Arial" panose="020B0604020202020204" pitchFamily="34" charset="0"/>
              <a:cs typeface="Arial" panose="020B0604020202020204" pitchFamily="34" charset="0"/>
            </a:rPr>
            <a:t>管理</a:t>
          </a:r>
        </a:p>
      </dgm:t>
    </dgm:pt>
    <dgm:pt modelId="{5B4EC640-6B2A-4627-9BCD-8B55D3E1C9F2}" type="parTrans" cxnId="{0375FD94-2900-499E-B848-B294D04EAA21}">
      <dgm:prSet/>
      <dgm:spPr/>
      <dgm:t>
        <a:bodyPr/>
        <a:lstStyle/>
        <a:p>
          <a:endParaRPr lang="en-US"/>
        </a:p>
      </dgm:t>
    </dgm:pt>
    <dgm:pt modelId="{34226B5C-91EC-45CF-B011-B2340C7491C4}" type="sibTrans" cxnId="{0375FD94-2900-499E-B848-B294D04EAA21}">
      <dgm:prSet/>
      <dgm:spPr/>
      <dgm:t>
        <a:bodyPr/>
        <a:lstStyle/>
        <a:p>
          <a:endParaRPr lang="en-US"/>
        </a:p>
      </dgm:t>
    </dgm:pt>
    <dgm:pt modelId="{50F82A0C-ED8F-44A9-A7B0-89315E08489E}">
      <dgm:prSet phldrT="[Text]" custT="1"/>
      <dgm:spPr>
        <a:solidFill>
          <a:srgbClr val="54565A"/>
        </a:solidFill>
        <a:ln>
          <a:solidFill>
            <a:srgbClr val="EBB700"/>
          </a:solidFill>
        </a:ln>
      </dgm:spPr>
      <dgm:t>
        <a:bodyPr/>
        <a:lstStyle/>
        <a:p>
          <a:r>
            <a:rPr lang="ja-JP" sz="1200" b="0">
              <a:latin typeface="Arial" panose="020B0604020202020204" pitchFamily="34" charset="0"/>
              <a:cs typeface="Arial" panose="020B0604020202020204" pitchFamily="34" charset="0"/>
            </a:rPr>
            <a:t>助言</a:t>
          </a:r>
        </a:p>
      </dgm:t>
    </dgm:pt>
    <dgm:pt modelId="{C560D3F2-49A3-4EDD-B2FE-C939F3F7DD73}" type="parTrans" cxnId="{9B29A414-AB83-4BB4-9ED9-6A061490CC28}">
      <dgm:prSet/>
      <dgm:spPr/>
      <dgm:t>
        <a:bodyPr/>
        <a:lstStyle/>
        <a:p>
          <a:endParaRPr lang="en-US"/>
        </a:p>
      </dgm:t>
    </dgm:pt>
    <dgm:pt modelId="{3AB559C1-D1A4-43FA-9DD1-0F665A1741DB}" type="sibTrans" cxnId="{9B29A414-AB83-4BB4-9ED9-6A061490CC28}">
      <dgm:prSet/>
      <dgm:spPr/>
      <dgm:t>
        <a:bodyPr/>
        <a:lstStyle/>
        <a:p>
          <a:endParaRPr lang="en-US"/>
        </a:p>
      </dgm:t>
    </dgm:pt>
    <dgm:pt modelId="{02DF3932-6CF1-4B8E-A9BF-EA89486F903E}">
      <dgm:prSet phldrT="[Text]" custT="1"/>
      <dgm:spPr>
        <a:solidFill>
          <a:srgbClr val="54565A"/>
        </a:solidFill>
        <a:ln>
          <a:solidFill>
            <a:srgbClr val="EBB700"/>
          </a:solidFill>
        </a:ln>
      </dgm:spPr>
      <dgm:t>
        <a:bodyPr/>
        <a:lstStyle/>
        <a:p>
          <a:pPr algn="r"/>
          <a:r>
            <a:rPr lang="ja-JP" sz="1200" b="0">
              <a:latin typeface="Arial" panose="020B0604020202020204" pitchFamily="34" charset="0"/>
              <a:cs typeface="Arial" panose="020B0604020202020204" pitchFamily="34" charset="0"/>
            </a:rPr>
            <a:t>連絡</a:t>
          </a:r>
        </a:p>
      </dgm:t>
    </dgm:pt>
    <dgm:pt modelId="{07D1796A-3245-431C-9265-86E5154BAABF}" type="parTrans" cxnId="{395F0DC7-9188-4003-9970-8B0B55106E02}">
      <dgm:prSet/>
      <dgm:spPr/>
      <dgm:t>
        <a:bodyPr/>
        <a:lstStyle/>
        <a:p>
          <a:endParaRPr lang="en-US"/>
        </a:p>
      </dgm:t>
    </dgm:pt>
    <dgm:pt modelId="{D7AFFC8C-2B81-48EF-B277-E1E42FDE4115}" type="sibTrans" cxnId="{395F0DC7-9188-4003-9970-8B0B55106E02}">
      <dgm:prSet/>
      <dgm:spPr/>
      <dgm:t>
        <a:bodyPr/>
        <a:lstStyle/>
        <a:p>
          <a:endParaRPr lang="en-US"/>
        </a:p>
      </dgm:t>
    </dgm:pt>
    <dgm:pt modelId="{58CCA04C-C74A-4022-B52E-C2A1151DD35B}">
      <dgm:prSet phldrT="[Text]" custT="1"/>
      <dgm:spPr>
        <a:solidFill>
          <a:srgbClr val="54565A"/>
        </a:solidFill>
        <a:ln>
          <a:solidFill>
            <a:srgbClr val="EBB700"/>
          </a:solidFill>
        </a:ln>
      </dgm:spPr>
      <dgm:t>
        <a:bodyPr/>
        <a:lstStyle/>
        <a:p>
          <a:r>
            <a:rPr lang="ja-JP" sz="1200">
              <a:latin typeface="Arial" panose="020B0604020202020204" pitchFamily="34" charset="0"/>
              <a:cs typeface="Arial" panose="020B0604020202020204" pitchFamily="34" charset="0"/>
            </a:rPr>
            <a:t>熱意</a:t>
          </a:r>
        </a:p>
      </dgm:t>
    </dgm:pt>
    <dgm:pt modelId="{41113E3B-BC74-4DA4-AB72-40CDA6C2700C}" type="parTrans" cxnId="{E43EEAF1-A207-4AF0-982F-27FCDFE5FED2}">
      <dgm:prSet/>
      <dgm:spPr/>
      <dgm:t>
        <a:bodyPr/>
        <a:lstStyle/>
        <a:p>
          <a:endParaRPr lang="en-US"/>
        </a:p>
      </dgm:t>
    </dgm:pt>
    <dgm:pt modelId="{55ACC210-0FEC-4CE5-9D51-37F2741064E2}" type="sibTrans" cxnId="{E43EEAF1-A207-4AF0-982F-27FCDFE5FED2}">
      <dgm:prSet/>
      <dgm:spPr/>
      <dgm:t>
        <a:bodyPr/>
        <a:lstStyle/>
        <a:p>
          <a:endParaRPr lang="en-US"/>
        </a:p>
      </dgm:t>
    </dgm:pt>
    <dgm:pt modelId="{979F81AA-DDBF-44A6-9904-7BFB531159E1}">
      <dgm:prSet phldrT="[Text]" custT="1"/>
      <dgm:spPr>
        <a:solidFill>
          <a:srgbClr val="54565A"/>
        </a:solidFill>
        <a:ln>
          <a:solidFill>
            <a:srgbClr val="EBB700"/>
          </a:solidFill>
        </a:ln>
      </dgm:spPr>
      <dgm:t>
        <a:bodyPr/>
        <a:lstStyle/>
        <a:p>
          <a:r>
            <a:rPr lang="ja-JP" sz="1200">
              <a:latin typeface="Arial" panose="020B0604020202020204" pitchFamily="34" charset="0"/>
              <a:cs typeface="Arial" panose="020B0604020202020204" pitchFamily="34" charset="0"/>
            </a:rPr>
            <a:t>講師としてのスキル</a:t>
          </a:r>
        </a:p>
      </dgm:t>
    </dgm:pt>
    <dgm:pt modelId="{73CAD9D7-D4E3-43DA-BC04-5BFFA11D31F9}" type="parTrans" cxnId="{BDB4103B-46CB-4569-9AB3-E46C78A50A64}">
      <dgm:prSet/>
      <dgm:spPr/>
      <dgm:t>
        <a:bodyPr/>
        <a:lstStyle/>
        <a:p>
          <a:endParaRPr lang="en-US"/>
        </a:p>
      </dgm:t>
    </dgm:pt>
    <dgm:pt modelId="{1063451E-2BB8-4B49-8BDE-106477CF78FF}" type="sibTrans" cxnId="{BDB4103B-46CB-4569-9AB3-E46C78A50A64}">
      <dgm:prSet/>
      <dgm:spPr/>
      <dgm:t>
        <a:bodyPr/>
        <a:lstStyle/>
        <a:p>
          <a:endParaRPr lang="en-US"/>
        </a:p>
      </dgm:t>
    </dgm:pt>
    <dgm:pt modelId="{B4F54436-2CE4-44F9-9E11-9797AD221C6D}">
      <dgm:prSet phldrT="[Text]" custT="1"/>
      <dgm:spPr>
        <a:solidFill>
          <a:srgbClr val="54565A"/>
        </a:solidFill>
        <a:ln>
          <a:solidFill>
            <a:srgbClr val="EBB700"/>
          </a:solidFill>
        </a:ln>
      </dgm:spPr>
      <dgm:t>
        <a:bodyPr/>
        <a:lstStyle/>
        <a:p>
          <a:pPr algn="l"/>
          <a:r>
            <a:rPr lang="ja-JP" sz="1200">
              <a:latin typeface="Arial" panose="020B0604020202020204" pitchFamily="34" charset="0"/>
              <a:cs typeface="Arial" panose="020B0604020202020204" pitchFamily="34" charset="0"/>
            </a:rPr>
            <a:t>傾聴</a:t>
          </a:r>
        </a:p>
      </dgm:t>
    </dgm:pt>
    <dgm:pt modelId="{DCE60B58-1987-4241-B60B-39B64C320056}" type="parTrans" cxnId="{B54AFCBF-5A1B-4100-89D9-CCA7941EA3C5}">
      <dgm:prSet/>
      <dgm:spPr/>
      <dgm:t>
        <a:bodyPr/>
        <a:lstStyle/>
        <a:p>
          <a:endParaRPr lang="en-US"/>
        </a:p>
      </dgm:t>
    </dgm:pt>
    <dgm:pt modelId="{4703DE9F-318D-49C3-BC65-6EA7299A7FAB}" type="sibTrans" cxnId="{B54AFCBF-5A1B-4100-89D9-CCA7941EA3C5}">
      <dgm:prSet/>
      <dgm:spPr/>
      <dgm:t>
        <a:bodyPr/>
        <a:lstStyle/>
        <a:p>
          <a:endParaRPr lang="en-US"/>
        </a:p>
      </dgm:t>
    </dgm:pt>
    <dgm:pt modelId="{2E204A8A-ABDB-4EA6-8C75-4B3578FAC632}">
      <dgm:prSet phldrT="[Text]" custT="1"/>
      <dgm:spPr>
        <a:solidFill>
          <a:srgbClr val="54565A"/>
        </a:solidFill>
        <a:ln>
          <a:solidFill>
            <a:srgbClr val="EBB700"/>
          </a:solidFill>
        </a:ln>
      </dgm:spPr>
      <dgm:t>
        <a:bodyPr/>
        <a:lstStyle/>
        <a:p>
          <a:r>
            <a:rPr lang="ja-JP" altLang="en-US" sz="1200">
              <a:latin typeface="Arial" panose="020B0604020202020204" pitchFamily="34" charset="0"/>
              <a:cs typeface="Arial" panose="020B0604020202020204" pitchFamily="34" charset="0"/>
            </a:rPr>
            <a:t>テクノロジーに精通</a:t>
          </a:r>
        </a:p>
      </dgm:t>
    </dgm:pt>
    <dgm:pt modelId="{FCC3AB42-727C-4797-AFA5-9B0C854CB159}" type="parTrans" cxnId="{2BD94893-EE06-40EF-BB82-EEAD87CE84BF}">
      <dgm:prSet/>
      <dgm:spPr/>
      <dgm:t>
        <a:bodyPr/>
        <a:lstStyle/>
        <a:p>
          <a:endParaRPr lang="en-US"/>
        </a:p>
      </dgm:t>
    </dgm:pt>
    <dgm:pt modelId="{7A1EAF4E-ED2B-4DE1-A2B0-73295B8EDCCC}" type="sibTrans" cxnId="{2BD94893-EE06-40EF-BB82-EEAD87CE84BF}">
      <dgm:prSet/>
      <dgm:spPr/>
      <dgm:t>
        <a:bodyPr/>
        <a:lstStyle/>
        <a:p>
          <a:endParaRPr lang="en-US"/>
        </a:p>
      </dgm:t>
    </dgm:pt>
    <dgm:pt modelId="{84109E80-8CA9-45AE-A682-D57FFE1C0CA1}" type="pres">
      <dgm:prSet presAssocID="{54868E5A-9077-416F-B000-12B10E9B073A}" presName="cycle" presStyleCnt="0">
        <dgm:presLayoutVars>
          <dgm:dir/>
          <dgm:resizeHandles val="exact"/>
        </dgm:presLayoutVars>
      </dgm:prSet>
      <dgm:spPr/>
    </dgm:pt>
    <dgm:pt modelId="{1DB399C2-C44F-43FE-AC84-368A62640879}" type="pres">
      <dgm:prSet presAssocID="{F89ADAA0-3C2B-452A-A2ED-5EB487A82E30}" presName="node" presStyleLbl="node1" presStyleIdx="0" presStyleCnt="7" custScaleX="107323" custScaleY="100000" custRadScaleRad="99037" custRadScaleInc="-18182">
        <dgm:presLayoutVars>
          <dgm:bulletEnabled val="1"/>
        </dgm:presLayoutVars>
      </dgm:prSet>
      <dgm:spPr/>
    </dgm:pt>
    <dgm:pt modelId="{86D44CA1-2F25-4670-A8CE-5C69F9BA1B92}" type="pres">
      <dgm:prSet presAssocID="{F89ADAA0-3C2B-452A-A2ED-5EB487A82E30}" presName="spNode" presStyleCnt="0"/>
      <dgm:spPr/>
    </dgm:pt>
    <dgm:pt modelId="{2FCAE97D-2E7D-4EEA-9F53-050E29B433BB}" type="pres">
      <dgm:prSet presAssocID="{34226B5C-91EC-45CF-B011-B2340C7491C4}" presName="sibTrans" presStyleLbl="sibTrans1D1" presStyleIdx="0" presStyleCnt="7"/>
      <dgm:spPr/>
    </dgm:pt>
    <dgm:pt modelId="{431520AE-621C-4B5C-923F-2CBD5DB03151}" type="pres">
      <dgm:prSet presAssocID="{50F82A0C-ED8F-44A9-A7B0-89315E08489E}" presName="node" presStyleLbl="node1" presStyleIdx="1" presStyleCnt="7">
        <dgm:presLayoutVars>
          <dgm:bulletEnabled val="1"/>
        </dgm:presLayoutVars>
      </dgm:prSet>
      <dgm:spPr/>
    </dgm:pt>
    <dgm:pt modelId="{3717958B-1802-4FD8-AA5A-B08DCF1EEE5C}" type="pres">
      <dgm:prSet presAssocID="{50F82A0C-ED8F-44A9-A7B0-89315E08489E}" presName="spNode" presStyleCnt="0"/>
      <dgm:spPr/>
    </dgm:pt>
    <dgm:pt modelId="{399A343C-DA5B-4B57-9079-7FEB57BC26EE}" type="pres">
      <dgm:prSet presAssocID="{3AB559C1-D1A4-43FA-9DD1-0F665A1741DB}" presName="sibTrans" presStyleLbl="sibTrans1D1" presStyleIdx="1" presStyleCnt="7"/>
      <dgm:spPr/>
    </dgm:pt>
    <dgm:pt modelId="{BE6D6F3E-9919-48EF-9615-3760B7A8F66E}" type="pres">
      <dgm:prSet presAssocID="{02DF3932-6CF1-4B8E-A9BF-EA89486F903E}" presName="node" presStyleLbl="node1" presStyleIdx="2" presStyleCnt="7" custScaleX="90909" custScaleY="90909">
        <dgm:presLayoutVars>
          <dgm:bulletEnabled val="1"/>
        </dgm:presLayoutVars>
      </dgm:prSet>
      <dgm:spPr/>
    </dgm:pt>
    <dgm:pt modelId="{2786E5BE-6865-41AD-9DD2-5E9BE4B779A7}" type="pres">
      <dgm:prSet presAssocID="{02DF3932-6CF1-4B8E-A9BF-EA89486F903E}" presName="spNode" presStyleCnt="0"/>
      <dgm:spPr/>
    </dgm:pt>
    <dgm:pt modelId="{AD3F2E67-02D8-4531-B6F2-08EC5CEDCBA5}" type="pres">
      <dgm:prSet presAssocID="{D7AFFC8C-2B81-48EF-B277-E1E42FDE4115}" presName="sibTrans" presStyleLbl="sibTrans1D1" presStyleIdx="2" presStyleCnt="7"/>
      <dgm:spPr/>
    </dgm:pt>
    <dgm:pt modelId="{4893A52E-F9D1-4B5F-BC3C-BDAEE48174E6}" type="pres">
      <dgm:prSet presAssocID="{58CCA04C-C74A-4022-B52E-C2A1151DD35B}" presName="node" presStyleLbl="node1" presStyleIdx="3" presStyleCnt="7">
        <dgm:presLayoutVars>
          <dgm:bulletEnabled val="1"/>
        </dgm:presLayoutVars>
      </dgm:prSet>
      <dgm:spPr/>
    </dgm:pt>
    <dgm:pt modelId="{4D144993-E12B-4735-B6FD-6EC75B2738A8}" type="pres">
      <dgm:prSet presAssocID="{58CCA04C-C74A-4022-B52E-C2A1151DD35B}" presName="spNode" presStyleCnt="0"/>
      <dgm:spPr/>
    </dgm:pt>
    <dgm:pt modelId="{481D39C9-34C4-48D2-B33B-8B9855B6F190}" type="pres">
      <dgm:prSet presAssocID="{55ACC210-0FEC-4CE5-9D51-37F2741064E2}" presName="sibTrans" presStyleLbl="sibTrans1D1" presStyleIdx="3" presStyleCnt="7"/>
      <dgm:spPr/>
    </dgm:pt>
    <dgm:pt modelId="{7BCB6EB6-CC09-40C6-8E24-7E5D448CCA6F}" type="pres">
      <dgm:prSet presAssocID="{979F81AA-DDBF-44A6-9904-7BFB531159E1}" presName="node" presStyleLbl="node1" presStyleIdx="4" presStyleCnt="7">
        <dgm:presLayoutVars>
          <dgm:bulletEnabled val="1"/>
        </dgm:presLayoutVars>
      </dgm:prSet>
      <dgm:spPr/>
    </dgm:pt>
    <dgm:pt modelId="{35172343-BF4A-4849-8762-15CF2FC442CD}" type="pres">
      <dgm:prSet presAssocID="{979F81AA-DDBF-44A6-9904-7BFB531159E1}" presName="spNode" presStyleCnt="0"/>
      <dgm:spPr/>
    </dgm:pt>
    <dgm:pt modelId="{4C09CBC2-0DF6-4CA2-8834-FDC42239A676}" type="pres">
      <dgm:prSet presAssocID="{1063451E-2BB8-4B49-8BDE-106477CF78FF}" presName="sibTrans" presStyleLbl="sibTrans1D1" presStyleIdx="4" presStyleCnt="7"/>
      <dgm:spPr/>
    </dgm:pt>
    <dgm:pt modelId="{B5C30E7B-2012-4477-9B47-CAEFBD03A6F8}" type="pres">
      <dgm:prSet presAssocID="{B4F54436-2CE4-44F9-9E11-9797AD221C6D}" presName="node" presStyleLbl="node1" presStyleIdx="5" presStyleCnt="7" custScaleX="90909" custScaleY="90909">
        <dgm:presLayoutVars>
          <dgm:bulletEnabled val="1"/>
        </dgm:presLayoutVars>
      </dgm:prSet>
      <dgm:spPr/>
    </dgm:pt>
    <dgm:pt modelId="{4374FEFE-1D03-4396-B457-097BC541C7C2}" type="pres">
      <dgm:prSet presAssocID="{B4F54436-2CE4-44F9-9E11-9797AD221C6D}" presName="spNode" presStyleCnt="0"/>
      <dgm:spPr/>
    </dgm:pt>
    <dgm:pt modelId="{3A61EB1C-935F-4D92-B54E-198B71473C0B}" type="pres">
      <dgm:prSet presAssocID="{4703DE9F-318D-49C3-BC65-6EA7299A7FAB}" presName="sibTrans" presStyleLbl="sibTrans1D1" presStyleIdx="5" presStyleCnt="7"/>
      <dgm:spPr/>
    </dgm:pt>
    <dgm:pt modelId="{F1CECF3A-44E3-4E43-A692-86DA868B2528}" type="pres">
      <dgm:prSet presAssocID="{2E204A8A-ABDB-4EA6-8C75-4B3578FAC632}" presName="node" presStyleLbl="node1" presStyleIdx="6" presStyleCnt="7" custScaleX="100000" custScaleY="100000">
        <dgm:presLayoutVars>
          <dgm:bulletEnabled val="1"/>
        </dgm:presLayoutVars>
      </dgm:prSet>
      <dgm:spPr/>
    </dgm:pt>
    <dgm:pt modelId="{934D13A0-46D3-4638-B700-CA4C71932A6B}" type="pres">
      <dgm:prSet presAssocID="{2E204A8A-ABDB-4EA6-8C75-4B3578FAC632}" presName="spNode" presStyleCnt="0"/>
      <dgm:spPr/>
    </dgm:pt>
    <dgm:pt modelId="{CE93910E-755F-408E-A3CF-52B9026C306E}" type="pres">
      <dgm:prSet presAssocID="{7A1EAF4E-ED2B-4DE1-A2B0-73295B8EDCCC}" presName="sibTrans" presStyleLbl="sibTrans1D1" presStyleIdx="6" presStyleCnt="7"/>
      <dgm:spPr/>
    </dgm:pt>
  </dgm:ptLst>
  <dgm:cxnLst>
    <dgm:cxn modelId="{7F5C960A-CE05-46E3-8FAA-848596F98401}" type="presOf" srcId="{55ACC210-0FEC-4CE5-9D51-37F2741064E2}" destId="{481D39C9-34C4-48D2-B33B-8B9855B6F190}" srcOrd="0" destOrd="0" presId="urn:microsoft.com/office/officeart/2005/8/layout/cycle6"/>
    <dgm:cxn modelId="{9B29A414-AB83-4BB4-9ED9-6A061490CC28}" srcId="{54868E5A-9077-416F-B000-12B10E9B073A}" destId="{50F82A0C-ED8F-44A9-A7B0-89315E08489E}" srcOrd="1" destOrd="0" parTransId="{C560D3F2-49A3-4EDD-B2FE-C939F3F7DD73}" sibTransId="{3AB559C1-D1A4-43FA-9DD1-0F665A1741DB}"/>
    <dgm:cxn modelId="{7CE2941F-465D-43F0-ACB2-C995BB53A9F9}" type="presOf" srcId="{B4F54436-2CE4-44F9-9E11-9797AD221C6D}" destId="{B5C30E7B-2012-4477-9B47-CAEFBD03A6F8}" srcOrd="0" destOrd="0" presId="urn:microsoft.com/office/officeart/2005/8/layout/cycle6"/>
    <dgm:cxn modelId="{14864C2F-EC44-43E0-BEE4-47BC68B0C1AB}" type="presOf" srcId="{02DF3932-6CF1-4B8E-A9BF-EA89486F903E}" destId="{BE6D6F3E-9919-48EF-9615-3760B7A8F66E}" srcOrd="0" destOrd="0" presId="urn:microsoft.com/office/officeart/2005/8/layout/cycle6"/>
    <dgm:cxn modelId="{BDB4103B-46CB-4569-9AB3-E46C78A50A64}" srcId="{54868E5A-9077-416F-B000-12B10E9B073A}" destId="{979F81AA-DDBF-44A6-9904-7BFB531159E1}" srcOrd="4" destOrd="0" parTransId="{73CAD9D7-D4E3-43DA-BC04-5BFFA11D31F9}" sibTransId="{1063451E-2BB8-4B49-8BDE-106477CF78FF}"/>
    <dgm:cxn modelId="{C1EC3C40-A6CA-4B99-BEBC-FE7207C7243C}" type="presOf" srcId="{3AB559C1-D1A4-43FA-9DD1-0F665A1741DB}" destId="{399A343C-DA5B-4B57-9079-7FEB57BC26EE}" srcOrd="0" destOrd="0" presId="urn:microsoft.com/office/officeart/2005/8/layout/cycle6"/>
    <dgm:cxn modelId="{10E6A449-DD75-4FBB-9094-6296A9FA564F}" type="presOf" srcId="{1063451E-2BB8-4B49-8BDE-106477CF78FF}" destId="{4C09CBC2-0DF6-4CA2-8834-FDC42239A676}" srcOrd="0" destOrd="0" presId="urn:microsoft.com/office/officeart/2005/8/layout/cycle6"/>
    <dgm:cxn modelId="{DF707858-7491-41E6-8064-C5FC2A9BB969}" type="presOf" srcId="{58CCA04C-C74A-4022-B52E-C2A1151DD35B}" destId="{4893A52E-F9D1-4B5F-BC3C-BDAEE48174E6}" srcOrd="0" destOrd="0" presId="urn:microsoft.com/office/officeart/2005/8/layout/cycle6"/>
    <dgm:cxn modelId="{7D55DE8E-70C9-4D91-9BD3-FE97A7B102F3}" type="presOf" srcId="{34226B5C-91EC-45CF-B011-B2340C7491C4}" destId="{2FCAE97D-2E7D-4EEA-9F53-050E29B433BB}" srcOrd="0" destOrd="0" presId="urn:microsoft.com/office/officeart/2005/8/layout/cycle6"/>
    <dgm:cxn modelId="{2BD94893-EE06-40EF-BB82-EEAD87CE84BF}" srcId="{54868E5A-9077-416F-B000-12B10E9B073A}" destId="{2E204A8A-ABDB-4EA6-8C75-4B3578FAC632}" srcOrd="6" destOrd="0" parTransId="{FCC3AB42-727C-4797-AFA5-9B0C854CB159}" sibTransId="{7A1EAF4E-ED2B-4DE1-A2B0-73295B8EDCCC}"/>
    <dgm:cxn modelId="{0375FD94-2900-499E-B848-B294D04EAA21}" srcId="{54868E5A-9077-416F-B000-12B10E9B073A}" destId="{F89ADAA0-3C2B-452A-A2ED-5EB487A82E30}" srcOrd="0" destOrd="0" parTransId="{5B4EC640-6B2A-4627-9BCD-8B55D3E1C9F2}" sibTransId="{34226B5C-91EC-45CF-B011-B2340C7491C4}"/>
    <dgm:cxn modelId="{8B11D695-E834-4480-BAE4-2A26D2B0EF6A}" type="presOf" srcId="{F89ADAA0-3C2B-452A-A2ED-5EB487A82E30}" destId="{1DB399C2-C44F-43FE-AC84-368A62640879}" srcOrd="0" destOrd="0" presId="urn:microsoft.com/office/officeart/2005/8/layout/cycle6"/>
    <dgm:cxn modelId="{69ACEA99-7556-4091-92C5-89678B0B5798}" type="presOf" srcId="{7A1EAF4E-ED2B-4DE1-A2B0-73295B8EDCCC}" destId="{CE93910E-755F-408E-A3CF-52B9026C306E}" srcOrd="0" destOrd="0" presId="urn:microsoft.com/office/officeart/2005/8/layout/cycle6"/>
    <dgm:cxn modelId="{245B22A9-4DEB-4FEB-8187-0B550C614B62}" type="presOf" srcId="{2E204A8A-ABDB-4EA6-8C75-4B3578FAC632}" destId="{F1CECF3A-44E3-4E43-A692-86DA868B2528}" srcOrd="0" destOrd="0" presId="urn:microsoft.com/office/officeart/2005/8/layout/cycle6"/>
    <dgm:cxn modelId="{675250AA-4BAC-4F57-A585-C2ADC0725797}" type="presOf" srcId="{979F81AA-DDBF-44A6-9904-7BFB531159E1}" destId="{7BCB6EB6-CC09-40C6-8E24-7E5D448CCA6F}" srcOrd="0" destOrd="0" presId="urn:microsoft.com/office/officeart/2005/8/layout/cycle6"/>
    <dgm:cxn modelId="{8817F2B7-AE3E-4CDA-A160-72A937FFDC36}" type="presOf" srcId="{50F82A0C-ED8F-44A9-A7B0-89315E08489E}" destId="{431520AE-621C-4B5C-923F-2CBD5DB03151}" srcOrd="0" destOrd="0" presId="urn:microsoft.com/office/officeart/2005/8/layout/cycle6"/>
    <dgm:cxn modelId="{B54AFCBF-5A1B-4100-89D9-CCA7941EA3C5}" srcId="{54868E5A-9077-416F-B000-12B10E9B073A}" destId="{B4F54436-2CE4-44F9-9E11-9797AD221C6D}" srcOrd="5" destOrd="0" parTransId="{DCE60B58-1987-4241-B60B-39B64C320056}" sibTransId="{4703DE9F-318D-49C3-BC65-6EA7299A7FAB}"/>
    <dgm:cxn modelId="{395F0DC7-9188-4003-9970-8B0B55106E02}" srcId="{54868E5A-9077-416F-B000-12B10E9B073A}" destId="{02DF3932-6CF1-4B8E-A9BF-EA89486F903E}" srcOrd="2" destOrd="0" parTransId="{07D1796A-3245-431C-9265-86E5154BAABF}" sibTransId="{D7AFFC8C-2B81-48EF-B277-E1E42FDE4115}"/>
    <dgm:cxn modelId="{32B76DC7-BAD0-47E5-B8EA-CC05D69CEB05}" type="presOf" srcId="{D7AFFC8C-2B81-48EF-B277-E1E42FDE4115}" destId="{AD3F2E67-02D8-4531-B6F2-08EC5CEDCBA5}" srcOrd="0" destOrd="0" presId="urn:microsoft.com/office/officeart/2005/8/layout/cycle6"/>
    <dgm:cxn modelId="{955BBBCE-F055-414D-B3D1-A572AA6F8064}" type="presOf" srcId="{54868E5A-9077-416F-B000-12B10E9B073A}" destId="{84109E80-8CA9-45AE-A682-D57FFE1C0CA1}" srcOrd="0" destOrd="0" presId="urn:microsoft.com/office/officeart/2005/8/layout/cycle6"/>
    <dgm:cxn modelId="{E43EEAF1-A207-4AF0-982F-27FCDFE5FED2}" srcId="{54868E5A-9077-416F-B000-12B10E9B073A}" destId="{58CCA04C-C74A-4022-B52E-C2A1151DD35B}" srcOrd="3" destOrd="0" parTransId="{41113E3B-BC74-4DA4-AB72-40CDA6C2700C}" sibTransId="{55ACC210-0FEC-4CE5-9D51-37F2741064E2}"/>
    <dgm:cxn modelId="{02907BF6-43B2-4A6C-9351-3F3DFF42F201}" type="presOf" srcId="{4703DE9F-318D-49C3-BC65-6EA7299A7FAB}" destId="{3A61EB1C-935F-4D92-B54E-198B71473C0B}" srcOrd="0" destOrd="0" presId="urn:microsoft.com/office/officeart/2005/8/layout/cycle6"/>
    <dgm:cxn modelId="{0AD5EB09-B70F-4FFD-8591-27BAFD45EDA0}" type="presParOf" srcId="{84109E80-8CA9-45AE-A682-D57FFE1C0CA1}" destId="{1DB399C2-C44F-43FE-AC84-368A62640879}" srcOrd="0" destOrd="0" presId="urn:microsoft.com/office/officeart/2005/8/layout/cycle6"/>
    <dgm:cxn modelId="{AE205361-B67D-4C16-90A2-F064A18693EF}" type="presParOf" srcId="{84109E80-8CA9-45AE-A682-D57FFE1C0CA1}" destId="{86D44CA1-2F25-4670-A8CE-5C69F9BA1B92}" srcOrd="1" destOrd="0" presId="urn:microsoft.com/office/officeart/2005/8/layout/cycle6"/>
    <dgm:cxn modelId="{19F6A787-3BE6-4C4E-85AD-FD65FC707448}" type="presParOf" srcId="{84109E80-8CA9-45AE-A682-D57FFE1C0CA1}" destId="{2FCAE97D-2E7D-4EEA-9F53-050E29B433BB}" srcOrd="2" destOrd="0" presId="urn:microsoft.com/office/officeart/2005/8/layout/cycle6"/>
    <dgm:cxn modelId="{E77515D1-094D-49B7-9189-C705A65108C5}" type="presParOf" srcId="{84109E80-8CA9-45AE-A682-D57FFE1C0CA1}" destId="{431520AE-621C-4B5C-923F-2CBD5DB03151}" srcOrd="3" destOrd="0" presId="urn:microsoft.com/office/officeart/2005/8/layout/cycle6"/>
    <dgm:cxn modelId="{4ED69D36-339A-48D6-8BAF-5B97F2DC2B6D}" type="presParOf" srcId="{84109E80-8CA9-45AE-A682-D57FFE1C0CA1}" destId="{3717958B-1802-4FD8-AA5A-B08DCF1EEE5C}" srcOrd="4" destOrd="0" presId="urn:microsoft.com/office/officeart/2005/8/layout/cycle6"/>
    <dgm:cxn modelId="{EBE41BA5-B370-49A1-BB63-83A657F0BBEE}" type="presParOf" srcId="{84109E80-8CA9-45AE-A682-D57FFE1C0CA1}" destId="{399A343C-DA5B-4B57-9079-7FEB57BC26EE}" srcOrd="5" destOrd="0" presId="urn:microsoft.com/office/officeart/2005/8/layout/cycle6"/>
    <dgm:cxn modelId="{611E5CEC-69F6-4BF9-B3C2-165D12980E07}" type="presParOf" srcId="{84109E80-8CA9-45AE-A682-D57FFE1C0CA1}" destId="{BE6D6F3E-9919-48EF-9615-3760B7A8F66E}" srcOrd="6" destOrd="0" presId="urn:microsoft.com/office/officeart/2005/8/layout/cycle6"/>
    <dgm:cxn modelId="{9382DD08-9590-44AD-A40E-510DC65D306E}" type="presParOf" srcId="{84109E80-8CA9-45AE-A682-D57FFE1C0CA1}" destId="{2786E5BE-6865-41AD-9DD2-5E9BE4B779A7}" srcOrd="7" destOrd="0" presId="urn:microsoft.com/office/officeart/2005/8/layout/cycle6"/>
    <dgm:cxn modelId="{28DAD6C8-D3FD-4058-B425-1686AA67407A}" type="presParOf" srcId="{84109E80-8CA9-45AE-A682-D57FFE1C0CA1}" destId="{AD3F2E67-02D8-4531-B6F2-08EC5CEDCBA5}" srcOrd="8" destOrd="0" presId="urn:microsoft.com/office/officeart/2005/8/layout/cycle6"/>
    <dgm:cxn modelId="{2EF88FFE-B62D-4FA1-85A4-0A4334CDA57F}" type="presParOf" srcId="{84109E80-8CA9-45AE-A682-D57FFE1C0CA1}" destId="{4893A52E-F9D1-4B5F-BC3C-BDAEE48174E6}" srcOrd="9" destOrd="0" presId="urn:microsoft.com/office/officeart/2005/8/layout/cycle6"/>
    <dgm:cxn modelId="{8FD72D67-A7F8-45EC-8A91-F21D43B45C42}" type="presParOf" srcId="{84109E80-8CA9-45AE-A682-D57FFE1C0CA1}" destId="{4D144993-E12B-4735-B6FD-6EC75B2738A8}" srcOrd="10" destOrd="0" presId="urn:microsoft.com/office/officeart/2005/8/layout/cycle6"/>
    <dgm:cxn modelId="{4A586523-F5C9-47A1-8060-CB4CED201731}" type="presParOf" srcId="{84109E80-8CA9-45AE-A682-D57FFE1C0CA1}" destId="{481D39C9-34C4-48D2-B33B-8B9855B6F190}" srcOrd="11" destOrd="0" presId="urn:microsoft.com/office/officeart/2005/8/layout/cycle6"/>
    <dgm:cxn modelId="{80F5E84A-1BCC-460C-AD7B-1AD59FF8395E}" type="presParOf" srcId="{84109E80-8CA9-45AE-A682-D57FFE1C0CA1}" destId="{7BCB6EB6-CC09-40C6-8E24-7E5D448CCA6F}" srcOrd="12" destOrd="0" presId="urn:microsoft.com/office/officeart/2005/8/layout/cycle6"/>
    <dgm:cxn modelId="{C3B63F13-0F5C-42F9-A2D6-3D4E8707F973}" type="presParOf" srcId="{84109E80-8CA9-45AE-A682-D57FFE1C0CA1}" destId="{35172343-BF4A-4849-8762-15CF2FC442CD}" srcOrd="13" destOrd="0" presId="urn:microsoft.com/office/officeart/2005/8/layout/cycle6"/>
    <dgm:cxn modelId="{BCCAC3CA-3D30-474C-98A5-14264B6DC4B9}" type="presParOf" srcId="{84109E80-8CA9-45AE-A682-D57FFE1C0CA1}" destId="{4C09CBC2-0DF6-4CA2-8834-FDC42239A676}" srcOrd="14" destOrd="0" presId="urn:microsoft.com/office/officeart/2005/8/layout/cycle6"/>
    <dgm:cxn modelId="{E719B6C9-BE6B-47E1-A166-1636C76507A8}" type="presParOf" srcId="{84109E80-8CA9-45AE-A682-D57FFE1C0CA1}" destId="{B5C30E7B-2012-4477-9B47-CAEFBD03A6F8}" srcOrd="15" destOrd="0" presId="urn:microsoft.com/office/officeart/2005/8/layout/cycle6"/>
    <dgm:cxn modelId="{0858AB4A-5B90-41D1-A10A-1345E6137A0B}" type="presParOf" srcId="{84109E80-8CA9-45AE-A682-D57FFE1C0CA1}" destId="{4374FEFE-1D03-4396-B457-097BC541C7C2}" srcOrd="16" destOrd="0" presId="urn:microsoft.com/office/officeart/2005/8/layout/cycle6"/>
    <dgm:cxn modelId="{2DEB2A6C-2500-4A7E-B708-BDD9227C4743}" type="presParOf" srcId="{84109E80-8CA9-45AE-A682-D57FFE1C0CA1}" destId="{3A61EB1C-935F-4D92-B54E-198B71473C0B}" srcOrd="17" destOrd="0" presId="urn:microsoft.com/office/officeart/2005/8/layout/cycle6"/>
    <dgm:cxn modelId="{8CAE5301-A77E-4E86-BAD8-474089EAAC24}" type="presParOf" srcId="{84109E80-8CA9-45AE-A682-D57FFE1C0CA1}" destId="{F1CECF3A-44E3-4E43-A692-86DA868B2528}" srcOrd="18" destOrd="0" presId="urn:microsoft.com/office/officeart/2005/8/layout/cycle6"/>
    <dgm:cxn modelId="{9A405191-C6F8-4D87-ABD8-C3DE5FEF2ECA}" type="presParOf" srcId="{84109E80-8CA9-45AE-A682-D57FFE1C0CA1}" destId="{934D13A0-46D3-4638-B700-CA4C71932A6B}" srcOrd="19" destOrd="0" presId="urn:microsoft.com/office/officeart/2005/8/layout/cycle6"/>
    <dgm:cxn modelId="{2006560F-C9F8-4B87-BEFE-BEF6935F82CE}" type="presParOf" srcId="{84109E80-8CA9-45AE-A682-D57FFE1C0CA1}" destId="{CE93910E-755F-408E-A3CF-52B9026C306E}" srcOrd="20" destOrd="0" presId="urn:microsoft.com/office/officeart/2005/8/layout/cycle6"/>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868E5A-9077-416F-B000-12B10E9B073A}" type="doc">
      <dgm:prSet loTypeId="urn:microsoft.com/office/officeart/2005/8/layout/cycle6" loCatId="relationship" qsTypeId="urn:microsoft.com/office/officeart/2005/8/quickstyle/simple1" qsCatId="simple" csTypeId="urn:microsoft.com/office/officeart/2005/8/colors/accent0_3" csCatId="mainScheme" phldr="1"/>
      <dgm:spPr/>
      <dgm:t>
        <a:bodyPr/>
        <a:lstStyle/>
        <a:p>
          <a:endParaRPr lang="en-US"/>
        </a:p>
      </dgm:t>
    </dgm:pt>
    <dgm:pt modelId="{F89ADAA0-3C2B-452A-A2ED-5EB487A82E30}">
      <dgm:prSet phldrT="[Text]" custT="1"/>
      <dgm:spPr/>
      <dgm:t>
        <a:bodyPr/>
        <a:lstStyle/>
        <a:p>
          <a:r>
            <a:rPr lang="ja-JP" sz="1200" b="0">
              <a:latin typeface="Arial" panose="020B0604020202020204" pitchFamily="34" charset="0"/>
              <a:cs typeface="Arial" panose="020B0604020202020204" pitchFamily="34" charset="0"/>
            </a:rPr>
            <a:t>意欲の喚起</a:t>
          </a:r>
        </a:p>
      </dgm:t>
    </dgm:pt>
    <dgm:pt modelId="{5B4EC640-6B2A-4627-9BCD-8B55D3E1C9F2}" type="parTrans" cxnId="{0375FD94-2900-499E-B848-B294D04EAA21}">
      <dgm:prSet/>
      <dgm:spPr/>
      <dgm:t>
        <a:bodyPr/>
        <a:lstStyle/>
        <a:p>
          <a:endParaRPr lang="en-US"/>
        </a:p>
      </dgm:t>
    </dgm:pt>
    <dgm:pt modelId="{34226B5C-91EC-45CF-B011-B2340C7491C4}" type="sibTrans" cxnId="{0375FD94-2900-499E-B848-B294D04EAA21}">
      <dgm:prSet/>
      <dgm:spPr/>
      <dgm:t>
        <a:bodyPr/>
        <a:lstStyle/>
        <a:p>
          <a:endParaRPr lang="en-US">
            <a:solidFill>
              <a:srgbClr val="00B0F0"/>
            </a:solidFill>
          </a:endParaRPr>
        </a:p>
      </dgm:t>
    </dgm:pt>
    <dgm:pt modelId="{50F82A0C-ED8F-44A9-A7B0-89315E08489E}">
      <dgm:prSet phldrT="[Text]" custT="1"/>
      <dgm:spPr/>
      <dgm:t>
        <a:bodyPr/>
        <a:lstStyle/>
        <a:p>
          <a:r>
            <a:rPr lang="ja-JP" sz="1200" b="0">
              <a:latin typeface="Arial" panose="020B0604020202020204" pitchFamily="34" charset="0"/>
              <a:cs typeface="Arial" panose="020B0604020202020204" pitchFamily="34" charset="0"/>
            </a:rPr>
            <a:t>研修を提供</a:t>
          </a:r>
        </a:p>
      </dgm:t>
    </dgm:pt>
    <dgm:pt modelId="{C560D3F2-49A3-4EDD-B2FE-C939F3F7DD73}" type="parTrans" cxnId="{9B29A414-AB83-4BB4-9ED9-6A061490CC28}">
      <dgm:prSet/>
      <dgm:spPr/>
      <dgm:t>
        <a:bodyPr/>
        <a:lstStyle/>
        <a:p>
          <a:endParaRPr lang="en-US"/>
        </a:p>
      </dgm:t>
    </dgm:pt>
    <dgm:pt modelId="{3AB559C1-D1A4-43FA-9DD1-0F665A1741DB}" type="sibTrans" cxnId="{9B29A414-AB83-4BB4-9ED9-6A061490CC28}">
      <dgm:prSet/>
      <dgm:spPr/>
      <dgm:t>
        <a:bodyPr/>
        <a:lstStyle/>
        <a:p>
          <a:endParaRPr lang="en-US"/>
        </a:p>
      </dgm:t>
    </dgm:pt>
    <dgm:pt modelId="{02DF3932-6CF1-4B8E-A9BF-EA89486F903E}">
      <dgm:prSet phldrT="[Text]" custT="1"/>
      <dgm:spPr/>
      <dgm:t>
        <a:bodyPr/>
        <a:lstStyle/>
        <a:p>
          <a:r>
            <a:rPr lang="ja-JP" sz="1200" b="0">
              <a:latin typeface="Arial" panose="020B0604020202020204" pitchFamily="34" charset="0"/>
              <a:cs typeface="Arial" panose="020B0604020202020204" pitchFamily="34" charset="0"/>
            </a:rPr>
            <a:t>コミュニケーション</a:t>
          </a:r>
        </a:p>
      </dgm:t>
    </dgm:pt>
    <dgm:pt modelId="{07D1796A-3245-431C-9265-86E5154BAABF}" type="parTrans" cxnId="{395F0DC7-9188-4003-9970-8B0B55106E02}">
      <dgm:prSet/>
      <dgm:spPr/>
      <dgm:t>
        <a:bodyPr/>
        <a:lstStyle/>
        <a:p>
          <a:endParaRPr lang="en-US"/>
        </a:p>
      </dgm:t>
    </dgm:pt>
    <dgm:pt modelId="{D7AFFC8C-2B81-48EF-B277-E1E42FDE4115}" type="sibTrans" cxnId="{395F0DC7-9188-4003-9970-8B0B55106E02}">
      <dgm:prSet/>
      <dgm:spPr/>
      <dgm:t>
        <a:bodyPr/>
        <a:lstStyle/>
        <a:p>
          <a:endParaRPr lang="en-US"/>
        </a:p>
      </dgm:t>
    </dgm:pt>
    <dgm:pt modelId="{58CCA04C-C74A-4022-B52E-C2A1151DD35B}">
      <dgm:prSet phldrT="[Text]" custT="1"/>
      <dgm:spPr/>
      <dgm:t>
        <a:bodyPr/>
        <a:lstStyle/>
        <a:p>
          <a:r>
            <a:rPr lang="ja-JP" sz="1200" b="0">
              <a:latin typeface="Arial" panose="020B0604020202020204" pitchFamily="34" charset="0"/>
              <a:cs typeface="Arial" panose="020B0604020202020204" pitchFamily="34" charset="0"/>
            </a:rPr>
            <a:t>観察</a:t>
          </a:r>
        </a:p>
      </dgm:t>
    </dgm:pt>
    <dgm:pt modelId="{41113E3B-BC74-4DA4-AB72-40CDA6C2700C}" type="parTrans" cxnId="{E43EEAF1-A207-4AF0-982F-27FCDFE5FED2}">
      <dgm:prSet/>
      <dgm:spPr/>
      <dgm:t>
        <a:bodyPr/>
        <a:lstStyle/>
        <a:p>
          <a:endParaRPr lang="en-US"/>
        </a:p>
      </dgm:t>
    </dgm:pt>
    <dgm:pt modelId="{55ACC210-0FEC-4CE5-9D51-37F2741064E2}" type="sibTrans" cxnId="{E43EEAF1-A207-4AF0-982F-27FCDFE5FED2}">
      <dgm:prSet/>
      <dgm:spPr/>
      <dgm:t>
        <a:bodyPr/>
        <a:lstStyle/>
        <a:p>
          <a:endParaRPr lang="en-US"/>
        </a:p>
      </dgm:t>
    </dgm:pt>
    <dgm:pt modelId="{979F81AA-DDBF-44A6-9904-7BFB531159E1}">
      <dgm:prSet phldrT="[Text]" custT="1"/>
      <dgm:spPr/>
      <dgm:t>
        <a:bodyPr/>
        <a:lstStyle/>
        <a:p>
          <a:r>
            <a:rPr lang="ja-JP" sz="1200" b="0">
              <a:latin typeface="Arial" panose="020B0604020202020204" pitchFamily="34" charset="0"/>
              <a:cs typeface="Arial" panose="020B0604020202020204" pitchFamily="34" charset="0"/>
            </a:rPr>
            <a:t>計画立案</a:t>
          </a:r>
        </a:p>
      </dgm:t>
    </dgm:pt>
    <dgm:pt modelId="{73CAD9D7-D4E3-43DA-BC04-5BFFA11D31F9}" type="parTrans" cxnId="{BDB4103B-46CB-4569-9AB3-E46C78A50A64}">
      <dgm:prSet/>
      <dgm:spPr/>
      <dgm:t>
        <a:bodyPr/>
        <a:lstStyle/>
        <a:p>
          <a:endParaRPr lang="en-US"/>
        </a:p>
      </dgm:t>
    </dgm:pt>
    <dgm:pt modelId="{1063451E-2BB8-4B49-8BDE-106477CF78FF}" type="sibTrans" cxnId="{BDB4103B-46CB-4569-9AB3-E46C78A50A64}">
      <dgm:prSet/>
      <dgm:spPr/>
      <dgm:t>
        <a:bodyPr/>
        <a:lstStyle/>
        <a:p>
          <a:endParaRPr lang="en-US"/>
        </a:p>
      </dgm:t>
    </dgm:pt>
    <dgm:pt modelId="{B4F54436-2CE4-44F9-9E11-9797AD221C6D}">
      <dgm:prSet phldrT="[Text]" custT="1"/>
      <dgm:spPr/>
      <dgm:t>
        <a:bodyPr/>
        <a:lstStyle/>
        <a:p>
          <a:pPr algn="ctr"/>
          <a:r>
            <a:rPr lang="ja-JP" sz="1200" b="0">
              <a:latin typeface="Arial" panose="020B0604020202020204" pitchFamily="34" charset="0"/>
              <a:cs typeface="Arial" panose="020B0604020202020204" pitchFamily="34" charset="0"/>
            </a:rPr>
            <a:t>チーム作り</a:t>
          </a:r>
        </a:p>
      </dgm:t>
    </dgm:pt>
    <dgm:pt modelId="{DCE60B58-1987-4241-B60B-39B64C320056}" type="parTrans" cxnId="{B54AFCBF-5A1B-4100-89D9-CCA7941EA3C5}">
      <dgm:prSet/>
      <dgm:spPr/>
      <dgm:t>
        <a:bodyPr/>
        <a:lstStyle/>
        <a:p>
          <a:endParaRPr lang="en-US"/>
        </a:p>
      </dgm:t>
    </dgm:pt>
    <dgm:pt modelId="{4703DE9F-318D-49C3-BC65-6EA7299A7FAB}" type="sibTrans" cxnId="{B54AFCBF-5A1B-4100-89D9-CCA7941EA3C5}">
      <dgm:prSet/>
      <dgm:spPr/>
      <dgm:t>
        <a:bodyPr/>
        <a:lstStyle/>
        <a:p>
          <a:endParaRPr lang="en-US"/>
        </a:p>
      </dgm:t>
    </dgm:pt>
    <dgm:pt modelId="{84109E80-8CA9-45AE-A682-D57FFE1C0CA1}" type="pres">
      <dgm:prSet presAssocID="{54868E5A-9077-416F-B000-12B10E9B073A}" presName="cycle" presStyleCnt="0">
        <dgm:presLayoutVars>
          <dgm:dir/>
          <dgm:resizeHandles val="exact"/>
        </dgm:presLayoutVars>
      </dgm:prSet>
      <dgm:spPr/>
    </dgm:pt>
    <dgm:pt modelId="{1DB399C2-C44F-43FE-AC84-368A62640879}" type="pres">
      <dgm:prSet presAssocID="{F89ADAA0-3C2B-452A-A2ED-5EB487A82E30}" presName="node" presStyleLbl="node1" presStyleIdx="0" presStyleCnt="6" custScaleX="119817" custScaleY="133100" custRadScaleRad="100174" custRadScaleInc="-16882">
        <dgm:presLayoutVars>
          <dgm:bulletEnabled val="1"/>
        </dgm:presLayoutVars>
      </dgm:prSet>
      <dgm:spPr/>
    </dgm:pt>
    <dgm:pt modelId="{86D44CA1-2F25-4670-A8CE-5C69F9BA1B92}" type="pres">
      <dgm:prSet presAssocID="{F89ADAA0-3C2B-452A-A2ED-5EB487A82E30}" presName="spNode" presStyleCnt="0"/>
      <dgm:spPr/>
    </dgm:pt>
    <dgm:pt modelId="{2FCAE97D-2E7D-4EEA-9F53-050E29B433BB}" type="pres">
      <dgm:prSet presAssocID="{34226B5C-91EC-45CF-B011-B2340C7491C4}" presName="sibTrans" presStyleLbl="sibTrans1D1" presStyleIdx="0" presStyleCnt="6"/>
      <dgm:spPr/>
    </dgm:pt>
    <dgm:pt modelId="{431520AE-621C-4B5C-923F-2CBD5DB03151}" type="pres">
      <dgm:prSet presAssocID="{50F82A0C-ED8F-44A9-A7B0-89315E08489E}" presName="node" presStyleLbl="node1" presStyleIdx="1" presStyleCnt="6" custScaleX="135177" custScaleY="121000" custRadScaleRad="89198" custRadScaleInc="9895">
        <dgm:presLayoutVars>
          <dgm:bulletEnabled val="1"/>
        </dgm:presLayoutVars>
      </dgm:prSet>
      <dgm:spPr/>
    </dgm:pt>
    <dgm:pt modelId="{3717958B-1802-4FD8-AA5A-B08DCF1EEE5C}" type="pres">
      <dgm:prSet presAssocID="{50F82A0C-ED8F-44A9-A7B0-89315E08489E}" presName="spNode" presStyleCnt="0"/>
      <dgm:spPr/>
    </dgm:pt>
    <dgm:pt modelId="{399A343C-DA5B-4B57-9079-7FEB57BC26EE}" type="pres">
      <dgm:prSet presAssocID="{3AB559C1-D1A4-43FA-9DD1-0F665A1741DB}" presName="sibTrans" presStyleLbl="sibTrans1D1" presStyleIdx="1" presStyleCnt="6"/>
      <dgm:spPr/>
    </dgm:pt>
    <dgm:pt modelId="{BE6D6F3E-9919-48EF-9615-3760B7A8F66E}" type="pres">
      <dgm:prSet presAssocID="{02DF3932-6CF1-4B8E-A9BF-EA89486F903E}" presName="node" presStyleLbl="node1" presStyleIdx="2" presStyleCnt="6" custScaleX="145792" custScaleY="106262">
        <dgm:presLayoutVars>
          <dgm:bulletEnabled val="1"/>
        </dgm:presLayoutVars>
      </dgm:prSet>
      <dgm:spPr/>
    </dgm:pt>
    <dgm:pt modelId="{2786E5BE-6865-41AD-9DD2-5E9BE4B779A7}" type="pres">
      <dgm:prSet presAssocID="{02DF3932-6CF1-4B8E-A9BF-EA89486F903E}" presName="spNode" presStyleCnt="0"/>
      <dgm:spPr/>
    </dgm:pt>
    <dgm:pt modelId="{AD3F2E67-02D8-4531-B6F2-08EC5CEDCBA5}" type="pres">
      <dgm:prSet presAssocID="{D7AFFC8C-2B81-48EF-B277-E1E42FDE4115}" presName="sibTrans" presStyleLbl="sibTrans1D1" presStyleIdx="2" presStyleCnt="6"/>
      <dgm:spPr/>
    </dgm:pt>
    <dgm:pt modelId="{4893A52E-F9D1-4B5F-BC3C-BDAEE48174E6}" type="pres">
      <dgm:prSet presAssocID="{58CCA04C-C74A-4022-B52E-C2A1151DD35B}" presName="node" presStyleLbl="node1" presStyleIdx="3" presStyleCnt="6" custScaleX="135177" custScaleY="121000" custRadScaleRad="120011" custRadScaleInc="-4136">
        <dgm:presLayoutVars>
          <dgm:bulletEnabled val="1"/>
        </dgm:presLayoutVars>
      </dgm:prSet>
      <dgm:spPr/>
    </dgm:pt>
    <dgm:pt modelId="{4D144993-E12B-4735-B6FD-6EC75B2738A8}" type="pres">
      <dgm:prSet presAssocID="{58CCA04C-C74A-4022-B52E-C2A1151DD35B}" presName="spNode" presStyleCnt="0"/>
      <dgm:spPr/>
    </dgm:pt>
    <dgm:pt modelId="{481D39C9-34C4-48D2-B33B-8B9855B6F190}" type="pres">
      <dgm:prSet presAssocID="{55ACC210-0FEC-4CE5-9D51-37F2741064E2}" presName="sibTrans" presStyleLbl="sibTrans1D1" presStyleIdx="3" presStyleCnt="6"/>
      <dgm:spPr/>
    </dgm:pt>
    <dgm:pt modelId="{7BCB6EB6-CC09-40C6-8E24-7E5D448CCA6F}" type="pres">
      <dgm:prSet presAssocID="{979F81AA-DDBF-44A6-9904-7BFB531159E1}" presName="node" presStyleLbl="node1" presStyleIdx="4" presStyleCnt="6" custScaleX="130067" custScaleY="106262">
        <dgm:presLayoutVars>
          <dgm:bulletEnabled val="1"/>
        </dgm:presLayoutVars>
      </dgm:prSet>
      <dgm:spPr/>
    </dgm:pt>
    <dgm:pt modelId="{35172343-BF4A-4849-8762-15CF2FC442CD}" type="pres">
      <dgm:prSet presAssocID="{979F81AA-DDBF-44A6-9904-7BFB531159E1}" presName="spNode" presStyleCnt="0"/>
      <dgm:spPr/>
    </dgm:pt>
    <dgm:pt modelId="{4C09CBC2-0DF6-4CA2-8834-FDC42239A676}" type="pres">
      <dgm:prSet presAssocID="{1063451E-2BB8-4B49-8BDE-106477CF78FF}" presName="sibTrans" presStyleLbl="sibTrans1D1" presStyleIdx="4" presStyleCnt="6"/>
      <dgm:spPr/>
    </dgm:pt>
    <dgm:pt modelId="{B5C30E7B-2012-4477-9B47-CAEFBD03A6F8}" type="pres">
      <dgm:prSet presAssocID="{B4F54436-2CE4-44F9-9E11-9797AD221C6D}" presName="node" presStyleLbl="node1" presStyleIdx="5" presStyleCnt="6" custScaleX="135177" custScaleY="121000" custRadScaleRad="94753" custRadScaleInc="-18761">
        <dgm:presLayoutVars>
          <dgm:bulletEnabled val="1"/>
        </dgm:presLayoutVars>
      </dgm:prSet>
      <dgm:spPr/>
    </dgm:pt>
    <dgm:pt modelId="{4374FEFE-1D03-4396-B457-097BC541C7C2}" type="pres">
      <dgm:prSet presAssocID="{B4F54436-2CE4-44F9-9E11-9797AD221C6D}" presName="spNode" presStyleCnt="0"/>
      <dgm:spPr/>
    </dgm:pt>
    <dgm:pt modelId="{3A61EB1C-935F-4D92-B54E-198B71473C0B}" type="pres">
      <dgm:prSet presAssocID="{4703DE9F-318D-49C3-BC65-6EA7299A7FAB}" presName="sibTrans" presStyleLbl="sibTrans1D1" presStyleIdx="5" presStyleCnt="6"/>
      <dgm:spPr/>
    </dgm:pt>
  </dgm:ptLst>
  <dgm:cxnLst>
    <dgm:cxn modelId="{FFE3A60F-D201-4039-B7B6-9B640D859FB7}" type="presOf" srcId="{B4F54436-2CE4-44F9-9E11-9797AD221C6D}" destId="{B5C30E7B-2012-4477-9B47-CAEFBD03A6F8}" srcOrd="0" destOrd="0" presId="urn:microsoft.com/office/officeart/2005/8/layout/cycle6"/>
    <dgm:cxn modelId="{9B29A414-AB83-4BB4-9ED9-6A061490CC28}" srcId="{54868E5A-9077-416F-B000-12B10E9B073A}" destId="{50F82A0C-ED8F-44A9-A7B0-89315E08489E}" srcOrd="1" destOrd="0" parTransId="{C560D3F2-49A3-4EDD-B2FE-C939F3F7DD73}" sibTransId="{3AB559C1-D1A4-43FA-9DD1-0F665A1741DB}"/>
    <dgm:cxn modelId="{3BA55025-F427-4991-8884-E35957548C0E}" type="presOf" srcId="{4703DE9F-318D-49C3-BC65-6EA7299A7FAB}" destId="{3A61EB1C-935F-4D92-B54E-198B71473C0B}" srcOrd="0" destOrd="0" presId="urn:microsoft.com/office/officeart/2005/8/layout/cycle6"/>
    <dgm:cxn modelId="{BDB4103B-46CB-4569-9AB3-E46C78A50A64}" srcId="{54868E5A-9077-416F-B000-12B10E9B073A}" destId="{979F81AA-DDBF-44A6-9904-7BFB531159E1}" srcOrd="4" destOrd="0" parTransId="{73CAD9D7-D4E3-43DA-BC04-5BFFA11D31F9}" sibTransId="{1063451E-2BB8-4B49-8BDE-106477CF78FF}"/>
    <dgm:cxn modelId="{A561E93E-A5A7-4B64-B14C-9CAE6DCB2635}" type="presOf" srcId="{54868E5A-9077-416F-B000-12B10E9B073A}" destId="{84109E80-8CA9-45AE-A682-D57FFE1C0CA1}" srcOrd="0" destOrd="0" presId="urn:microsoft.com/office/officeart/2005/8/layout/cycle6"/>
    <dgm:cxn modelId="{7FD4A26D-0459-480D-B4C4-D9780CE106CC}" type="presOf" srcId="{1063451E-2BB8-4B49-8BDE-106477CF78FF}" destId="{4C09CBC2-0DF6-4CA2-8834-FDC42239A676}" srcOrd="0" destOrd="0" presId="urn:microsoft.com/office/officeart/2005/8/layout/cycle6"/>
    <dgm:cxn modelId="{EF168854-283D-4883-9B5C-82D19F5837A1}" type="presOf" srcId="{3AB559C1-D1A4-43FA-9DD1-0F665A1741DB}" destId="{399A343C-DA5B-4B57-9079-7FEB57BC26EE}" srcOrd="0" destOrd="0" presId="urn:microsoft.com/office/officeart/2005/8/layout/cycle6"/>
    <dgm:cxn modelId="{006F2A55-12CD-4649-82D9-7FD5852E66D3}" type="presOf" srcId="{02DF3932-6CF1-4B8E-A9BF-EA89486F903E}" destId="{BE6D6F3E-9919-48EF-9615-3760B7A8F66E}" srcOrd="0" destOrd="0" presId="urn:microsoft.com/office/officeart/2005/8/layout/cycle6"/>
    <dgm:cxn modelId="{7AED4888-0DB1-43A0-A0D2-F5D73E0DC488}" type="presOf" srcId="{F89ADAA0-3C2B-452A-A2ED-5EB487A82E30}" destId="{1DB399C2-C44F-43FE-AC84-368A62640879}" srcOrd="0" destOrd="0" presId="urn:microsoft.com/office/officeart/2005/8/layout/cycle6"/>
    <dgm:cxn modelId="{0375FD94-2900-499E-B848-B294D04EAA21}" srcId="{54868E5A-9077-416F-B000-12B10E9B073A}" destId="{F89ADAA0-3C2B-452A-A2ED-5EB487A82E30}" srcOrd="0" destOrd="0" parTransId="{5B4EC640-6B2A-4627-9BCD-8B55D3E1C9F2}" sibTransId="{34226B5C-91EC-45CF-B011-B2340C7491C4}"/>
    <dgm:cxn modelId="{8AEE1AB2-8608-46F9-9BD6-B3FD524371E7}" type="presOf" srcId="{58CCA04C-C74A-4022-B52E-C2A1151DD35B}" destId="{4893A52E-F9D1-4B5F-BC3C-BDAEE48174E6}" srcOrd="0" destOrd="0" presId="urn:microsoft.com/office/officeart/2005/8/layout/cycle6"/>
    <dgm:cxn modelId="{6C6F34B4-AF23-4594-B930-80A18D9BD7CF}" type="presOf" srcId="{979F81AA-DDBF-44A6-9904-7BFB531159E1}" destId="{7BCB6EB6-CC09-40C6-8E24-7E5D448CCA6F}" srcOrd="0" destOrd="0" presId="urn:microsoft.com/office/officeart/2005/8/layout/cycle6"/>
    <dgm:cxn modelId="{B54AFCBF-5A1B-4100-89D9-CCA7941EA3C5}" srcId="{54868E5A-9077-416F-B000-12B10E9B073A}" destId="{B4F54436-2CE4-44F9-9E11-9797AD221C6D}" srcOrd="5" destOrd="0" parTransId="{DCE60B58-1987-4241-B60B-39B64C320056}" sibTransId="{4703DE9F-318D-49C3-BC65-6EA7299A7FAB}"/>
    <dgm:cxn modelId="{395F0DC7-9188-4003-9970-8B0B55106E02}" srcId="{54868E5A-9077-416F-B000-12B10E9B073A}" destId="{02DF3932-6CF1-4B8E-A9BF-EA89486F903E}" srcOrd="2" destOrd="0" parTransId="{07D1796A-3245-431C-9265-86E5154BAABF}" sibTransId="{D7AFFC8C-2B81-48EF-B277-E1E42FDE4115}"/>
    <dgm:cxn modelId="{44A481CB-E73A-430C-B045-6F6B9216B9FA}" type="presOf" srcId="{34226B5C-91EC-45CF-B011-B2340C7491C4}" destId="{2FCAE97D-2E7D-4EEA-9F53-050E29B433BB}" srcOrd="0" destOrd="0" presId="urn:microsoft.com/office/officeart/2005/8/layout/cycle6"/>
    <dgm:cxn modelId="{C7BF7BEE-5553-4A81-9998-7589B31B0258}" type="presOf" srcId="{D7AFFC8C-2B81-48EF-B277-E1E42FDE4115}" destId="{AD3F2E67-02D8-4531-B6F2-08EC5CEDCBA5}" srcOrd="0" destOrd="0" presId="urn:microsoft.com/office/officeart/2005/8/layout/cycle6"/>
    <dgm:cxn modelId="{E43EEAF1-A207-4AF0-982F-27FCDFE5FED2}" srcId="{54868E5A-9077-416F-B000-12B10E9B073A}" destId="{58CCA04C-C74A-4022-B52E-C2A1151DD35B}" srcOrd="3" destOrd="0" parTransId="{41113E3B-BC74-4DA4-AB72-40CDA6C2700C}" sibTransId="{55ACC210-0FEC-4CE5-9D51-37F2741064E2}"/>
    <dgm:cxn modelId="{88F6D2F2-7943-4090-A2CC-EB30FCBB0C1D}" type="presOf" srcId="{50F82A0C-ED8F-44A9-A7B0-89315E08489E}" destId="{431520AE-621C-4B5C-923F-2CBD5DB03151}" srcOrd="0" destOrd="0" presId="urn:microsoft.com/office/officeart/2005/8/layout/cycle6"/>
    <dgm:cxn modelId="{0CAFF4F4-8F9E-4A00-9B28-C70F5D1BCEB9}" type="presOf" srcId="{55ACC210-0FEC-4CE5-9D51-37F2741064E2}" destId="{481D39C9-34C4-48D2-B33B-8B9855B6F190}" srcOrd="0" destOrd="0" presId="urn:microsoft.com/office/officeart/2005/8/layout/cycle6"/>
    <dgm:cxn modelId="{850EF8C1-B481-4C87-BB56-4F74A5069DB2}" type="presParOf" srcId="{84109E80-8CA9-45AE-A682-D57FFE1C0CA1}" destId="{1DB399C2-C44F-43FE-AC84-368A62640879}" srcOrd="0" destOrd="0" presId="urn:microsoft.com/office/officeart/2005/8/layout/cycle6"/>
    <dgm:cxn modelId="{7C6888A8-908D-4381-8762-5A1D33EF0054}" type="presParOf" srcId="{84109E80-8CA9-45AE-A682-D57FFE1C0CA1}" destId="{86D44CA1-2F25-4670-A8CE-5C69F9BA1B92}" srcOrd="1" destOrd="0" presId="urn:microsoft.com/office/officeart/2005/8/layout/cycle6"/>
    <dgm:cxn modelId="{A497824F-693C-48E3-ADE8-4A588FD4F00E}" type="presParOf" srcId="{84109E80-8CA9-45AE-A682-D57FFE1C0CA1}" destId="{2FCAE97D-2E7D-4EEA-9F53-050E29B433BB}" srcOrd="2" destOrd="0" presId="urn:microsoft.com/office/officeart/2005/8/layout/cycle6"/>
    <dgm:cxn modelId="{5FC5927B-0819-40BE-99DE-4088726559C3}" type="presParOf" srcId="{84109E80-8CA9-45AE-A682-D57FFE1C0CA1}" destId="{431520AE-621C-4B5C-923F-2CBD5DB03151}" srcOrd="3" destOrd="0" presId="urn:microsoft.com/office/officeart/2005/8/layout/cycle6"/>
    <dgm:cxn modelId="{6CBF84E6-927D-4033-BF37-CA2ADF38D97C}" type="presParOf" srcId="{84109E80-8CA9-45AE-A682-D57FFE1C0CA1}" destId="{3717958B-1802-4FD8-AA5A-B08DCF1EEE5C}" srcOrd="4" destOrd="0" presId="urn:microsoft.com/office/officeart/2005/8/layout/cycle6"/>
    <dgm:cxn modelId="{E4130A0F-E743-4732-94E0-B1B08639261A}" type="presParOf" srcId="{84109E80-8CA9-45AE-A682-D57FFE1C0CA1}" destId="{399A343C-DA5B-4B57-9079-7FEB57BC26EE}" srcOrd="5" destOrd="0" presId="urn:microsoft.com/office/officeart/2005/8/layout/cycle6"/>
    <dgm:cxn modelId="{BDC69FA8-15E1-4633-B8CD-764A5FD64412}" type="presParOf" srcId="{84109E80-8CA9-45AE-A682-D57FFE1C0CA1}" destId="{BE6D6F3E-9919-48EF-9615-3760B7A8F66E}" srcOrd="6" destOrd="0" presId="urn:microsoft.com/office/officeart/2005/8/layout/cycle6"/>
    <dgm:cxn modelId="{4C825CA7-AAC8-47B0-967D-B7821B5CFD7B}" type="presParOf" srcId="{84109E80-8CA9-45AE-A682-D57FFE1C0CA1}" destId="{2786E5BE-6865-41AD-9DD2-5E9BE4B779A7}" srcOrd="7" destOrd="0" presId="urn:microsoft.com/office/officeart/2005/8/layout/cycle6"/>
    <dgm:cxn modelId="{560DEA05-A669-486D-8E48-B888EB28E5EC}" type="presParOf" srcId="{84109E80-8CA9-45AE-A682-D57FFE1C0CA1}" destId="{AD3F2E67-02D8-4531-B6F2-08EC5CEDCBA5}" srcOrd="8" destOrd="0" presId="urn:microsoft.com/office/officeart/2005/8/layout/cycle6"/>
    <dgm:cxn modelId="{D5460742-A6D8-4D10-AA39-4E400DFD6505}" type="presParOf" srcId="{84109E80-8CA9-45AE-A682-D57FFE1C0CA1}" destId="{4893A52E-F9D1-4B5F-BC3C-BDAEE48174E6}" srcOrd="9" destOrd="0" presId="urn:microsoft.com/office/officeart/2005/8/layout/cycle6"/>
    <dgm:cxn modelId="{D2E80FD9-55E0-46F2-A6FF-A0B208F780B4}" type="presParOf" srcId="{84109E80-8CA9-45AE-A682-D57FFE1C0CA1}" destId="{4D144993-E12B-4735-B6FD-6EC75B2738A8}" srcOrd="10" destOrd="0" presId="urn:microsoft.com/office/officeart/2005/8/layout/cycle6"/>
    <dgm:cxn modelId="{D78BDE68-787C-4192-B313-B8E18560368D}" type="presParOf" srcId="{84109E80-8CA9-45AE-A682-D57FFE1C0CA1}" destId="{481D39C9-34C4-48D2-B33B-8B9855B6F190}" srcOrd="11" destOrd="0" presId="urn:microsoft.com/office/officeart/2005/8/layout/cycle6"/>
    <dgm:cxn modelId="{4D9DE74D-C45C-4CC2-B14D-CE320AC534DB}" type="presParOf" srcId="{84109E80-8CA9-45AE-A682-D57FFE1C0CA1}" destId="{7BCB6EB6-CC09-40C6-8E24-7E5D448CCA6F}" srcOrd="12" destOrd="0" presId="urn:microsoft.com/office/officeart/2005/8/layout/cycle6"/>
    <dgm:cxn modelId="{10E078CC-4F23-4B55-80B2-D0A7FD744813}" type="presParOf" srcId="{84109E80-8CA9-45AE-A682-D57FFE1C0CA1}" destId="{35172343-BF4A-4849-8762-15CF2FC442CD}" srcOrd="13" destOrd="0" presId="urn:microsoft.com/office/officeart/2005/8/layout/cycle6"/>
    <dgm:cxn modelId="{2945845A-2AA0-430D-8E4D-A6B5ACC47AA0}" type="presParOf" srcId="{84109E80-8CA9-45AE-A682-D57FFE1C0CA1}" destId="{4C09CBC2-0DF6-4CA2-8834-FDC42239A676}" srcOrd="14" destOrd="0" presId="urn:microsoft.com/office/officeart/2005/8/layout/cycle6"/>
    <dgm:cxn modelId="{D8A342FE-3DD9-4845-B324-1D1091684C71}" type="presParOf" srcId="{84109E80-8CA9-45AE-A682-D57FFE1C0CA1}" destId="{B5C30E7B-2012-4477-9B47-CAEFBD03A6F8}" srcOrd="15" destOrd="0" presId="urn:microsoft.com/office/officeart/2005/8/layout/cycle6"/>
    <dgm:cxn modelId="{D4F47FB7-8488-4AFD-ABEE-81BD274B94B5}" type="presParOf" srcId="{84109E80-8CA9-45AE-A682-D57FFE1C0CA1}" destId="{4374FEFE-1D03-4396-B457-097BC541C7C2}" srcOrd="16" destOrd="0" presId="urn:microsoft.com/office/officeart/2005/8/layout/cycle6"/>
    <dgm:cxn modelId="{271F96EE-3253-4345-87F0-FEA505A44D84}" type="presParOf" srcId="{84109E80-8CA9-45AE-A682-D57FFE1C0CA1}" destId="{3A61EB1C-935F-4D92-B54E-198B71473C0B}" srcOrd="17" destOrd="0" presId="urn:microsoft.com/office/officeart/2005/8/layout/cycle6"/>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399C2-C44F-43FE-AC84-368A62640879}">
      <dsp:nvSpPr>
        <dsp:cNvPr id="0" name=""/>
        <dsp:cNvSpPr/>
      </dsp:nvSpPr>
      <dsp:spPr>
        <a:xfrm>
          <a:off x="2178204" y="25684"/>
          <a:ext cx="1217322" cy="737269"/>
        </a:xfrm>
        <a:prstGeom prst="roundRect">
          <a:avLst/>
        </a:prstGeom>
        <a:solidFill>
          <a:srgbClr val="54565A"/>
        </a:solidFill>
        <a:ln w="25400" cap="flat" cmpd="sng" algn="ctr">
          <a:solidFill>
            <a:srgbClr val="EBB7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管理</a:t>
          </a:r>
        </a:p>
      </dsp:txBody>
      <dsp:txXfrm>
        <a:off x="2214195" y="61675"/>
        <a:ext cx="1145340" cy="665287"/>
      </dsp:txXfrm>
    </dsp:sp>
    <dsp:sp modelId="{2FCAE97D-2E7D-4EEA-9F53-050E29B433BB}">
      <dsp:nvSpPr>
        <dsp:cNvPr id="0" name=""/>
        <dsp:cNvSpPr/>
      </dsp:nvSpPr>
      <dsp:spPr>
        <a:xfrm>
          <a:off x="839123" y="401447"/>
          <a:ext cx="4204899" cy="4204899"/>
        </a:xfrm>
        <a:custGeom>
          <a:avLst/>
          <a:gdLst/>
          <a:ahLst/>
          <a:cxnLst/>
          <a:rect l="0" t="0" r="0" b="0"/>
          <a:pathLst>
            <a:path>
              <a:moveTo>
                <a:pt x="2564624" y="51428"/>
              </a:moveTo>
              <a:arcTo wR="2102449" hR="2102449" stAng="16961932" swAng="135905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31520AE-621C-4B5C-923F-2CBD5DB03151}">
      <dsp:nvSpPr>
        <dsp:cNvPr id="0" name=""/>
        <dsp:cNvSpPr/>
      </dsp:nvSpPr>
      <dsp:spPr>
        <a:xfrm>
          <a:off x="3976713" y="793950"/>
          <a:ext cx="1134260" cy="737269"/>
        </a:xfrm>
        <a:prstGeom prst="roundRect">
          <a:avLst/>
        </a:prstGeom>
        <a:solidFill>
          <a:srgbClr val="54565A"/>
        </a:solidFill>
        <a:ln w="25400" cap="flat" cmpd="sng" algn="ctr">
          <a:solidFill>
            <a:srgbClr val="EBB7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助言</a:t>
          </a:r>
        </a:p>
      </dsp:txBody>
      <dsp:txXfrm>
        <a:off x="4012704" y="829941"/>
        <a:ext cx="1062278" cy="665287"/>
      </dsp:txXfrm>
    </dsp:sp>
    <dsp:sp modelId="{399A343C-DA5B-4B57-9079-7FEB57BC26EE}">
      <dsp:nvSpPr>
        <dsp:cNvPr id="0" name=""/>
        <dsp:cNvSpPr/>
      </dsp:nvSpPr>
      <dsp:spPr>
        <a:xfrm>
          <a:off x="797632" y="370991"/>
          <a:ext cx="4204899" cy="4204899"/>
        </a:xfrm>
        <a:custGeom>
          <a:avLst/>
          <a:gdLst/>
          <a:ahLst/>
          <a:cxnLst/>
          <a:rect l="0" t="0" r="0" b="0"/>
          <a:pathLst>
            <a:path>
              <a:moveTo>
                <a:pt x="3986838" y="1170047"/>
              </a:moveTo>
              <a:arcTo wR="2102449" hR="2102449" stAng="20020418" swAng="177879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6D6F3E-9919-48EF-9615-3760B7A8F66E}">
      <dsp:nvSpPr>
        <dsp:cNvPr id="0" name=""/>
        <dsp:cNvSpPr/>
      </dsp:nvSpPr>
      <dsp:spPr>
        <a:xfrm>
          <a:off x="4434246" y="2606158"/>
          <a:ext cx="1031145" cy="670244"/>
        </a:xfrm>
        <a:prstGeom prst="roundRect">
          <a:avLst/>
        </a:prstGeom>
        <a:solidFill>
          <a:srgbClr val="54565A"/>
        </a:solidFill>
        <a:ln w="25400" cap="flat" cmpd="sng" algn="ctr">
          <a:solidFill>
            <a:srgbClr val="EBB7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連絡</a:t>
          </a:r>
        </a:p>
      </dsp:txBody>
      <dsp:txXfrm>
        <a:off x="4466965" y="2638877"/>
        <a:ext cx="965707" cy="604806"/>
      </dsp:txXfrm>
    </dsp:sp>
    <dsp:sp modelId="{AD3F2E67-02D8-4531-B6F2-08EC5CEDCBA5}">
      <dsp:nvSpPr>
        <dsp:cNvPr id="0" name=""/>
        <dsp:cNvSpPr/>
      </dsp:nvSpPr>
      <dsp:spPr>
        <a:xfrm>
          <a:off x="797632" y="370991"/>
          <a:ext cx="4204899" cy="4204899"/>
        </a:xfrm>
        <a:custGeom>
          <a:avLst/>
          <a:gdLst/>
          <a:ahLst/>
          <a:cxnLst/>
          <a:rect l="0" t="0" r="0" b="0"/>
          <a:pathLst>
            <a:path>
              <a:moveTo>
                <a:pt x="4042161" y="2913506"/>
              </a:moveTo>
              <a:arcTo wR="2102449" hR="2102449" stAng="1361484" swAng="14154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93A52E-F9D1-4B5F-BC3C-BDAEE48174E6}">
      <dsp:nvSpPr>
        <dsp:cNvPr id="0" name=""/>
        <dsp:cNvSpPr/>
      </dsp:nvSpPr>
      <dsp:spPr>
        <a:xfrm>
          <a:off x="3245170" y="3999048"/>
          <a:ext cx="1134260" cy="737269"/>
        </a:xfrm>
        <a:prstGeom prst="roundRect">
          <a:avLst/>
        </a:prstGeom>
        <a:solidFill>
          <a:srgbClr val="54565A"/>
        </a:solidFill>
        <a:ln w="25400" cap="flat" cmpd="sng" algn="ctr">
          <a:solidFill>
            <a:srgbClr val="EBB7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kern="1200">
              <a:latin typeface="Arial" panose="020B0604020202020204" pitchFamily="34" charset="0"/>
              <a:cs typeface="Arial" panose="020B0604020202020204" pitchFamily="34" charset="0"/>
            </a:rPr>
            <a:t>熱意</a:t>
          </a:r>
        </a:p>
      </dsp:txBody>
      <dsp:txXfrm>
        <a:off x="3281161" y="4035039"/>
        <a:ext cx="1062278" cy="665287"/>
      </dsp:txXfrm>
    </dsp:sp>
    <dsp:sp modelId="{481D39C9-34C4-48D2-B33B-8B9855B6F190}">
      <dsp:nvSpPr>
        <dsp:cNvPr id="0" name=""/>
        <dsp:cNvSpPr/>
      </dsp:nvSpPr>
      <dsp:spPr>
        <a:xfrm>
          <a:off x="797632" y="370991"/>
          <a:ext cx="4204899" cy="4204899"/>
        </a:xfrm>
        <a:custGeom>
          <a:avLst/>
          <a:gdLst/>
          <a:ahLst/>
          <a:cxnLst/>
          <a:rect l="0" t="0" r="0" b="0"/>
          <a:pathLst>
            <a:path>
              <a:moveTo>
                <a:pt x="2440727" y="4177506"/>
              </a:moveTo>
              <a:arcTo wR="2102449" hR="2102449" stAng="4844461" swAng="111107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CB6EB6-CC09-40C6-8E24-7E5D448CCA6F}">
      <dsp:nvSpPr>
        <dsp:cNvPr id="0" name=""/>
        <dsp:cNvSpPr/>
      </dsp:nvSpPr>
      <dsp:spPr>
        <a:xfrm>
          <a:off x="1420733" y="3999048"/>
          <a:ext cx="1134260" cy="737269"/>
        </a:xfrm>
        <a:prstGeom prst="roundRect">
          <a:avLst/>
        </a:prstGeom>
        <a:solidFill>
          <a:srgbClr val="54565A"/>
        </a:solidFill>
        <a:ln w="25400" cap="flat" cmpd="sng" algn="ctr">
          <a:solidFill>
            <a:srgbClr val="EBB7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kern="1200">
              <a:latin typeface="Arial" panose="020B0604020202020204" pitchFamily="34" charset="0"/>
              <a:cs typeface="Arial" panose="020B0604020202020204" pitchFamily="34" charset="0"/>
            </a:rPr>
            <a:t>講師としてのスキル</a:t>
          </a:r>
        </a:p>
      </dsp:txBody>
      <dsp:txXfrm>
        <a:off x="1456724" y="4035039"/>
        <a:ext cx="1062278" cy="665287"/>
      </dsp:txXfrm>
    </dsp:sp>
    <dsp:sp modelId="{4C09CBC2-0DF6-4CA2-8834-FDC42239A676}">
      <dsp:nvSpPr>
        <dsp:cNvPr id="0" name=""/>
        <dsp:cNvSpPr/>
      </dsp:nvSpPr>
      <dsp:spPr>
        <a:xfrm>
          <a:off x="797632" y="370991"/>
          <a:ext cx="4204899" cy="4204899"/>
        </a:xfrm>
        <a:custGeom>
          <a:avLst/>
          <a:gdLst/>
          <a:ahLst/>
          <a:cxnLst/>
          <a:rect l="0" t="0" r="0" b="0"/>
          <a:pathLst>
            <a:path>
              <a:moveTo>
                <a:pt x="649442" y="3622010"/>
              </a:moveTo>
              <a:arcTo wR="2102449" hR="2102449" stAng="8023043" swAng="1415472"/>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5C30E7B-2012-4477-9B47-CAEFBD03A6F8}">
      <dsp:nvSpPr>
        <dsp:cNvPr id="0" name=""/>
        <dsp:cNvSpPr/>
      </dsp:nvSpPr>
      <dsp:spPr>
        <a:xfrm>
          <a:off x="334773" y="2606158"/>
          <a:ext cx="1031145" cy="670244"/>
        </a:xfrm>
        <a:prstGeom prst="roundRect">
          <a:avLst/>
        </a:prstGeom>
        <a:solidFill>
          <a:srgbClr val="54565A"/>
        </a:solidFill>
        <a:ln w="25400" cap="flat" cmpd="sng" algn="ctr">
          <a:solidFill>
            <a:srgbClr val="EBB7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ja-JP" altLang="en-US" sz="1200" kern="1200">
              <a:latin typeface="Arial" panose="020B0604020202020204" pitchFamily="34" charset="0"/>
              <a:cs typeface="Arial" panose="020B0604020202020204" pitchFamily="34" charset="0"/>
            </a:rPr>
            <a:t>傾聴</a:t>
          </a:r>
        </a:p>
      </dsp:txBody>
      <dsp:txXfrm>
        <a:off x="367492" y="2638877"/>
        <a:ext cx="965707" cy="604806"/>
      </dsp:txXfrm>
    </dsp:sp>
    <dsp:sp modelId="{3A61EB1C-935F-4D92-B54E-198B71473C0B}">
      <dsp:nvSpPr>
        <dsp:cNvPr id="0" name=""/>
        <dsp:cNvSpPr/>
      </dsp:nvSpPr>
      <dsp:spPr>
        <a:xfrm>
          <a:off x="797632" y="370991"/>
          <a:ext cx="4204899" cy="4204899"/>
        </a:xfrm>
        <a:custGeom>
          <a:avLst/>
          <a:gdLst/>
          <a:ahLst/>
          <a:cxnLst/>
          <a:rect l="0" t="0" r="0" b="0"/>
          <a:pathLst>
            <a:path>
              <a:moveTo>
                <a:pt x="3529" y="2224216"/>
              </a:moveTo>
              <a:arcTo wR="2102449" hR="2102449" stAng="10600785" swAng="177879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1CECF3A-44E3-4E43-A692-86DA868B2528}">
      <dsp:nvSpPr>
        <dsp:cNvPr id="0" name=""/>
        <dsp:cNvSpPr/>
      </dsp:nvSpPr>
      <dsp:spPr>
        <a:xfrm>
          <a:off x="689190" y="793950"/>
          <a:ext cx="1134260" cy="737269"/>
        </a:xfrm>
        <a:prstGeom prst="roundRect">
          <a:avLst/>
        </a:prstGeom>
        <a:solidFill>
          <a:srgbClr val="54565A"/>
        </a:solidFill>
        <a:ln w="25400" cap="flat" cmpd="sng" algn="ctr">
          <a:solidFill>
            <a:srgbClr val="EBB7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kern="1200">
              <a:latin typeface="Arial" panose="020B0604020202020204" pitchFamily="34" charset="0"/>
              <a:cs typeface="Arial" panose="020B0604020202020204" pitchFamily="34" charset="0"/>
            </a:rPr>
            <a:t>テクノロジーに精通</a:t>
          </a:r>
        </a:p>
      </dsp:txBody>
      <dsp:txXfrm>
        <a:off x="725181" y="829941"/>
        <a:ext cx="1062278" cy="665287"/>
      </dsp:txXfrm>
    </dsp:sp>
    <dsp:sp modelId="{CE93910E-755F-408E-A3CF-52B9026C306E}">
      <dsp:nvSpPr>
        <dsp:cNvPr id="0" name=""/>
        <dsp:cNvSpPr/>
      </dsp:nvSpPr>
      <dsp:spPr>
        <a:xfrm>
          <a:off x="740524" y="412514"/>
          <a:ext cx="4204899" cy="4204899"/>
        </a:xfrm>
        <a:custGeom>
          <a:avLst/>
          <a:gdLst/>
          <a:ahLst/>
          <a:cxnLst/>
          <a:rect l="0" t="0" r="0" b="0"/>
          <a:pathLst>
            <a:path>
              <a:moveTo>
                <a:pt x="899784" y="377952"/>
              </a:moveTo>
              <a:arcTo wR="2102449" hR="2102449" stAng="14106484" swAng="97762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399C2-C44F-43FE-AC84-368A62640879}">
      <dsp:nvSpPr>
        <dsp:cNvPr id="0" name=""/>
        <dsp:cNvSpPr/>
      </dsp:nvSpPr>
      <dsp:spPr>
        <a:xfrm>
          <a:off x="1384818" y="-76105"/>
          <a:ext cx="1046759" cy="755822"/>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意欲の喚起</a:t>
          </a:r>
        </a:p>
      </dsp:txBody>
      <dsp:txXfrm>
        <a:off x="1421714" y="-39209"/>
        <a:ext cx="972967" cy="682030"/>
      </dsp:txXfrm>
    </dsp:sp>
    <dsp:sp modelId="{2FCAE97D-2E7D-4EEA-9F53-050E29B433BB}">
      <dsp:nvSpPr>
        <dsp:cNvPr id="0" name=""/>
        <dsp:cNvSpPr/>
      </dsp:nvSpPr>
      <dsp:spPr>
        <a:xfrm>
          <a:off x="296784" y="112405"/>
          <a:ext cx="2676479" cy="2676479"/>
        </a:xfrm>
        <a:custGeom>
          <a:avLst/>
          <a:gdLst/>
          <a:ahLst/>
          <a:cxnLst/>
          <a:rect l="0" t="0" r="0" b="0"/>
          <a:pathLst>
            <a:path>
              <a:moveTo>
                <a:pt x="2138740" y="265819"/>
              </a:moveTo>
              <a:arcTo wR="1338239" hR="1338239" stAng="18404353" swAng="1245463"/>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31520AE-621C-4B5C-923F-2CBD5DB03151}">
      <dsp:nvSpPr>
        <dsp:cNvPr id="0" name=""/>
        <dsp:cNvSpPr/>
      </dsp:nvSpPr>
      <dsp:spPr>
        <a:xfrm>
          <a:off x="2450430" y="735702"/>
          <a:ext cx="1180949" cy="68711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研修を提供</a:t>
          </a:r>
        </a:p>
      </dsp:txBody>
      <dsp:txXfrm>
        <a:off x="2483972" y="769244"/>
        <a:ext cx="1113865" cy="620027"/>
      </dsp:txXfrm>
    </dsp:sp>
    <dsp:sp modelId="{399A343C-DA5B-4B57-9079-7FEB57BC26EE}">
      <dsp:nvSpPr>
        <dsp:cNvPr id="0" name=""/>
        <dsp:cNvSpPr/>
      </dsp:nvSpPr>
      <dsp:spPr>
        <a:xfrm>
          <a:off x="598230" y="624624"/>
          <a:ext cx="2676479" cy="2676479"/>
        </a:xfrm>
        <a:custGeom>
          <a:avLst/>
          <a:gdLst/>
          <a:ahLst/>
          <a:cxnLst/>
          <a:rect l="0" t="0" r="0" b="0"/>
          <a:pathLst>
            <a:path>
              <a:moveTo>
                <a:pt x="2565062" y="803643"/>
              </a:moveTo>
              <a:arcTo wR="1338239" hR="1338239" stAng="20187269" swAng="1512002"/>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E6D6F3E-9919-48EF-9615-3760B7A8F66E}">
      <dsp:nvSpPr>
        <dsp:cNvPr id="0" name=""/>
        <dsp:cNvSpPr/>
      </dsp:nvSpPr>
      <dsp:spPr>
        <a:xfrm>
          <a:off x="2509258" y="2007455"/>
          <a:ext cx="1273685" cy="6034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コミュニケーション</a:t>
          </a:r>
        </a:p>
      </dsp:txBody>
      <dsp:txXfrm>
        <a:off x="2538715" y="2036912"/>
        <a:ext cx="1214771" cy="544506"/>
      </dsp:txXfrm>
    </dsp:sp>
    <dsp:sp modelId="{AD3F2E67-02D8-4531-B6F2-08EC5CEDCBA5}">
      <dsp:nvSpPr>
        <dsp:cNvPr id="0" name=""/>
        <dsp:cNvSpPr/>
      </dsp:nvSpPr>
      <dsp:spPr>
        <a:xfrm>
          <a:off x="648389" y="302300"/>
          <a:ext cx="2676479" cy="2676479"/>
        </a:xfrm>
        <a:custGeom>
          <a:avLst/>
          <a:gdLst/>
          <a:ahLst/>
          <a:cxnLst/>
          <a:rect l="0" t="0" r="0" b="0"/>
          <a:pathLst>
            <a:path>
              <a:moveTo>
                <a:pt x="2257095" y="2311168"/>
              </a:moveTo>
              <a:arcTo wR="1338239" hR="1338239" stAng="2798234" swAng="952920"/>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893A52E-F9D1-4B5F-BC3C-BDAEE48174E6}">
      <dsp:nvSpPr>
        <dsp:cNvPr id="0" name=""/>
        <dsp:cNvSpPr/>
      </dsp:nvSpPr>
      <dsp:spPr>
        <a:xfrm>
          <a:off x="1419862" y="2634729"/>
          <a:ext cx="1180949" cy="68711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観察</a:t>
          </a:r>
        </a:p>
      </dsp:txBody>
      <dsp:txXfrm>
        <a:off x="1453404" y="2668271"/>
        <a:ext cx="1113865" cy="620027"/>
      </dsp:txXfrm>
    </dsp:sp>
    <dsp:sp modelId="{481D39C9-34C4-48D2-B33B-8B9855B6F190}">
      <dsp:nvSpPr>
        <dsp:cNvPr id="0" name=""/>
        <dsp:cNvSpPr/>
      </dsp:nvSpPr>
      <dsp:spPr>
        <a:xfrm>
          <a:off x="649372" y="302243"/>
          <a:ext cx="2676479" cy="2676479"/>
        </a:xfrm>
        <a:custGeom>
          <a:avLst/>
          <a:gdLst/>
          <a:ahLst/>
          <a:cxnLst/>
          <a:rect l="0" t="0" r="0" b="0"/>
          <a:pathLst>
            <a:path>
              <a:moveTo>
                <a:pt x="766614" y="2548252"/>
              </a:moveTo>
              <a:arcTo wR="1338239" hR="1338239" stAng="6917199" swAng="1083039"/>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CB6EB6-CC09-40C6-8E24-7E5D448CCA6F}">
      <dsp:nvSpPr>
        <dsp:cNvPr id="0" name=""/>
        <dsp:cNvSpPr/>
      </dsp:nvSpPr>
      <dsp:spPr>
        <a:xfrm>
          <a:off x="260047" y="2007455"/>
          <a:ext cx="1136306" cy="60342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計画立案</a:t>
          </a:r>
        </a:p>
      </dsp:txBody>
      <dsp:txXfrm>
        <a:off x="289504" y="2036912"/>
        <a:ext cx="1077392" cy="544506"/>
      </dsp:txXfrm>
    </dsp:sp>
    <dsp:sp modelId="{4C09CBC2-0DF6-4CA2-8834-FDC42239A676}">
      <dsp:nvSpPr>
        <dsp:cNvPr id="0" name=""/>
        <dsp:cNvSpPr/>
      </dsp:nvSpPr>
      <dsp:spPr>
        <a:xfrm>
          <a:off x="683969" y="460566"/>
          <a:ext cx="2676479" cy="2676479"/>
        </a:xfrm>
        <a:custGeom>
          <a:avLst/>
          <a:gdLst/>
          <a:ahLst/>
          <a:cxnLst/>
          <a:rect l="0" t="0" r="0" b="0"/>
          <a:pathLst>
            <a:path>
              <a:moveTo>
                <a:pt x="15464" y="1541099"/>
              </a:moveTo>
              <a:arcTo wR="1338239" hR="1338239" stAng="10276866" swAng="1487141"/>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5C30E7B-2012-4477-9B47-CAEFBD03A6F8}">
      <dsp:nvSpPr>
        <dsp:cNvPr id="0" name=""/>
        <dsp:cNvSpPr/>
      </dsp:nvSpPr>
      <dsp:spPr>
        <a:xfrm>
          <a:off x="259399" y="735701"/>
          <a:ext cx="1180949" cy="687111"/>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ja-JP" altLang="en-US" sz="1200" b="0" kern="1200">
              <a:latin typeface="Arial" panose="020B0604020202020204" pitchFamily="34" charset="0"/>
              <a:cs typeface="Arial" panose="020B0604020202020204" pitchFamily="34" charset="0"/>
            </a:rPr>
            <a:t>チーム作り</a:t>
          </a:r>
        </a:p>
      </dsp:txBody>
      <dsp:txXfrm>
        <a:off x="292941" y="769243"/>
        <a:ext cx="1113865" cy="620027"/>
      </dsp:txXfrm>
    </dsp:sp>
    <dsp:sp modelId="{3A61EB1C-935F-4D92-B54E-198B71473C0B}">
      <dsp:nvSpPr>
        <dsp:cNvPr id="0" name=""/>
        <dsp:cNvSpPr/>
      </dsp:nvSpPr>
      <dsp:spPr>
        <a:xfrm>
          <a:off x="849293" y="174940"/>
          <a:ext cx="2676479" cy="2676479"/>
        </a:xfrm>
        <a:custGeom>
          <a:avLst/>
          <a:gdLst/>
          <a:ahLst/>
          <a:cxnLst/>
          <a:rect l="0" t="0" r="0" b="0"/>
          <a:pathLst>
            <a:path>
              <a:moveTo>
                <a:pt x="251401" y="557427"/>
              </a:moveTo>
              <a:arcTo wR="1338239" hR="1338239" stAng="12941665" swAng="1036343"/>
            </a:path>
          </a:pathLst>
        </a:custGeom>
        <a:noFill/>
        <a:ln w="9525" cap="flat" cmpd="sng" algn="ctr">
          <a:solidFill>
            <a:schemeClr val="dk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078BA33-DD6D-4696-A2DF-5B41E4D4200A}" type="datetimeFigureOut">
              <a:rPr lang="en-US" smtClean="0"/>
              <a:t>12/1/2023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727F4E2-C71D-47F9-AE48-A36A719855E6}" type="slidenum">
              <a:rPr lang="en-US" smtClean="0"/>
              <a:t>‹#›</a:t>
            </a:fld>
            <a:endParaRPr lang="en-US" dirty="0"/>
          </a:p>
        </p:txBody>
      </p:sp>
    </p:spTree>
    <p:extLst>
      <p:ext uri="{BB962C8B-B14F-4D97-AF65-F5344CB8AC3E}">
        <p14:creationId xmlns:p14="http://schemas.microsoft.com/office/powerpoint/2010/main" val="29817009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5B7AF2C-43E1-4B52-A1C6-37D305AE4C80}" type="datetimeFigureOut">
              <a:rPr lang="en-US" smtClean="0"/>
              <a:t>12/1/2023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3301E8E-E352-4226-9A21-5215CEB53F4E}" type="slidenum">
              <a:rPr lang="en-US" smtClean="0"/>
              <a:t>‹#›</a:t>
            </a:fld>
            <a:endParaRPr lang="en-US" dirty="0"/>
          </a:p>
        </p:txBody>
      </p:sp>
    </p:spTree>
    <p:extLst>
      <p:ext uri="{BB962C8B-B14F-4D97-AF65-F5344CB8AC3E}">
        <p14:creationId xmlns:p14="http://schemas.microsoft.com/office/powerpoint/2010/main" val="1547839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728791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dirty="0"/>
          </a:p>
        </p:txBody>
      </p:sp>
    </p:spTree>
    <p:extLst>
      <p:ext uri="{BB962C8B-B14F-4D97-AF65-F5344CB8AC3E}">
        <p14:creationId xmlns:p14="http://schemas.microsoft.com/office/powerpoint/2010/main" val="2137530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01932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05121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5</a:t>
            </a:fld>
            <a:endParaRPr lang="en-US" dirty="0"/>
          </a:p>
        </p:txBody>
      </p:sp>
    </p:spTree>
    <p:extLst>
      <p:ext uri="{BB962C8B-B14F-4D97-AF65-F5344CB8AC3E}">
        <p14:creationId xmlns:p14="http://schemas.microsoft.com/office/powerpoint/2010/main" val="3159857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10388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61413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74583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1038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56032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11</a:t>
            </a:fld>
            <a:endParaRPr lang="en-US" dirty="0"/>
          </a:p>
        </p:txBody>
      </p:sp>
    </p:spTree>
    <p:extLst>
      <p:ext uri="{BB962C8B-B14F-4D97-AF65-F5344CB8AC3E}">
        <p14:creationId xmlns:p14="http://schemas.microsoft.com/office/powerpoint/2010/main" val="3552487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037461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dirty="0"/>
          </a:p>
        </p:txBody>
      </p:sp>
    </p:spTree>
    <p:extLst>
      <p:ext uri="{BB962C8B-B14F-4D97-AF65-F5344CB8AC3E}">
        <p14:creationId xmlns:p14="http://schemas.microsoft.com/office/powerpoint/2010/main" val="16961845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255442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15</a:t>
            </a:fld>
            <a:endParaRPr lang="en-US" dirty="0"/>
          </a:p>
        </p:txBody>
      </p:sp>
    </p:spTree>
    <p:extLst>
      <p:ext uri="{BB962C8B-B14F-4D97-AF65-F5344CB8AC3E}">
        <p14:creationId xmlns:p14="http://schemas.microsoft.com/office/powerpoint/2010/main" val="13828890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16</a:t>
            </a:fld>
            <a:endParaRPr lang="en-US" dirty="0"/>
          </a:p>
        </p:txBody>
      </p:sp>
    </p:spTree>
    <p:extLst>
      <p:ext uri="{BB962C8B-B14F-4D97-AF65-F5344CB8AC3E}">
        <p14:creationId xmlns:p14="http://schemas.microsoft.com/office/powerpoint/2010/main" val="3238512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9414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0312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19</a:t>
            </a:fld>
            <a:endParaRPr lang="en-US" dirty="0"/>
          </a:p>
        </p:txBody>
      </p:sp>
    </p:spTree>
    <p:extLst>
      <p:ext uri="{BB962C8B-B14F-4D97-AF65-F5344CB8AC3E}">
        <p14:creationId xmlns:p14="http://schemas.microsoft.com/office/powerpoint/2010/main" val="10404415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2661413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19380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t>Donna</a:t>
            </a:r>
          </a:p>
        </p:txBody>
      </p:sp>
    </p:spTree>
    <p:extLst>
      <p:ext uri="{BB962C8B-B14F-4D97-AF65-F5344CB8AC3E}">
        <p14:creationId xmlns:p14="http://schemas.microsoft.com/office/powerpoint/2010/main" val="976400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753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24</a:t>
            </a:fld>
            <a:endParaRPr lang="en-US" dirty="0"/>
          </a:p>
        </p:txBody>
      </p:sp>
    </p:spTree>
    <p:extLst>
      <p:ext uri="{BB962C8B-B14F-4D97-AF65-F5344CB8AC3E}">
        <p14:creationId xmlns:p14="http://schemas.microsoft.com/office/powerpoint/2010/main" val="36598173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1698211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26</a:t>
            </a:fld>
            <a:endParaRPr lang="en-US" dirty="0"/>
          </a:p>
        </p:txBody>
      </p:sp>
    </p:spTree>
    <p:extLst>
      <p:ext uri="{BB962C8B-B14F-4D97-AF65-F5344CB8AC3E}">
        <p14:creationId xmlns:p14="http://schemas.microsoft.com/office/powerpoint/2010/main" val="3523966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4418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28</a:t>
            </a:fld>
            <a:endParaRPr lang="en-US" dirty="0"/>
          </a:p>
        </p:txBody>
      </p:sp>
    </p:spTree>
    <p:extLst>
      <p:ext uri="{BB962C8B-B14F-4D97-AF65-F5344CB8AC3E}">
        <p14:creationId xmlns:p14="http://schemas.microsoft.com/office/powerpoint/2010/main" val="11045211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29</a:t>
            </a:fld>
            <a:endParaRPr lang="en-US" dirty="0"/>
          </a:p>
        </p:txBody>
      </p:sp>
    </p:spTree>
    <p:extLst>
      <p:ext uri="{BB962C8B-B14F-4D97-AF65-F5344CB8AC3E}">
        <p14:creationId xmlns:p14="http://schemas.microsoft.com/office/powerpoint/2010/main" val="2546898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30</a:t>
            </a:fld>
            <a:endParaRPr lang="en-US" dirty="0"/>
          </a:p>
        </p:txBody>
      </p:sp>
    </p:spTree>
    <p:extLst>
      <p:ext uri="{BB962C8B-B14F-4D97-AF65-F5344CB8AC3E}">
        <p14:creationId xmlns:p14="http://schemas.microsoft.com/office/powerpoint/2010/main" val="22904584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31</a:t>
            </a:fld>
            <a:endParaRPr lang="en-US" dirty="0"/>
          </a:p>
        </p:txBody>
      </p:sp>
    </p:spTree>
    <p:extLst>
      <p:ext uri="{BB962C8B-B14F-4D97-AF65-F5344CB8AC3E}">
        <p14:creationId xmlns:p14="http://schemas.microsoft.com/office/powerpoint/2010/main" val="18532883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616810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33</a:t>
            </a:fld>
            <a:endParaRPr lang="en-US" dirty="0"/>
          </a:p>
        </p:txBody>
      </p:sp>
    </p:spTree>
    <p:extLst>
      <p:ext uri="{BB962C8B-B14F-4D97-AF65-F5344CB8AC3E}">
        <p14:creationId xmlns:p14="http://schemas.microsoft.com/office/powerpoint/2010/main" val="24959369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34</a:t>
            </a:fld>
            <a:endParaRPr lang="en-US" dirty="0"/>
          </a:p>
        </p:txBody>
      </p:sp>
    </p:spTree>
    <p:extLst>
      <p:ext uri="{BB962C8B-B14F-4D97-AF65-F5344CB8AC3E}">
        <p14:creationId xmlns:p14="http://schemas.microsoft.com/office/powerpoint/2010/main" val="7963134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35</a:t>
            </a:fld>
            <a:endParaRPr lang="en-US" dirty="0"/>
          </a:p>
        </p:txBody>
      </p:sp>
    </p:spTree>
    <p:extLst>
      <p:ext uri="{BB962C8B-B14F-4D97-AF65-F5344CB8AC3E}">
        <p14:creationId xmlns:p14="http://schemas.microsoft.com/office/powerpoint/2010/main" val="3201524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r>
              <a:rPr lang="ja-JP" b="1" baseline="0" dirty="0">
                <a:solidFill>
                  <a:schemeClr val="tx1"/>
                </a:solidFill>
                <a:ea typeface="ＭＳ 明朝" panose="02020609040205080304" pitchFamily="17" charset="-128"/>
              </a:rPr>
              <a:t>LCIFは皆さんの財団です。  </a:t>
            </a:r>
            <a:r>
              <a:rPr lang="ja-JP" b="1" dirty="0">
                <a:solidFill>
                  <a:schemeClr val="tx1"/>
                </a:solidFill>
                <a:ea typeface="ＭＳ 明朝" panose="02020609040205080304" pitchFamily="17" charset="-128"/>
              </a:rPr>
              <a:t>LCIFは、奉仕に力を与えるために存在します。 </a:t>
            </a:r>
          </a:p>
          <a:p>
            <a:endParaRPr lang="en-US" sz="1200" kern="0" dirty="0">
              <a:solidFill>
                <a:schemeClr val="tx1">
                  <a:lumMod val="75000"/>
                </a:schemeClr>
              </a:solidFill>
              <a:ea typeface="ＭＳ 明朝" panose="02020609040205080304" pitchFamily="17" charset="-128"/>
              <a:cs typeface="Arial" charset="0"/>
            </a:endParaRPr>
          </a:p>
          <a:p>
            <a:r>
              <a:rPr lang="ja-JP" sz="1200" dirty="0">
                <a:solidFill>
                  <a:schemeClr val="tx1">
                    <a:lumMod val="75000"/>
                  </a:schemeClr>
                </a:solidFill>
                <a:ea typeface="ＭＳ 明朝" panose="02020609040205080304" pitchFamily="17" charset="-128"/>
                <a:cs typeface="Arial" charset="0"/>
              </a:rPr>
              <a:t>交付金を管理：</a:t>
            </a:r>
          </a:p>
          <a:p>
            <a:endParaRPr lang="en-US" sz="1200" kern="0" dirty="0">
              <a:solidFill>
                <a:schemeClr val="tx1">
                  <a:lumMod val="75000"/>
                </a:schemeClr>
              </a:solidFill>
              <a:ea typeface="ＭＳ 明朝" panose="02020609040205080304" pitchFamily="17" charset="-128"/>
              <a:cs typeface="Arial" charset="0"/>
            </a:endParaRPr>
          </a:p>
          <a:p>
            <a:pPr marL="171450" indent="-171450">
              <a:buFont typeface="Arial" panose="020B0604020202020204" pitchFamily="34" charset="0"/>
              <a:buChar char="•"/>
            </a:pPr>
            <a:r>
              <a:rPr lang="ja-JP" sz="1200" dirty="0">
                <a:solidFill>
                  <a:schemeClr val="tx1">
                    <a:lumMod val="75000"/>
                  </a:schemeClr>
                </a:solidFill>
                <a:ea typeface="ＭＳ 明朝" panose="02020609040205080304" pitchFamily="17" charset="-128"/>
                <a:cs typeface="Arial" charset="0"/>
              </a:rPr>
              <a:t>人道奉仕イニシアチブ</a:t>
            </a:r>
          </a:p>
          <a:p>
            <a:pPr marL="171450" indent="-171450">
              <a:buFont typeface="Arial" panose="020B0604020202020204" pitchFamily="34" charset="0"/>
              <a:buChar char="•"/>
            </a:pPr>
            <a:r>
              <a:rPr lang="ja-JP" sz="1200" dirty="0">
                <a:solidFill>
                  <a:schemeClr val="tx1">
                    <a:lumMod val="75000"/>
                  </a:schemeClr>
                </a:solidFill>
                <a:ea typeface="ＭＳ 明朝" panose="02020609040205080304" pitchFamily="17" charset="-128"/>
                <a:cs typeface="Arial" charset="0"/>
              </a:rPr>
              <a:t>グローバルヘルス・イニシアチブ</a:t>
            </a:r>
          </a:p>
          <a:p>
            <a:pPr marL="171450" indent="-171450">
              <a:buFont typeface="Arial" panose="020B0604020202020204" pitchFamily="34" charset="0"/>
              <a:buChar char="•"/>
            </a:pPr>
            <a:r>
              <a:rPr lang="ja-JP" sz="1200" dirty="0">
                <a:solidFill>
                  <a:schemeClr val="tx1">
                    <a:lumMod val="75000"/>
                  </a:schemeClr>
                </a:solidFill>
                <a:ea typeface="ＭＳ 明朝" panose="02020609040205080304" pitchFamily="17" charset="-128"/>
                <a:cs typeface="Arial" charset="0"/>
              </a:rPr>
              <a:t>新興イニシアチブ</a:t>
            </a:r>
          </a:p>
          <a:p>
            <a:endParaRPr lang="en-US" sz="1200" kern="0" dirty="0">
              <a:solidFill>
                <a:schemeClr val="tx1">
                  <a:lumMod val="75000"/>
                </a:schemeClr>
              </a:solidFill>
              <a:ea typeface="ＭＳ 明朝" panose="02020609040205080304" pitchFamily="17" charset="-128"/>
              <a:cs typeface="Arial" charset="0"/>
            </a:endParaRPr>
          </a:p>
          <a:p>
            <a:r>
              <a:rPr lang="ja-JP" sz="1200" dirty="0">
                <a:solidFill>
                  <a:schemeClr val="tx1">
                    <a:lumMod val="75000"/>
                  </a:schemeClr>
                </a:solidFill>
                <a:ea typeface="ＭＳ 明朝" panose="02020609040205080304" pitchFamily="17" charset="-128"/>
                <a:cs typeface="Arial" charset="0"/>
              </a:rPr>
              <a:t>地区LCIFコーディネーターを会議に招き、LCIFに関するライオンズの知識を高めてもらいましょう。</a:t>
            </a:r>
          </a:p>
        </p:txBody>
      </p:sp>
    </p:spTree>
    <p:extLst>
      <p:ext uri="{BB962C8B-B14F-4D97-AF65-F5344CB8AC3E}">
        <p14:creationId xmlns:p14="http://schemas.microsoft.com/office/powerpoint/2010/main" val="6649448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37</a:t>
            </a:fld>
            <a:endParaRPr lang="en-US" dirty="0"/>
          </a:p>
        </p:txBody>
      </p:sp>
    </p:spTree>
    <p:extLst>
      <p:ext uri="{BB962C8B-B14F-4D97-AF65-F5344CB8AC3E}">
        <p14:creationId xmlns:p14="http://schemas.microsoft.com/office/powerpoint/2010/main" val="31079065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38</a:t>
            </a:fld>
            <a:endParaRPr lang="en-US" dirty="0"/>
          </a:p>
        </p:txBody>
      </p:sp>
    </p:spTree>
    <p:extLst>
      <p:ext uri="{BB962C8B-B14F-4D97-AF65-F5344CB8AC3E}">
        <p14:creationId xmlns:p14="http://schemas.microsoft.com/office/powerpoint/2010/main" val="19658803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191234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40</a:t>
            </a:fld>
            <a:endParaRPr lang="en-US" dirty="0"/>
          </a:p>
        </p:txBody>
      </p:sp>
    </p:spTree>
    <p:extLst>
      <p:ext uri="{BB962C8B-B14F-4D97-AF65-F5344CB8AC3E}">
        <p14:creationId xmlns:p14="http://schemas.microsoft.com/office/powerpoint/2010/main" val="2732200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41</a:t>
            </a:fld>
            <a:endParaRPr lang="en-US" dirty="0"/>
          </a:p>
        </p:txBody>
      </p:sp>
    </p:spTree>
    <p:extLst>
      <p:ext uri="{BB962C8B-B14F-4D97-AF65-F5344CB8AC3E}">
        <p14:creationId xmlns:p14="http://schemas.microsoft.com/office/powerpoint/2010/main" val="21336186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42</a:t>
            </a:fld>
            <a:endParaRPr lang="en-US" dirty="0"/>
          </a:p>
        </p:txBody>
      </p:sp>
    </p:spTree>
    <p:extLst>
      <p:ext uri="{BB962C8B-B14F-4D97-AF65-F5344CB8AC3E}">
        <p14:creationId xmlns:p14="http://schemas.microsoft.com/office/powerpoint/2010/main" val="13918711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43</a:t>
            </a:fld>
            <a:endParaRPr lang="en-US" dirty="0"/>
          </a:p>
        </p:txBody>
      </p:sp>
    </p:spTree>
    <p:extLst>
      <p:ext uri="{BB962C8B-B14F-4D97-AF65-F5344CB8AC3E}">
        <p14:creationId xmlns:p14="http://schemas.microsoft.com/office/powerpoint/2010/main" val="12236582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44</a:t>
            </a:fld>
            <a:endParaRPr lang="en-US" dirty="0"/>
          </a:p>
        </p:txBody>
      </p:sp>
    </p:spTree>
    <p:extLst>
      <p:ext uri="{BB962C8B-B14F-4D97-AF65-F5344CB8AC3E}">
        <p14:creationId xmlns:p14="http://schemas.microsoft.com/office/powerpoint/2010/main" val="41303808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45</a:t>
            </a:fld>
            <a:endParaRPr lang="en-US" dirty="0"/>
          </a:p>
        </p:txBody>
      </p:sp>
    </p:spTree>
    <p:extLst>
      <p:ext uri="{BB962C8B-B14F-4D97-AF65-F5344CB8AC3E}">
        <p14:creationId xmlns:p14="http://schemas.microsoft.com/office/powerpoint/2010/main" val="30152830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46</a:t>
            </a:fld>
            <a:endParaRPr lang="en-US" dirty="0"/>
          </a:p>
        </p:txBody>
      </p:sp>
    </p:spTree>
    <p:extLst>
      <p:ext uri="{BB962C8B-B14F-4D97-AF65-F5344CB8AC3E}">
        <p14:creationId xmlns:p14="http://schemas.microsoft.com/office/powerpoint/2010/main" val="341008606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664193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48</a:t>
            </a:fld>
            <a:endParaRPr lang="en-US" dirty="0"/>
          </a:p>
        </p:txBody>
      </p:sp>
    </p:spTree>
    <p:extLst>
      <p:ext uri="{BB962C8B-B14F-4D97-AF65-F5344CB8AC3E}">
        <p14:creationId xmlns:p14="http://schemas.microsoft.com/office/powerpoint/2010/main" val="28091426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49</a:t>
            </a:fld>
            <a:endParaRPr lang="en-US" dirty="0"/>
          </a:p>
        </p:txBody>
      </p:sp>
    </p:spTree>
    <p:extLst>
      <p:ext uri="{BB962C8B-B14F-4D97-AF65-F5344CB8AC3E}">
        <p14:creationId xmlns:p14="http://schemas.microsoft.com/office/powerpoint/2010/main" val="73490977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50</a:t>
            </a:fld>
            <a:endParaRPr lang="en-US" dirty="0"/>
          </a:p>
        </p:txBody>
      </p:sp>
    </p:spTree>
    <p:extLst>
      <p:ext uri="{BB962C8B-B14F-4D97-AF65-F5344CB8AC3E}">
        <p14:creationId xmlns:p14="http://schemas.microsoft.com/office/powerpoint/2010/main" val="19580185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51</a:t>
            </a:fld>
            <a:endParaRPr lang="en-US" dirty="0"/>
          </a:p>
        </p:txBody>
      </p:sp>
    </p:spTree>
    <p:extLst>
      <p:ext uri="{BB962C8B-B14F-4D97-AF65-F5344CB8AC3E}">
        <p14:creationId xmlns:p14="http://schemas.microsoft.com/office/powerpoint/2010/main" val="149171486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3301E8E-E352-4226-9A21-5215CEB53F4E}" type="slidenum">
              <a:rPr lang="en-US" smtClean="0"/>
              <a:t>52</a:t>
            </a:fld>
            <a:endParaRPr lang="en-US" dirty="0"/>
          </a:p>
        </p:txBody>
      </p:sp>
    </p:spTree>
    <p:extLst>
      <p:ext uri="{BB962C8B-B14F-4D97-AF65-F5344CB8AC3E}">
        <p14:creationId xmlns:p14="http://schemas.microsoft.com/office/powerpoint/2010/main" val="33577867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53</a:t>
            </a:fld>
            <a:endParaRPr lang="en-US" dirty="0"/>
          </a:p>
        </p:txBody>
      </p:sp>
    </p:spTree>
    <p:extLst>
      <p:ext uri="{BB962C8B-B14F-4D97-AF65-F5344CB8AC3E}">
        <p14:creationId xmlns:p14="http://schemas.microsoft.com/office/powerpoint/2010/main" val="29814531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54</a:t>
            </a:fld>
            <a:endParaRPr lang="en-US" dirty="0"/>
          </a:p>
        </p:txBody>
      </p:sp>
    </p:spTree>
    <p:extLst>
      <p:ext uri="{BB962C8B-B14F-4D97-AF65-F5344CB8AC3E}">
        <p14:creationId xmlns:p14="http://schemas.microsoft.com/office/powerpoint/2010/main" val="20841646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55</a:t>
            </a:fld>
            <a:endParaRPr lang="en-US" dirty="0"/>
          </a:p>
        </p:txBody>
      </p:sp>
    </p:spTree>
    <p:extLst>
      <p:ext uri="{BB962C8B-B14F-4D97-AF65-F5344CB8AC3E}">
        <p14:creationId xmlns:p14="http://schemas.microsoft.com/office/powerpoint/2010/main" val="4127855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695325"/>
            <a:ext cx="5486400" cy="3087688"/>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fld id="{CAFD0B60-6681-4A01-8781-7D77F9AE44FA}" type="datetime1">
              <a:rPr lang="en-US" smtClean="0"/>
              <a:t>12/1/2023</a:t>
            </a:fld>
            <a:endParaRPr lang="en-US" dirty="0"/>
          </a:p>
        </p:txBody>
      </p:sp>
      <p:sp>
        <p:nvSpPr>
          <p:cNvPr id="5" name="Slide Number Placeholder 4"/>
          <p:cNvSpPr>
            <a:spLocks noGrp="1"/>
          </p:cNvSpPr>
          <p:nvPr>
            <p:ph type="sldNum" sz="quarter" idx="5"/>
          </p:nvPr>
        </p:nvSpPr>
        <p:spPr/>
        <p:txBody>
          <a:bodyPr/>
          <a:lstStyle/>
          <a:p>
            <a:pPr>
              <a:defRPr/>
            </a:pPr>
            <a:fld id="{6627F33C-24D4-41C1-BFA2-68160C39F89C}" type="slidenum">
              <a:rPr lang="en-US" smtClean="0"/>
              <a:pPr>
                <a:defRPr/>
              </a:pPr>
              <a:t>56</a:t>
            </a:fld>
            <a:endParaRPr lang="en-US" dirty="0"/>
          </a:p>
        </p:txBody>
      </p:sp>
    </p:spTree>
    <p:extLst>
      <p:ext uri="{BB962C8B-B14F-4D97-AF65-F5344CB8AC3E}">
        <p14:creationId xmlns:p14="http://schemas.microsoft.com/office/powerpoint/2010/main" val="23558400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2156628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dirty="0"/>
          </a:p>
        </p:txBody>
      </p:sp>
    </p:spTree>
    <p:extLst>
      <p:ext uri="{BB962C8B-B14F-4D97-AF65-F5344CB8AC3E}">
        <p14:creationId xmlns:p14="http://schemas.microsoft.com/office/powerpoint/2010/main" val="35536779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717379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04899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132838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4087846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600047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01891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3301E8E-E352-4226-9A21-5215CEB53F4E}" type="slidenum">
              <a:rPr lang="en-US" smtClean="0"/>
              <a:t>65</a:t>
            </a:fld>
            <a:endParaRPr lang="en-US" dirty="0"/>
          </a:p>
        </p:txBody>
      </p:sp>
    </p:spTree>
    <p:extLst>
      <p:ext uri="{BB962C8B-B14F-4D97-AF65-F5344CB8AC3E}">
        <p14:creationId xmlns:p14="http://schemas.microsoft.com/office/powerpoint/2010/main" val="16135788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4548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5.xml"/><Relationship Id="rId4" Type="http://schemas.openxmlformats.org/officeDocument/2006/relationships/image" Target="../media/image2.emf"/></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2.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4.xml"/><Relationship Id="rId4" Type="http://schemas.openxmlformats.org/officeDocument/2006/relationships/image" Target="../media/image2.emf"/></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4.xml"/><Relationship Id="rId4" Type="http://schemas.openxmlformats.org/officeDocument/2006/relationships/image" Target="../media/image2.emf"/></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5.xml"/><Relationship Id="rId4" Type="http://schemas.openxmlformats.org/officeDocument/2006/relationships/image" Target="../media/image2.emf"/></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5.xml"/><Relationship Id="rId4" Type="http://schemas.openxmlformats.org/officeDocument/2006/relationships/image" Target="../media/image2.emf"/></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Corporate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9DD8C5-BFF5-8648-9A1A-E9B3DA1F3752}"/>
              </a:ext>
            </a:extLst>
          </p:cNvPr>
          <p:cNvSpPr/>
          <p:nvPr userDrawn="1"/>
        </p:nvSpPr>
        <p:spPr>
          <a:xfrm>
            <a:off x="5225850" y="4343400"/>
            <a:ext cx="1740311" cy="87312"/>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85217" tIns="42609" rIns="85217" bIns="42609" rtlCol="0" anchor="ctr"/>
          <a:lstStyle/>
          <a:p>
            <a:pPr algn="ctr" fontAlgn="base">
              <a:spcBef>
                <a:spcPct val="0"/>
              </a:spcBef>
              <a:spcAft>
                <a:spcPct val="0"/>
              </a:spcAft>
            </a:pPr>
            <a:endParaRPr lang="en-US" sz="1800" dirty="0">
              <a:solidFill>
                <a:prstClr val="white"/>
              </a:solidFill>
            </a:endParaRPr>
          </a:p>
        </p:txBody>
      </p:sp>
      <p:pic>
        <p:nvPicPr>
          <p:cNvPr id="3" name="Picture 2">
            <a:extLst>
              <a:ext uri="{FF2B5EF4-FFF2-40B4-BE49-F238E27FC236}">
                <a16:creationId xmlns:a16="http://schemas.microsoft.com/office/drawing/2014/main" id="{D965598A-95CA-5A4E-8FC5-A9B0CA0F6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38883" y="1600200"/>
            <a:ext cx="2514236" cy="2380982"/>
          </a:xfrm>
          <a:prstGeom prst="rect">
            <a:avLst/>
          </a:prstGeom>
        </p:spPr>
      </p:pic>
      <p:sp>
        <p:nvSpPr>
          <p:cNvPr id="4" name="Text Placeholder 20">
            <a:extLst>
              <a:ext uri="{FF2B5EF4-FFF2-40B4-BE49-F238E27FC236}">
                <a16:creationId xmlns:a16="http://schemas.microsoft.com/office/drawing/2014/main" id="{F88B8F7D-AFD9-F346-BF11-A1E5CF85B206}"/>
              </a:ext>
            </a:extLst>
          </p:cNvPr>
          <p:cNvSpPr>
            <a:spLocks noGrp="1"/>
          </p:cNvSpPr>
          <p:nvPr>
            <p:ph type="body" sz="quarter" idx="13" hasCustomPrompt="1"/>
          </p:nvPr>
        </p:nvSpPr>
        <p:spPr>
          <a:xfrm>
            <a:off x="762000" y="4800600"/>
            <a:ext cx="10668000" cy="1066800"/>
          </a:xfrm>
          <a:prstGeom prst="rect">
            <a:avLst/>
          </a:prstGeom>
        </p:spPr>
        <p:txBody>
          <a:bodyPr/>
          <a:lstStyle>
            <a:lvl1pPr marL="0" indent="0" algn="ctr">
              <a:buNone/>
              <a:defRPr b="1">
                <a:solidFill>
                  <a:schemeClr val="accent6">
                    <a:lumMod val="50000"/>
                    <a:lumOff val="50000"/>
                  </a:schemeClr>
                </a:solidFill>
              </a:defRPr>
            </a:lvl1pPr>
          </a:lstStyle>
          <a:p>
            <a:pPr lvl="0"/>
            <a:r>
              <a:rPr lang="en-US" dirty="0"/>
              <a:t>Insert name here</a:t>
            </a:r>
          </a:p>
        </p:txBody>
      </p:sp>
    </p:spTree>
    <p:extLst>
      <p:ext uri="{BB962C8B-B14F-4D97-AF65-F5344CB8AC3E}">
        <p14:creationId xmlns:p14="http://schemas.microsoft.com/office/powerpoint/2010/main" val="969050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6" name="Rectangle 5"/>
          <p:cNvSpPr/>
          <p:nvPr userDrawn="1"/>
        </p:nvSpPr>
        <p:spPr>
          <a:xfrm>
            <a:off x="5334001" y="30480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endParaRPr>
          </a:p>
        </p:txBody>
      </p:sp>
      <p:sp>
        <p:nvSpPr>
          <p:cNvPr id="7" name="Title 1"/>
          <p:cNvSpPr>
            <a:spLocks noGrp="1"/>
          </p:cNvSpPr>
          <p:nvPr>
            <p:ph type="title" hasCustomPrompt="1"/>
          </p:nvPr>
        </p:nvSpPr>
        <p:spPr>
          <a:xfrm>
            <a:off x="6" y="1362739"/>
            <a:ext cx="12174807" cy="1325563"/>
          </a:xfrm>
          <a:prstGeom prst="rect">
            <a:avLst/>
          </a:prstGeom>
        </p:spPr>
        <p:txBody>
          <a:bodyPr>
            <a:normAutofit/>
          </a:bodyPr>
          <a:lstStyle>
            <a:lvl1pPr algn="ctr">
              <a:defRPr sz="2700" b="1" i="0">
                <a:solidFill>
                  <a:srgbClr val="095495"/>
                </a:solidFill>
                <a:latin typeface="Helvetica Neue" charset="0"/>
                <a:ea typeface="Helvetica Neue" charset="0"/>
                <a:cs typeface="Helvetica Neue" charset="0"/>
              </a:defRPr>
            </a:lvl1pPr>
          </a:lstStyle>
          <a:p>
            <a:r>
              <a:rPr lang="en-US" dirty="0"/>
              <a:t>INSERT SINGLE LINE CONTENT</a:t>
            </a:r>
          </a:p>
        </p:txBody>
      </p:sp>
      <p:sp>
        <p:nvSpPr>
          <p:cNvPr id="8" name="Text Placeholder 7"/>
          <p:cNvSpPr>
            <a:spLocks noGrp="1"/>
          </p:cNvSpPr>
          <p:nvPr>
            <p:ph type="body" sz="quarter" idx="10"/>
          </p:nvPr>
        </p:nvSpPr>
        <p:spPr>
          <a:xfrm>
            <a:off x="1147765" y="3763992"/>
            <a:ext cx="9845675" cy="2041525"/>
          </a:xfrm>
          <a:prstGeom prst="rect">
            <a:avLst/>
          </a:prstGeom>
        </p:spPr>
        <p:txBody>
          <a:bodyPr>
            <a:normAutofit/>
          </a:bodyPr>
          <a:lstStyle>
            <a:lvl1pPr marL="0" indent="0" algn="ctr">
              <a:buFontTx/>
              <a:buNone/>
              <a:defRPr sz="1800">
                <a:solidFill>
                  <a:schemeClr val="bg1">
                    <a:lumMod val="50000"/>
                  </a:schemeClr>
                </a:solidFill>
              </a:defRPr>
            </a:lvl1pPr>
            <a:lvl2pPr marL="342900" indent="0" algn="ctr">
              <a:buFontTx/>
              <a:buNone/>
              <a:defRPr sz="1800"/>
            </a:lvl2pPr>
            <a:lvl3pPr marL="685800" indent="0" algn="ctr">
              <a:buFontTx/>
              <a:buNone/>
              <a:defRPr sz="1800"/>
            </a:lvl3pPr>
            <a:lvl4pPr marL="1028700" indent="0" algn="ctr">
              <a:buFontTx/>
              <a:buNone/>
              <a:defRPr sz="1800"/>
            </a:lvl4pPr>
            <a:lvl5pPr marL="1371600" indent="0" algn="ctr">
              <a:buFontTx/>
              <a:buNone/>
              <a:defRPr sz="1800"/>
            </a:lvl5pPr>
          </a:lstStyle>
          <a:p>
            <a:pPr lvl="0"/>
            <a:r>
              <a:rPr lang="en-US" dirty="0"/>
              <a:t>Click to edit Master text styles</a:t>
            </a:r>
            <a:br>
              <a:rPr lang="en-US" dirty="0"/>
            </a:br>
            <a:r>
              <a:rPr lang="en-US" dirty="0"/>
              <a:t>Second level</a:t>
            </a:r>
            <a:br>
              <a:rPr lang="en-US" dirty="0"/>
            </a:br>
            <a:r>
              <a:rPr lang="en-US" dirty="0"/>
              <a:t>Third level</a:t>
            </a:r>
            <a:br>
              <a:rPr lang="en-US" dirty="0"/>
            </a:br>
            <a:r>
              <a:rPr lang="en-US" dirty="0"/>
              <a:t>Fourth level</a:t>
            </a:r>
            <a:br>
              <a:rPr lang="en-US" dirty="0"/>
            </a:br>
            <a:r>
              <a:rPr lang="en-US" dirty="0"/>
              <a:t>Fifth level</a:t>
            </a:r>
          </a:p>
        </p:txBody>
      </p:sp>
    </p:spTree>
    <p:extLst>
      <p:ext uri="{BB962C8B-B14F-4D97-AF65-F5344CB8AC3E}">
        <p14:creationId xmlns:p14="http://schemas.microsoft.com/office/powerpoint/2010/main" val="3353401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Tree>
    <p:extLst>
      <p:ext uri="{BB962C8B-B14F-4D97-AF65-F5344CB8AC3E}">
        <p14:creationId xmlns:p14="http://schemas.microsoft.com/office/powerpoint/2010/main" val="1477881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Media Placeholder 3">
            <a:extLst>
              <a:ext uri="{FF2B5EF4-FFF2-40B4-BE49-F238E27FC236}">
                <a16:creationId xmlns:a16="http://schemas.microsoft.com/office/drawing/2014/main" id="{2DF117E6-43E8-154D-8E0B-E4E4B3089F52}"/>
              </a:ext>
            </a:extLst>
          </p:cNvPr>
          <p:cNvSpPr>
            <a:spLocks noGrp="1"/>
          </p:cNvSpPr>
          <p:nvPr>
            <p:ph type="media" sz="quarter" idx="10"/>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1494057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Rectangle 3">
            <a:extLst>
              <a:ext uri="{FF2B5EF4-FFF2-40B4-BE49-F238E27FC236}">
                <a16:creationId xmlns:a16="http://schemas.microsoft.com/office/drawing/2014/main" id="{60A1CFA8-01F3-7141-8733-9BD22717A16A}"/>
              </a:ext>
            </a:extLst>
          </p:cNvPr>
          <p:cNvSpPr/>
          <p:nvPr userDrawn="1"/>
        </p:nvSpPr>
        <p:spPr bwMode="auto">
          <a:xfrm>
            <a:off x="0" y="2"/>
            <a:ext cx="12192000" cy="912605"/>
          </a:xfrm>
          <a:prstGeom prst="rect">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ctr" defTabSz="685800" fontAlgn="base">
              <a:spcBef>
                <a:spcPct val="0"/>
              </a:spcBef>
              <a:spcAft>
                <a:spcPct val="0"/>
              </a:spcAft>
              <a:buFont typeface="Helvetica" pitchFamily="84" charset="0"/>
              <a:buNone/>
            </a:pPr>
            <a:endParaRPr lang="en-US" sz="2250" dirty="0">
              <a:solidFill>
                <a:srgbClr val="404040"/>
              </a:solidFill>
              <a:latin typeface="Arial" pitchFamily="34" charset="0"/>
              <a:ea typeface="ヒラギノ角ゴ Pro W3" pitchFamily="84" charset="-128"/>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2991188" y="4239688"/>
            <a:ext cx="6209629" cy="445043"/>
          </a:xfrm>
          <a:prstGeom prst="rect">
            <a:avLst/>
          </a:prstGeom>
        </p:spPr>
        <p:txBody>
          <a:bodyPr anchor="ctr"/>
          <a:lstStyle>
            <a:lvl1pPr marL="0" indent="0" algn="ctr">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6" name="Rectangle 5">
            <a:extLst>
              <a:ext uri="{FF2B5EF4-FFF2-40B4-BE49-F238E27FC236}">
                <a16:creationId xmlns:a16="http://schemas.microsoft.com/office/drawing/2014/main" id="{6462880A-AC72-9845-9312-842AB25FEBC5}"/>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Text Placeholder 20">
            <a:extLst>
              <a:ext uri="{FF2B5EF4-FFF2-40B4-BE49-F238E27FC236}">
                <a16:creationId xmlns:a16="http://schemas.microsoft.com/office/drawing/2014/main" id="{DC567EA0-7E42-764C-894D-CB400D26CFAC}"/>
              </a:ext>
            </a:extLst>
          </p:cNvPr>
          <p:cNvSpPr>
            <a:spLocks noGrp="1"/>
          </p:cNvSpPr>
          <p:nvPr>
            <p:ph type="body" sz="quarter" idx="13" hasCustomPrompt="1"/>
          </p:nvPr>
        </p:nvSpPr>
        <p:spPr>
          <a:xfrm>
            <a:off x="3259534" y="3206478"/>
            <a:ext cx="5672943" cy="535194"/>
          </a:xfrm>
          <a:prstGeom prst="rect">
            <a:avLst/>
          </a:prstGeom>
        </p:spPr>
        <p:txBody>
          <a:bodyPr anchor="t"/>
          <a:lstStyle>
            <a:lvl1pPr marL="0" indent="0" algn="ctr">
              <a:buNone/>
              <a:defRPr sz="1800" b="1">
                <a:solidFill>
                  <a:srgbClr val="082E87"/>
                </a:solidFill>
              </a:defRPr>
            </a:lvl1pPr>
          </a:lstStyle>
          <a:p>
            <a:pPr lvl="0"/>
            <a:r>
              <a:rPr lang="en-US" dirty="0"/>
              <a:t>Insert copy here</a:t>
            </a:r>
          </a:p>
        </p:txBody>
      </p:sp>
      <p:sp>
        <p:nvSpPr>
          <p:cNvPr id="8" name="Text Placeholder 20">
            <a:extLst>
              <a:ext uri="{FF2B5EF4-FFF2-40B4-BE49-F238E27FC236}">
                <a16:creationId xmlns:a16="http://schemas.microsoft.com/office/drawing/2014/main" id="{AB72BEE2-03B4-2545-81E3-ABE63641DB0D}"/>
              </a:ext>
            </a:extLst>
          </p:cNvPr>
          <p:cNvSpPr>
            <a:spLocks noGrp="1"/>
          </p:cNvSpPr>
          <p:nvPr>
            <p:ph type="body" sz="quarter" idx="14" hasCustomPrompt="1"/>
          </p:nvPr>
        </p:nvSpPr>
        <p:spPr>
          <a:xfrm>
            <a:off x="304807" y="188705"/>
            <a:ext cx="5672943" cy="535194"/>
          </a:xfrm>
          <a:prstGeom prst="rect">
            <a:avLst/>
          </a:prstGeom>
        </p:spPr>
        <p:txBody>
          <a:bodyPr anchor="ctr"/>
          <a:lstStyle>
            <a:lvl1pPr marL="0" indent="0" algn="l">
              <a:buNone/>
              <a:defRPr sz="1350" b="1">
                <a:solidFill>
                  <a:srgbClr val="082E87"/>
                </a:solidFill>
              </a:defRPr>
            </a:lvl1pPr>
          </a:lstStyle>
          <a:p>
            <a:pPr lvl="0"/>
            <a:r>
              <a:rPr lang="en-US" dirty="0"/>
              <a:t>Category title</a:t>
            </a:r>
          </a:p>
        </p:txBody>
      </p:sp>
    </p:spTree>
    <p:extLst>
      <p:ext uri="{BB962C8B-B14F-4D97-AF65-F5344CB8AC3E}">
        <p14:creationId xmlns:p14="http://schemas.microsoft.com/office/powerpoint/2010/main" val="4217613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Rectangle 4">
            <a:extLst>
              <a:ext uri="{FF2B5EF4-FFF2-40B4-BE49-F238E27FC236}">
                <a16:creationId xmlns:a16="http://schemas.microsoft.com/office/drawing/2014/main" id="{20CC6FFA-9190-C446-B892-8505F567962E}"/>
              </a:ext>
            </a:extLst>
          </p:cNvPr>
          <p:cNvSpPr/>
          <p:nvPr userDrawn="1"/>
        </p:nvSpPr>
        <p:spPr bwMode="auto">
          <a:xfrm>
            <a:off x="6" y="0"/>
            <a:ext cx="4281143"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ctr" defTabSz="685800" fontAlgn="base">
              <a:spcBef>
                <a:spcPct val="0"/>
              </a:spcBef>
              <a:spcAft>
                <a:spcPct val="0"/>
              </a:spcAft>
              <a:buFont typeface="Helvetica" pitchFamily="84" charset="0"/>
              <a:buNone/>
            </a:pPr>
            <a:endParaRPr lang="en-US" sz="2250" dirty="0">
              <a:solidFill>
                <a:srgbClr val="404040"/>
              </a:solidFill>
              <a:latin typeface="Arial" pitchFamily="34" charset="0"/>
              <a:ea typeface="ヒラギノ角ゴ Pro W3" pitchFamily="84" charset="-128"/>
            </a:endParaRPr>
          </a:p>
        </p:txBody>
      </p:sp>
      <p:pic>
        <p:nvPicPr>
          <p:cNvPr id="6" name="Picture 5" descr="lionlogo_white.eps">
            <a:extLst>
              <a:ext uri="{FF2B5EF4-FFF2-40B4-BE49-F238E27FC236}">
                <a16:creationId xmlns:a16="http://schemas.microsoft.com/office/drawing/2014/main" id="{351EE3E6-C00E-3840-AE2F-425380247DD3}"/>
              </a:ext>
            </a:extLst>
          </p:cNvPr>
          <p:cNvPicPr>
            <a:picLocks noChangeAspect="1"/>
          </p:cNvPicPr>
          <p:nvPr userDrawn="1"/>
        </p:nvPicPr>
        <p:blipFill>
          <a:blip r:embed="rId2">
            <a:alphaModFix amt="33000"/>
            <a:extLst>
              <a:ext uri="{28A0092B-C50C-407E-A947-70E740481C1C}">
                <a14:useLocalDpi xmlns:a14="http://schemas.microsoft.com/office/drawing/2010/main" val="0"/>
              </a:ext>
            </a:extLst>
          </a:blip>
          <a:stretch>
            <a:fillRect/>
          </a:stretch>
        </p:blipFill>
        <p:spPr>
          <a:xfrm>
            <a:off x="4481" y="-457200"/>
            <a:ext cx="8686803" cy="8473974"/>
          </a:xfrm>
          <a:prstGeom prst="rect">
            <a:avLst/>
          </a:prstGeom>
        </p:spPr>
      </p:pic>
      <p:sp>
        <p:nvSpPr>
          <p:cNvPr id="7" name="Text Placeholder 6">
            <a:extLst>
              <a:ext uri="{FF2B5EF4-FFF2-40B4-BE49-F238E27FC236}">
                <a16:creationId xmlns:a16="http://schemas.microsoft.com/office/drawing/2014/main" id="{3ABCF45D-15BA-F544-A2F1-1B5A8159B3D5}"/>
              </a:ext>
            </a:extLst>
          </p:cNvPr>
          <p:cNvSpPr>
            <a:spLocks noGrp="1"/>
          </p:cNvSpPr>
          <p:nvPr>
            <p:ph type="body" sz="quarter" idx="10" hasCustomPrompt="1"/>
          </p:nvPr>
        </p:nvSpPr>
        <p:spPr>
          <a:xfrm>
            <a:off x="609600" y="2743200"/>
            <a:ext cx="3276600" cy="1143000"/>
          </a:xfrm>
          <a:prstGeom prst="rect">
            <a:avLst/>
          </a:prstGeom>
        </p:spPr>
        <p:txBody>
          <a:bodyPr anchor="ctr"/>
          <a:lstStyle>
            <a:lvl1pPr marL="0" indent="0" algn="ctr">
              <a:buNone/>
              <a:defRPr sz="1800" b="1">
                <a:solidFill>
                  <a:srgbClr val="0A5496"/>
                </a:solidFill>
              </a:defRPr>
            </a:lvl1pPr>
          </a:lstStyle>
          <a:p>
            <a:pPr lvl="0"/>
            <a:r>
              <a:rPr lang="en-US" dirty="0"/>
              <a:t>Title here</a:t>
            </a:r>
          </a:p>
        </p:txBody>
      </p:sp>
      <p:sp>
        <p:nvSpPr>
          <p:cNvPr id="9" name="Text Placeholder 8">
            <a:extLst>
              <a:ext uri="{FF2B5EF4-FFF2-40B4-BE49-F238E27FC236}">
                <a16:creationId xmlns:a16="http://schemas.microsoft.com/office/drawing/2014/main" id="{45795C4B-63C3-3242-871B-1253E5636AB5}"/>
              </a:ext>
            </a:extLst>
          </p:cNvPr>
          <p:cNvSpPr>
            <a:spLocks noGrp="1"/>
          </p:cNvSpPr>
          <p:nvPr>
            <p:ph type="body" sz="quarter" idx="11" hasCustomPrompt="1"/>
          </p:nvPr>
        </p:nvSpPr>
        <p:spPr>
          <a:xfrm>
            <a:off x="4648200" y="381000"/>
            <a:ext cx="7239000" cy="6019726"/>
          </a:xfrm>
          <a:prstGeom prst="rect">
            <a:avLst/>
          </a:prstGeom>
        </p:spPr>
        <p:txBody>
          <a:bodyPr/>
          <a:lstStyle>
            <a:lvl1pPr marL="0" indent="0">
              <a:buNone/>
              <a:defRPr sz="1500"/>
            </a:lvl1pPr>
            <a:lvl2pPr marL="389324" indent="0">
              <a:buNone/>
              <a:defRPr sz="1500"/>
            </a:lvl2pPr>
            <a:lvl3pPr marL="685783" indent="0">
              <a:buNone/>
              <a:defRPr sz="1500"/>
            </a:lvl3pPr>
            <a:lvl4pPr marL="1028674" indent="0">
              <a:buNone/>
              <a:defRPr sz="1500"/>
            </a:lvl4pPr>
            <a:lvl5pPr marL="1371566" indent="0">
              <a:buNone/>
              <a:defRPr sz="1500"/>
            </a:lvl5pPr>
          </a:lstStyle>
          <a:p>
            <a:r>
              <a:rPr lang="en-US" sz="1500" dirty="0"/>
              <a:t>Lorem ipsum dolor sit amet, </a:t>
            </a:r>
            <a:r>
              <a:rPr lang="en-US" sz="1500" dirty="0" err="1"/>
              <a:t>consectetur</a:t>
            </a:r>
            <a:r>
              <a:rPr lang="en-US" sz="1500" dirty="0"/>
              <a:t> </a:t>
            </a:r>
            <a:r>
              <a:rPr lang="en-US" sz="1500" dirty="0" err="1"/>
              <a:t>adipiscing</a:t>
            </a:r>
            <a:r>
              <a:rPr lang="en-US" sz="1500" dirty="0"/>
              <a:t> </a:t>
            </a:r>
            <a:r>
              <a:rPr lang="en-US" sz="1500" dirty="0" err="1"/>
              <a:t>elit</a:t>
            </a:r>
            <a:r>
              <a:rPr lang="en-US" sz="1500" dirty="0"/>
              <a:t>, </a:t>
            </a:r>
            <a:r>
              <a:rPr lang="en-US" sz="1500" dirty="0" err="1"/>
              <a:t>sed</a:t>
            </a:r>
            <a:r>
              <a:rPr lang="en-US" sz="1500" dirty="0"/>
              <a:t> do </a:t>
            </a:r>
            <a:r>
              <a:rPr lang="en-US" sz="1500" dirty="0" err="1"/>
              <a:t>eiusmod</a:t>
            </a:r>
            <a:r>
              <a:rPr lang="en-US" sz="1500" dirty="0"/>
              <a:t> </a:t>
            </a:r>
            <a:r>
              <a:rPr lang="en-US" sz="1500" dirty="0" err="1"/>
              <a:t>tempor</a:t>
            </a:r>
            <a:r>
              <a:rPr lang="en-US" sz="1500" dirty="0"/>
              <a:t> </a:t>
            </a:r>
            <a:r>
              <a:rPr lang="en-US" sz="1500" dirty="0" err="1"/>
              <a:t>incididunt</a:t>
            </a:r>
            <a:r>
              <a:rPr lang="en-US" sz="1500" dirty="0"/>
              <a:t> </a:t>
            </a:r>
            <a:r>
              <a:rPr lang="en-US" sz="1500" dirty="0" err="1"/>
              <a:t>ut</a:t>
            </a:r>
            <a:r>
              <a:rPr lang="en-US" sz="1500" dirty="0"/>
              <a:t> </a:t>
            </a:r>
            <a:r>
              <a:rPr lang="en-US" sz="1500" dirty="0" err="1"/>
              <a:t>labore</a:t>
            </a:r>
            <a:r>
              <a:rPr lang="en-US" sz="1500" dirty="0"/>
              <a:t> et </a:t>
            </a:r>
            <a:r>
              <a:rPr lang="en-US" sz="1500" dirty="0" err="1"/>
              <a:t>dolore</a:t>
            </a:r>
            <a:r>
              <a:rPr lang="en-US" sz="1500" dirty="0"/>
              <a:t> magna </a:t>
            </a:r>
            <a:r>
              <a:rPr lang="en-US" sz="1500" dirty="0" err="1"/>
              <a:t>aliqua</a:t>
            </a:r>
            <a:r>
              <a:rPr lang="en-US" sz="1500" dirty="0"/>
              <a:t>. Semper </a:t>
            </a:r>
            <a:r>
              <a:rPr lang="en-US" sz="1500" dirty="0" err="1"/>
              <a:t>viverra</a:t>
            </a:r>
            <a:r>
              <a:rPr lang="en-US" sz="1500" dirty="0"/>
              <a:t> </a:t>
            </a:r>
            <a:r>
              <a:rPr lang="en-US" sz="1500" dirty="0" err="1"/>
              <a:t>nam</a:t>
            </a:r>
            <a:r>
              <a:rPr lang="en-US" sz="1500" dirty="0"/>
              <a:t> libero </a:t>
            </a:r>
            <a:r>
              <a:rPr lang="en-US" sz="1500" dirty="0" err="1"/>
              <a:t>justo</a:t>
            </a:r>
            <a:r>
              <a:rPr lang="en-US" sz="1500" dirty="0"/>
              <a:t> </a:t>
            </a:r>
            <a:r>
              <a:rPr lang="en-US" sz="1500" dirty="0" err="1"/>
              <a:t>laoreet</a:t>
            </a:r>
            <a:r>
              <a:rPr lang="en-US" sz="1500" dirty="0"/>
              <a:t> sit amet cursus. </a:t>
            </a:r>
            <a:r>
              <a:rPr lang="en-US" sz="1500" dirty="0" err="1"/>
              <a:t>Scelerisque</a:t>
            </a:r>
            <a:r>
              <a:rPr lang="en-US" sz="1500" dirty="0"/>
              <a:t> </a:t>
            </a:r>
            <a:r>
              <a:rPr lang="en-US" sz="1500" dirty="0" err="1"/>
              <a:t>mauris</a:t>
            </a:r>
            <a:r>
              <a:rPr lang="en-US" sz="1500" dirty="0"/>
              <a:t> </a:t>
            </a:r>
            <a:r>
              <a:rPr lang="en-US" sz="1500" dirty="0" err="1"/>
              <a:t>pellentesque</a:t>
            </a:r>
            <a:r>
              <a:rPr lang="en-US" sz="1500" dirty="0"/>
              <a:t> </a:t>
            </a:r>
            <a:r>
              <a:rPr lang="en-US" sz="1500" dirty="0" err="1"/>
              <a:t>pulvinar</a:t>
            </a:r>
            <a:r>
              <a:rPr lang="en-US" sz="1500" dirty="0"/>
              <a:t> </a:t>
            </a:r>
            <a:r>
              <a:rPr lang="en-US" sz="1500" dirty="0" err="1"/>
              <a:t>pellentesque</a:t>
            </a:r>
            <a:r>
              <a:rPr lang="en-US" sz="1500" dirty="0"/>
              <a:t> habitant </a:t>
            </a:r>
            <a:r>
              <a:rPr lang="en-US" sz="1500" dirty="0" err="1"/>
              <a:t>morbi</a:t>
            </a:r>
            <a:r>
              <a:rPr lang="en-US" sz="1500" dirty="0"/>
              <a:t> </a:t>
            </a:r>
            <a:r>
              <a:rPr lang="en-US" sz="1500" dirty="0" err="1"/>
              <a:t>tristique</a:t>
            </a:r>
            <a:r>
              <a:rPr lang="en-US" sz="1500" dirty="0"/>
              <a:t> </a:t>
            </a:r>
            <a:r>
              <a:rPr lang="en-US" sz="1500" dirty="0" err="1"/>
              <a:t>senectus</a:t>
            </a:r>
            <a:r>
              <a:rPr lang="en-US" sz="1500" dirty="0"/>
              <a:t>. </a:t>
            </a:r>
          </a:p>
          <a:p>
            <a:endParaRPr lang="en-US" sz="1500" dirty="0"/>
          </a:p>
          <a:p>
            <a:r>
              <a:rPr lang="en-US" sz="1500" dirty="0" err="1"/>
              <a:t>Consectetur</a:t>
            </a:r>
            <a:r>
              <a:rPr lang="en-US" sz="1500" dirty="0"/>
              <a:t> </a:t>
            </a:r>
            <a:r>
              <a:rPr lang="en-US" sz="1500" dirty="0" err="1"/>
              <a:t>adipiscing</a:t>
            </a:r>
            <a:r>
              <a:rPr lang="en-US" sz="1500" dirty="0"/>
              <a:t> </a:t>
            </a:r>
            <a:r>
              <a:rPr lang="en-US" sz="1500" dirty="0" err="1"/>
              <a:t>elit</a:t>
            </a:r>
            <a:r>
              <a:rPr lang="en-US" sz="1500" dirty="0"/>
              <a:t> </a:t>
            </a:r>
            <a:r>
              <a:rPr lang="en-US" sz="1500" dirty="0" err="1"/>
              <a:t>pellentesque</a:t>
            </a:r>
            <a:r>
              <a:rPr lang="en-US" sz="1500" dirty="0"/>
              <a:t> habitant </a:t>
            </a:r>
            <a:r>
              <a:rPr lang="en-US" sz="1500" dirty="0" err="1"/>
              <a:t>morbi</a:t>
            </a:r>
            <a:r>
              <a:rPr lang="en-US" sz="1500" dirty="0"/>
              <a:t> </a:t>
            </a:r>
            <a:r>
              <a:rPr lang="en-US" sz="1500" dirty="0" err="1"/>
              <a:t>tristique</a:t>
            </a:r>
            <a:r>
              <a:rPr lang="en-US" sz="1500" dirty="0"/>
              <a:t> </a:t>
            </a:r>
            <a:r>
              <a:rPr lang="en-US" sz="1500" dirty="0" err="1"/>
              <a:t>senectus</a:t>
            </a:r>
            <a:r>
              <a:rPr lang="en-US" sz="1500" dirty="0"/>
              <a:t> et </a:t>
            </a:r>
            <a:r>
              <a:rPr lang="en-US" sz="1500" dirty="0" err="1"/>
              <a:t>netus</a:t>
            </a:r>
            <a:r>
              <a:rPr lang="en-US" sz="1500" dirty="0"/>
              <a:t>. </a:t>
            </a:r>
            <a:r>
              <a:rPr lang="en-US" sz="1500" dirty="0" err="1"/>
              <a:t>Curabitur</a:t>
            </a:r>
            <a:r>
              <a:rPr lang="en-US" sz="1500" dirty="0"/>
              <a:t> vitae </a:t>
            </a:r>
            <a:r>
              <a:rPr lang="en-US" sz="1500" dirty="0" err="1"/>
              <a:t>nunc</a:t>
            </a:r>
            <a:r>
              <a:rPr lang="en-US" sz="1500" dirty="0"/>
              <a:t> </a:t>
            </a:r>
            <a:r>
              <a:rPr lang="en-US" sz="1500" dirty="0" err="1"/>
              <a:t>sed</a:t>
            </a:r>
            <a:r>
              <a:rPr lang="en-US" sz="1500" dirty="0"/>
              <a:t> </a:t>
            </a:r>
            <a:r>
              <a:rPr lang="en-US" sz="1500" dirty="0" err="1"/>
              <a:t>velit</a:t>
            </a:r>
            <a:r>
              <a:rPr lang="en-US" sz="1500" dirty="0"/>
              <a:t> </a:t>
            </a:r>
            <a:r>
              <a:rPr lang="en-US" sz="1500" dirty="0" err="1"/>
              <a:t>dignissim</a:t>
            </a:r>
            <a:r>
              <a:rPr lang="en-US" sz="1500" dirty="0"/>
              <a:t> </a:t>
            </a:r>
            <a:r>
              <a:rPr lang="en-US" sz="1500" dirty="0" err="1"/>
              <a:t>sodales</a:t>
            </a:r>
            <a:r>
              <a:rPr lang="en-US" sz="1500" dirty="0"/>
              <a:t>. </a:t>
            </a:r>
            <a:r>
              <a:rPr lang="en-US" sz="1500" dirty="0" err="1"/>
              <a:t>Consequat</a:t>
            </a:r>
            <a:r>
              <a:rPr lang="en-US" sz="1500" dirty="0"/>
              <a:t> ac </a:t>
            </a:r>
            <a:r>
              <a:rPr lang="en-US" sz="1500" dirty="0" err="1"/>
              <a:t>felis</a:t>
            </a:r>
            <a:r>
              <a:rPr lang="en-US" sz="1500" dirty="0"/>
              <a:t> </a:t>
            </a:r>
            <a:r>
              <a:rPr lang="en-US" sz="1500" dirty="0" err="1"/>
              <a:t>donec</a:t>
            </a:r>
            <a:r>
              <a:rPr lang="en-US" sz="1500" dirty="0"/>
              <a:t> et </a:t>
            </a:r>
            <a:r>
              <a:rPr lang="en-US" sz="1500" dirty="0" err="1"/>
              <a:t>odio</a:t>
            </a:r>
            <a:r>
              <a:rPr lang="en-US" sz="1500" dirty="0"/>
              <a:t> </a:t>
            </a:r>
            <a:r>
              <a:rPr lang="en-US" sz="1500" dirty="0" err="1"/>
              <a:t>pellentesque</a:t>
            </a:r>
            <a:r>
              <a:rPr lang="en-US" sz="1500" dirty="0"/>
              <a:t>. At </a:t>
            </a:r>
            <a:r>
              <a:rPr lang="en-US" sz="1500" dirty="0" err="1"/>
              <a:t>lectus</a:t>
            </a:r>
            <a:r>
              <a:rPr lang="en-US" sz="1500" dirty="0"/>
              <a:t> </a:t>
            </a:r>
            <a:r>
              <a:rPr lang="en-US" sz="1500" dirty="0" err="1"/>
              <a:t>urna</a:t>
            </a:r>
            <a:r>
              <a:rPr lang="en-US" sz="1500" dirty="0"/>
              <a:t> </a:t>
            </a:r>
            <a:r>
              <a:rPr lang="en-US" sz="1500" dirty="0" err="1"/>
              <a:t>duis</a:t>
            </a:r>
            <a:r>
              <a:rPr lang="en-US" sz="1500" dirty="0"/>
              <a:t> convallis. </a:t>
            </a:r>
            <a:r>
              <a:rPr lang="en-US" sz="1500" dirty="0" err="1"/>
              <a:t>Commodo</a:t>
            </a:r>
            <a:r>
              <a:rPr lang="en-US" sz="1500" dirty="0"/>
              <a:t> </a:t>
            </a:r>
            <a:r>
              <a:rPr lang="en-US" sz="1500" dirty="0" err="1"/>
              <a:t>nulla</a:t>
            </a:r>
            <a:r>
              <a:rPr lang="en-US" sz="1500" dirty="0"/>
              <a:t> </a:t>
            </a:r>
            <a:r>
              <a:rPr lang="en-US" sz="1500" dirty="0" err="1"/>
              <a:t>facilisi</a:t>
            </a:r>
            <a:r>
              <a:rPr lang="en-US" sz="1500" dirty="0"/>
              <a:t> </a:t>
            </a:r>
            <a:r>
              <a:rPr lang="en-US" sz="1500" dirty="0" err="1"/>
              <a:t>nullam</a:t>
            </a:r>
            <a:r>
              <a:rPr lang="en-US" sz="1500" dirty="0"/>
              <a:t> </a:t>
            </a:r>
            <a:r>
              <a:rPr lang="en-US" sz="1500" dirty="0" err="1"/>
              <a:t>vehicula</a:t>
            </a:r>
            <a:r>
              <a:rPr lang="en-US" sz="1500" dirty="0"/>
              <a:t> ipsum. Nunc </a:t>
            </a:r>
            <a:r>
              <a:rPr lang="en-US" sz="1500" dirty="0" err="1"/>
              <a:t>lobortis</a:t>
            </a:r>
            <a:r>
              <a:rPr lang="en-US" sz="1500" dirty="0"/>
              <a:t> </a:t>
            </a:r>
            <a:r>
              <a:rPr lang="en-US" sz="1500" dirty="0" err="1"/>
              <a:t>mattis</a:t>
            </a:r>
            <a:r>
              <a:rPr lang="en-US" sz="1500" dirty="0"/>
              <a:t> </a:t>
            </a:r>
            <a:r>
              <a:rPr lang="en-US" sz="1500" dirty="0" err="1"/>
              <a:t>aliquam</a:t>
            </a:r>
            <a:r>
              <a:rPr lang="en-US" sz="1500" dirty="0"/>
              <a:t> </a:t>
            </a:r>
            <a:r>
              <a:rPr lang="en-US" sz="1500" dirty="0" err="1"/>
              <a:t>faucibus</a:t>
            </a:r>
            <a:r>
              <a:rPr lang="en-US" sz="1500" dirty="0"/>
              <a:t> </a:t>
            </a:r>
            <a:r>
              <a:rPr lang="en-US" sz="1500" dirty="0" err="1"/>
              <a:t>purus</a:t>
            </a:r>
            <a:r>
              <a:rPr lang="en-US" sz="1500" dirty="0"/>
              <a:t> in </a:t>
            </a:r>
            <a:r>
              <a:rPr lang="en-US" sz="1500" dirty="0" err="1"/>
              <a:t>massa</a:t>
            </a:r>
            <a:r>
              <a:rPr lang="en-US" sz="1500" dirty="0"/>
              <a:t>. </a:t>
            </a:r>
          </a:p>
          <a:p>
            <a:endParaRPr lang="en-US" sz="1500" dirty="0"/>
          </a:p>
          <a:p>
            <a:r>
              <a:rPr lang="en-US" sz="1500" dirty="0"/>
              <a:t>Nunc </a:t>
            </a:r>
            <a:r>
              <a:rPr lang="en-US" sz="1500" dirty="0" err="1"/>
              <a:t>faucibus</a:t>
            </a:r>
            <a:r>
              <a:rPr lang="en-US" sz="1500" dirty="0"/>
              <a:t> a </a:t>
            </a:r>
            <a:r>
              <a:rPr lang="en-US" sz="1500" dirty="0" err="1"/>
              <a:t>pellentesque</a:t>
            </a:r>
            <a:r>
              <a:rPr lang="en-US" sz="1500" dirty="0"/>
              <a:t> sit amet </a:t>
            </a:r>
            <a:r>
              <a:rPr lang="en-US" sz="1500" dirty="0" err="1"/>
              <a:t>porttitor</a:t>
            </a:r>
            <a:r>
              <a:rPr lang="en-US" sz="1500" dirty="0"/>
              <a:t> </a:t>
            </a:r>
            <a:r>
              <a:rPr lang="en-US" sz="1500" dirty="0" err="1"/>
              <a:t>eget</a:t>
            </a:r>
            <a:r>
              <a:rPr lang="en-US" sz="1500" dirty="0"/>
              <a:t> dolor </a:t>
            </a:r>
            <a:r>
              <a:rPr lang="en-US" sz="1500" dirty="0" err="1"/>
              <a:t>morbi</a:t>
            </a:r>
            <a:r>
              <a:rPr lang="en-US" sz="1500" dirty="0"/>
              <a:t>. </a:t>
            </a:r>
            <a:r>
              <a:rPr lang="en-US" sz="1500" dirty="0" err="1"/>
              <a:t>Viverra</a:t>
            </a:r>
            <a:r>
              <a:rPr lang="en-US" sz="1500" dirty="0"/>
              <a:t> </a:t>
            </a:r>
            <a:r>
              <a:rPr lang="en-US" sz="1500" dirty="0" err="1"/>
              <a:t>nam</a:t>
            </a:r>
            <a:r>
              <a:rPr lang="en-US" sz="1500" dirty="0"/>
              <a:t> libero </a:t>
            </a:r>
            <a:r>
              <a:rPr lang="en-US" sz="1500" dirty="0" err="1"/>
              <a:t>justo</a:t>
            </a:r>
            <a:r>
              <a:rPr lang="en-US" sz="1500" dirty="0"/>
              <a:t> </a:t>
            </a:r>
            <a:r>
              <a:rPr lang="en-US" sz="1500" dirty="0" err="1"/>
              <a:t>laoreet</a:t>
            </a:r>
            <a:r>
              <a:rPr lang="en-US" sz="1500" dirty="0"/>
              <a:t> sit amet. </a:t>
            </a:r>
            <a:r>
              <a:rPr lang="en-US" sz="1500" dirty="0" err="1"/>
              <a:t>Malesuada</a:t>
            </a:r>
            <a:r>
              <a:rPr lang="en-US" sz="1500" dirty="0"/>
              <a:t> fames ac </a:t>
            </a:r>
            <a:r>
              <a:rPr lang="en-US" sz="1500" dirty="0" err="1"/>
              <a:t>turpis</a:t>
            </a:r>
            <a:r>
              <a:rPr lang="en-US" sz="1500" dirty="0"/>
              <a:t> </a:t>
            </a:r>
            <a:r>
              <a:rPr lang="en-US" sz="1500" dirty="0" err="1"/>
              <a:t>egestas</a:t>
            </a:r>
            <a:r>
              <a:rPr lang="en-US" sz="1500" dirty="0"/>
              <a:t> integer </a:t>
            </a:r>
            <a:r>
              <a:rPr lang="en-US" sz="1500" dirty="0" err="1"/>
              <a:t>eget</a:t>
            </a:r>
            <a:r>
              <a:rPr lang="en-US" sz="1500" dirty="0"/>
              <a:t> </a:t>
            </a:r>
            <a:r>
              <a:rPr lang="en-US" sz="1500" dirty="0" err="1"/>
              <a:t>aliquet</a:t>
            </a:r>
            <a:r>
              <a:rPr lang="en-US" sz="1500" dirty="0"/>
              <a:t> </a:t>
            </a:r>
            <a:r>
              <a:rPr lang="en-US" sz="1500" dirty="0" err="1"/>
              <a:t>nibh</a:t>
            </a:r>
            <a:r>
              <a:rPr lang="en-US" sz="1500" dirty="0"/>
              <a:t>. </a:t>
            </a:r>
            <a:r>
              <a:rPr lang="en-US" sz="1500" dirty="0" err="1"/>
              <a:t>Viverra</a:t>
            </a:r>
            <a:r>
              <a:rPr lang="en-US" sz="1500" dirty="0"/>
              <a:t> </a:t>
            </a:r>
            <a:r>
              <a:rPr lang="en-US" sz="1500" dirty="0" err="1"/>
              <a:t>adipiscing</a:t>
            </a:r>
            <a:r>
              <a:rPr lang="en-US" sz="1500" dirty="0"/>
              <a:t> at in </a:t>
            </a:r>
            <a:r>
              <a:rPr lang="en-US" sz="1500" dirty="0" err="1"/>
              <a:t>tellus</a:t>
            </a:r>
            <a:r>
              <a:rPr lang="en-US" sz="1500" dirty="0"/>
              <a:t> integer. Quam </a:t>
            </a:r>
            <a:r>
              <a:rPr lang="en-US" sz="1500" dirty="0" err="1"/>
              <a:t>nulla</a:t>
            </a:r>
            <a:r>
              <a:rPr lang="en-US" sz="1500" dirty="0"/>
              <a:t> </a:t>
            </a:r>
            <a:r>
              <a:rPr lang="en-US" sz="1500" dirty="0" err="1"/>
              <a:t>porttitor</a:t>
            </a:r>
            <a:r>
              <a:rPr lang="en-US" sz="1500" dirty="0"/>
              <a:t> </a:t>
            </a:r>
            <a:r>
              <a:rPr lang="en-US" sz="1500" dirty="0" err="1"/>
              <a:t>massa</a:t>
            </a:r>
            <a:r>
              <a:rPr lang="en-US" sz="1500" dirty="0"/>
              <a:t> id </a:t>
            </a:r>
            <a:r>
              <a:rPr lang="en-US" sz="1500" dirty="0" err="1"/>
              <a:t>neque</a:t>
            </a:r>
            <a:r>
              <a:rPr lang="en-US" sz="1500" dirty="0"/>
              <a:t>. Pretium </a:t>
            </a:r>
            <a:r>
              <a:rPr lang="en-US" sz="1500" dirty="0" err="1"/>
              <a:t>aenean</a:t>
            </a:r>
            <a:r>
              <a:rPr lang="en-US" sz="1500" dirty="0"/>
              <a:t> pharetra magna ac </a:t>
            </a:r>
            <a:r>
              <a:rPr lang="en-US" sz="1500" dirty="0" err="1"/>
              <a:t>placerat</a:t>
            </a:r>
            <a:r>
              <a:rPr lang="en-US" sz="1500" dirty="0"/>
              <a:t> </a:t>
            </a:r>
            <a:r>
              <a:rPr lang="en-US" sz="1500" dirty="0" err="1"/>
              <a:t>vestibulum</a:t>
            </a:r>
            <a:r>
              <a:rPr lang="en-US" sz="1500" dirty="0"/>
              <a:t> </a:t>
            </a:r>
            <a:r>
              <a:rPr lang="en-US" sz="1500" dirty="0" err="1"/>
              <a:t>lectus</a:t>
            </a:r>
            <a:r>
              <a:rPr lang="en-US" sz="1500" dirty="0"/>
              <a:t> </a:t>
            </a:r>
            <a:r>
              <a:rPr lang="en-US" sz="1500" dirty="0" err="1"/>
              <a:t>mauris</a:t>
            </a:r>
            <a:r>
              <a:rPr lang="en-US" sz="1500" dirty="0"/>
              <a:t>.</a:t>
            </a:r>
          </a:p>
        </p:txBody>
      </p:sp>
    </p:spTree>
    <p:extLst>
      <p:ext uri="{BB962C8B-B14F-4D97-AF65-F5344CB8AC3E}">
        <p14:creationId xmlns:p14="http://schemas.microsoft.com/office/powerpoint/2010/main" val="3027003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pic>
        <p:nvPicPr>
          <p:cNvPr id="4" name="Picture 3" descr="lionlogo_white.eps">
            <a:extLst>
              <a:ext uri="{FF2B5EF4-FFF2-40B4-BE49-F238E27FC236}">
                <a16:creationId xmlns:a16="http://schemas.microsoft.com/office/drawing/2014/main" id="{684A4C76-6039-804D-8CB8-106542C85DBE}"/>
              </a:ext>
            </a:extLst>
          </p:cNvPr>
          <p:cNvPicPr>
            <a:picLocks noChangeAspect="1"/>
          </p:cNvPicPr>
          <p:nvPr userDrawn="1"/>
        </p:nvPicPr>
        <p:blipFill>
          <a:blip r:embed="rId2">
            <a:alphaModFix amt="33000"/>
            <a:extLst>
              <a:ext uri="{28A0092B-C50C-407E-A947-70E740481C1C}">
                <a14:useLocalDpi xmlns:a14="http://schemas.microsoft.com/office/drawing/2010/main" val="0"/>
              </a:ext>
            </a:extLst>
          </a:blip>
          <a:stretch>
            <a:fillRect/>
          </a:stretch>
        </p:blipFill>
        <p:spPr>
          <a:xfrm>
            <a:off x="7162801" y="0"/>
            <a:ext cx="7280755" cy="7102374"/>
          </a:xfrm>
          <a:prstGeom prst="rect">
            <a:avLst/>
          </a:prstGeom>
        </p:spPr>
      </p:pic>
      <p:cxnSp>
        <p:nvCxnSpPr>
          <p:cNvPr id="5" name="Straight Connector 4">
            <a:extLst>
              <a:ext uri="{FF2B5EF4-FFF2-40B4-BE49-F238E27FC236}">
                <a16:creationId xmlns:a16="http://schemas.microsoft.com/office/drawing/2014/main" id="{E19138A4-B106-5647-9E25-A0B9EA158B40}"/>
              </a:ext>
            </a:extLst>
          </p:cNvPr>
          <p:cNvCxnSpPr/>
          <p:nvPr userDrawn="1"/>
        </p:nvCxnSpPr>
        <p:spPr>
          <a:xfrm>
            <a:off x="838200" y="1219200"/>
            <a:ext cx="5029200" cy="0"/>
          </a:xfrm>
          <a:prstGeom prst="line">
            <a:avLst/>
          </a:prstGeom>
          <a:ln w="76200">
            <a:solidFill>
              <a:srgbClr val="FFD127"/>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A19E429-053A-3346-AB28-66143884869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3" y="5541946"/>
            <a:ext cx="964932" cy="914400"/>
          </a:xfrm>
          <a:prstGeom prst="rect">
            <a:avLst/>
          </a:prstGeom>
        </p:spPr>
      </p:pic>
      <p:sp>
        <p:nvSpPr>
          <p:cNvPr id="7" name="Title 1">
            <a:extLst>
              <a:ext uri="{FF2B5EF4-FFF2-40B4-BE49-F238E27FC236}">
                <a16:creationId xmlns:a16="http://schemas.microsoft.com/office/drawing/2014/main" id="{E3315EA2-0FCF-964A-B51F-29EF0E9D7770}"/>
              </a:ext>
            </a:extLst>
          </p:cNvPr>
          <p:cNvSpPr>
            <a:spLocks noGrp="1"/>
          </p:cNvSpPr>
          <p:nvPr>
            <p:ph type="title" hasCustomPrompt="1"/>
          </p:nvPr>
        </p:nvSpPr>
        <p:spPr>
          <a:xfrm>
            <a:off x="762006" y="444078"/>
            <a:ext cx="8686801" cy="533400"/>
          </a:xfrm>
          <a:prstGeom prst="rect">
            <a:avLst/>
          </a:prstGeom>
        </p:spPr>
        <p:txBody>
          <a:bodyPr>
            <a:normAutofit/>
          </a:bodyPr>
          <a:lstStyle>
            <a:lvl1pPr algn="l">
              <a:defRPr sz="2700" b="1" i="0">
                <a:solidFill>
                  <a:srgbClr val="095495"/>
                </a:solidFill>
                <a:latin typeface="Helvetica Neue" charset="0"/>
                <a:ea typeface="Helvetica Neue" charset="0"/>
                <a:cs typeface="Helvetica Neue" charset="0"/>
              </a:defRPr>
            </a:lvl1pPr>
          </a:lstStyle>
          <a:p>
            <a:r>
              <a:rPr lang="en-US" dirty="0"/>
              <a:t>Session title</a:t>
            </a:r>
          </a:p>
        </p:txBody>
      </p:sp>
      <p:sp>
        <p:nvSpPr>
          <p:cNvPr id="8" name="Text Placeholder 7">
            <a:extLst>
              <a:ext uri="{FF2B5EF4-FFF2-40B4-BE49-F238E27FC236}">
                <a16:creationId xmlns:a16="http://schemas.microsoft.com/office/drawing/2014/main" id="{99D66FD4-71EE-4B42-B6B1-1C529A8A8BF4}"/>
              </a:ext>
            </a:extLst>
          </p:cNvPr>
          <p:cNvSpPr>
            <a:spLocks noGrp="1"/>
          </p:cNvSpPr>
          <p:nvPr>
            <p:ph type="body" sz="quarter" idx="10" hasCustomPrompt="1"/>
          </p:nvPr>
        </p:nvSpPr>
        <p:spPr>
          <a:xfrm>
            <a:off x="838200" y="1535008"/>
            <a:ext cx="5943600" cy="1143000"/>
          </a:xfrm>
          <a:prstGeom prst="rect">
            <a:avLst/>
          </a:prstGeom>
        </p:spPr>
        <p:txBody>
          <a:bodyPr/>
          <a:lstStyle>
            <a:lvl1pPr marL="0" indent="0">
              <a:buNone/>
              <a:defRPr/>
            </a:lvl1pPr>
          </a:lstStyle>
          <a:p>
            <a:r>
              <a:rPr lang="pl-PL" sz="1800" b="1" dirty="0" err="1">
                <a:solidFill>
                  <a:srgbClr val="0A5496"/>
                </a:solidFill>
                <a:ea typeface="Arial Hebrew Scholar" charset="-79"/>
                <a:cs typeface="Arial" panose="020B0604020202020204" pitchFamily="34" charset="0"/>
              </a:rPr>
              <a:t>Date</a:t>
            </a:r>
            <a:endParaRPr lang="pl-PL" sz="1800" b="1" dirty="0">
              <a:solidFill>
                <a:srgbClr val="0A5496"/>
              </a:solidFill>
              <a:ea typeface="Arial Hebrew Scholar" charset="-79"/>
              <a:cs typeface="Arial" panose="020B0604020202020204" pitchFamily="34" charset="0"/>
            </a:endParaRPr>
          </a:p>
          <a:p>
            <a:r>
              <a:rPr lang="pl-PL" sz="1350" dirty="0">
                <a:solidFill>
                  <a:srgbClr val="0A5496"/>
                </a:solidFill>
                <a:ea typeface="Arial Hebrew Scholar" charset="-79"/>
                <a:cs typeface="Arial" panose="020B0604020202020204" pitchFamily="34" charset="0"/>
              </a:rPr>
              <a:t>00:00-00:00 </a:t>
            </a:r>
          </a:p>
          <a:p>
            <a:r>
              <a:rPr lang="pl-PL" sz="1350" dirty="0" err="1">
                <a:solidFill>
                  <a:srgbClr val="0A5496"/>
                </a:solidFill>
                <a:ea typeface="Arial Hebrew Scholar" charset="-79"/>
                <a:cs typeface="Arial" panose="020B0604020202020204" pitchFamily="34" charset="0"/>
              </a:rPr>
              <a:t>Location</a:t>
            </a:r>
            <a:endParaRPr lang="en-US" sz="1350" dirty="0">
              <a:solidFill>
                <a:srgbClr val="0A5496"/>
              </a:solidFill>
              <a:ea typeface="Arial Hebrew Scholar" charset="-79"/>
              <a:cs typeface="Arial" panose="020B0604020202020204" pitchFamily="34" charset="0"/>
            </a:endParaRPr>
          </a:p>
          <a:p>
            <a:pPr lvl="0"/>
            <a:endParaRPr lang="en-US" dirty="0"/>
          </a:p>
        </p:txBody>
      </p:sp>
      <p:sp>
        <p:nvSpPr>
          <p:cNvPr id="10" name="Text Placeholder 9">
            <a:extLst>
              <a:ext uri="{FF2B5EF4-FFF2-40B4-BE49-F238E27FC236}">
                <a16:creationId xmlns:a16="http://schemas.microsoft.com/office/drawing/2014/main" id="{C013E082-34F3-3748-A287-98FA86956B77}"/>
              </a:ext>
            </a:extLst>
          </p:cNvPr>
          <p:cNvSpPr>
            <a:spLocks noGrp="1"/>
          </p:cNvSpPr>
          <p:nvPr>
            <p:ph type="body" sz="quarter" idx="11" hasCustomPrompt="1"/>
          </p:nvPr>
        </p:nvSpPr>
        <p:spPr>
          <a:xfrm>
            <a:off x="838200" y="3124200"/>
            <a:ext cx="8763000" cy="1981200"/>
          </a:xfrm>
          <a:prstGeom prst="rect">
            <a:avLst/>
          </a:prstGeom>
        </p:spPr>
        <p:txBody>
          <a:bodyPr/>
          <a:lstStyle>
            <a:lvl1pPr marL="0" indent="0">
              <a:buNone/>
              <a:defRPr sz="1800"/>
            </a:lvl1pPr>
            <a:lvl2pPr marL="389324" indent="0">
              <a:buNone/>
              <a:defRPr sz="1800"/>
            </a:lvl2pPr>
            <a:lvl3pPr marL="685783" indent="0">
              <a:buNone/>
              <a:defRPr sz="1800"/>
            </a:lvl3pPr>
            <a:lvl4pPr marL="1028674" indent="0">
              <a:buNone/>
              <a:defRPr sz="1800"/>
            </a:lvl4pPr>
            <a:lvl5pPr marL="1371566" indent="0">
              <a:buNone/>
              <a:defRPr sz="1800"/>
            </a:lvl5pPr>
          </a:lstStyle>
          <a:p>
            <a:r>
              <a:rPr lang="en-US" sz="1800" kern="0" dirty="0" err="1">
                <a:solidFill>
                  <a:schemeClr val="accent6">
                    <a:lumMod val="50000"/>
                    <a:lumOff val="50000"/>
                  </a:schemeClr>
                </a:solidFill>
                <a:latin typeface="Arial" charset="0"/>
                <a:ea typeface="Arial" charset="0"/>
                <a:cs typeface="Arial" charset="0"/>
              </a:rPr>
              <a:t>Excepteur</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sint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occaecat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cupidatat</a:t>
            </a:r>
            <a:r>
              <a:rPr lang="en-US" sz="1800" kern="0" dirty="0">
                <a:solidFill>
                  <a:schemeClr val="accent6">
                    <a:lumMod val="50000"/>
                    <a:lumOff val="50000"/>
                  </a:schemeClr>
                </a:solidFill>
                <a:latin typeface="Arial" charset="0"/>
                <a:ea typeface="Arial" charset="0"/>
                <a:cs typeface="Arial" charset="0"/>
              </a:rPr>
              <a:t> non </a:t>
            </a:r>
            <a:r>
              <a:rPr lang="en-US" sz="1800" kern="0" dirty="0" err="1">
                <a:solidFill>
                  <a:schemeClr val="accent6">
                    <a:lumMod val="50000"/>
                    <a:lumOff val="50000"/>
                  </a:schemeClr>
                </a:solidFill>
                <a:latin typeface="Arial" charset="0"/>
                <a:ea typeface="Arial" charset="0"/>
                <a:cs typeface="Arial" charset="0"/>
              </a:rPr>
              <a:t>proident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sunt</a:t>
            </a:r>
            <a:r>
              <a:rPr lang="en-US" sz="1800" kern="0" dirty="0">
                <a:solidFill>
                  <a:schemeClr val="accent6">
                    <a:lumMod val="50000"/>
                    <a:lumOff val="50000"/>
                  </a:schemeClr>
                </a:solidFill>
                <a:latin typeface="Arial" charset="0"/>
                <a:ea typeface="Arial" charset="0"/>
                <a:cs typeface="Arial" charset="0"/>
              </a:rPr>
              <a:t> in culpa qui </a:t>
            </a:r>
            <a:r>
              <a:rPr lang="en-US" sz="1800" kern="0" dirty="0" err="1">
                <a:solidFill>
                  <a:schemeClr val="accent6">
                    <a:lumMod val="50000"/>
                    <a:lumOff val="50000"/>
                  </a:schemeClr>
                </a:solidFill>
                <a:latin typeface="Arial" charset="0"/>
                <a:ea typeface="Arial" charset="0"/>
                <a:cs typeface="Arial" charset="0"/>
              </a:rPr>
              <a:t>officia</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deserunt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mollit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anim</a:t>
            </a:r>
            <a:r>
              <a:rPr lang="en-US" sz="1800" kern="0" dirty="0">
                <a:solidFill>
                  <a:schemeClr val="accent6">
                    <a:lumMod val="50000"/>
                    <a:lumOff val="50000"/>
                  </a:schemeClr>
                </a:solidFill>
                <a:latin typeface="Arial" charset="0"/>
                <a:ea typeface="Arial" charset="0"/>
                <a:cs typeface="Arial" charset="0"/>
              </a:rPr>
              <a:t> id </a:t>
            </a:r>
            <a:r>
              <a:rPr lang="en-US" sz="1800" kern="0" dirty="0" err="1">
                <a:solidFill>
                  <a:schemeClr val="accent6">
                    <a:lumMod val="50000"/>
                    <a:lumOff val="50000"/>
                  </a:schemeClr>
                </a:solidFill>
                <a:latin typeface="Arial" charset="0"/>
                <a:ea typeface="Arial" charset="0"/>
                <a:cs typeface="Arial" charset="0"/>
              </a:rPr>
              <a:t>est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laborum</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Excepteur</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sint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occaecat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cupidatat</a:t>
            </a:r>
            <a:r>
              <a:rPr lang="en-US" sz="1800" kern="0" dirty="0">
                <a:solidFill>
                  <a:schemeClr val="accent6">
                    <a:lumMod val="50000"/>
                    <a:lumOff val="50000"/>
                  </a:schemeClr>
                </a:solidFill>
                <a:latin typeface="Arial" charset="0"/>
                <a:ea typeface="Arial" charset="0"/>
                <a:cs typeface="Arial" charset="0"/>
              </a:rPr>
              <a:t> non </a:t>
            </a:r>
            <a:r>
              <a:rPr lang="en-US" sz="1800" kern="0" dirty="0" err="1">
                <a:solidFill>
                  <a:schemeClr val="accent6">
                    <a:lumMod val="50000"/>
                    <a:lumOff val="50000"/>
                  </a:schemeClr>
                </a:solidFill>
                <a:latin typeface="Arial" charset="0"/>
                <a:ea typeface="Arial" charset="0"/>
                <a:cs typeface="Arial" charset="0"/>
              </a:rPr>
              <a:t>proident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sunt</a:t>
            </a:r>
            <a:r>
              <a:rPr lang="en-US" sz="1800" kern="0" dirty="0">
                <a:solidFill>
                  <a:schemeClr val="accent6">
                    <a:lumMod val="50000"/>
                    <a:lumOff val="50000"/>
                  </a:schemeClr>
                </a:solidFill>
                <a:latin typeface="Arial" charset="0"/>
                <a:ea typeface="Arial" charset="0"/>
                <a:cs typeface="Arial" charset="0"/>
              </a:rPr>
              <a:t> in culpa qui </a:t>
            </a:r>
            <a:r>
              <a:rPr lang="en-US" sz="1800" kern="0" dirty="0" err="1">
                <a:solidFill>
                  <a:schemeClr val="accent6">
                    <a:lumMod val="50000"/>
                    <a:lumOff val="50000"/>
                  </a:schemeClr>
                </a:solidFill>
                <a:latin typeface="Arial" charset="0"/>
                <a:ea typeface="Arial" charset="0"/>
                <a:cs typeface="Arial" charset="0"/>
              </a:rPr>
              <a:t>officia</a:t>
            </a:r>
            <a:r>
              <a:rPr lang="en-US" sz="1800" kern="0" dirty="0">
                <a:solidFill>
                  <a:schemeClr val="accent6">
                    <a:lumMod val="50000"/>
                    <a:lumOff val="50000"/>
                  </a:schemeClr>
                </a:solidFill>
                <a:latin typeface="Arial" charset="0"/>
                <a:ea typeface="Arial" charset="0"/>
                <a:cs typeface="Arial" charset="0"/>
              </a:rPr>
              <a:t> </a:t>
            </a:r>
            <a:r>
              <a:rPr lang="en-US" sz="1800" b="1" kern="0" dirty="0" err="1">
                <a:solidFill>
                  <a:srgbClr val="0A5496"/>
                </a:solidFill>
                <a:latin typeface="Arial" charset="0"/>
                <a:ea typeface="Arial" charset="0"/>
                <a:cs typeface="Arial" charset="0"/>
              </a:rPr>
              <a:t>deserunt</a:t>
            </a:r>
            <a:r>
              <a:rPr lang="en-US" sz="1800" b="1" kern="0" dirty="0">
                <a:solidFill>
                  <a:srgbClr val="0A5496"/>
                </a:solidFill>
                <a:latin typeface="Arial" charset="0"/>
                <a:ea typeface="Arial" charset="0"/>
                <a:cs typeface="Arial" charset="0"/>
              </a:rPr>
              <a:t> </a:t>
            </a:r>
            <a:r>
              <a:rPr lang="en-US" sz="1800" b="1" kern="0" dirty="0" err="1">
                <a:solidFill>
                  <a:srgbClr val="0A5496"/>
                </a:solidFill>
                <a:latin typeface="Arial" charset="0"/>
                <a:ea typeface="Arial" charset="0"/>
                <a:cs typeface="Arial" charset="0"/>
              </a:rPr>
              <a:t>mollit</a:t>
            </a:r>
            <a:r>
              <a:rPr lang="en-US" sz="1800" b="1" kern="0" dirty="0">
                <a:solidFill>
                  <a:srgbClr val="0A5496"/>
                </a:solidFill>
                <a:latin typeface="Arial" charset="0"/>
                <a:ea typeface="Arial" charset="0"/>
                <a:cs typeface="Arial" charset="0"/>
              </a:rPr>
              <a:t> </a:t>
            </a:r>
            <a:r>
              <a:rPr lang="en-US" sz="1800" b="1" kern="0" dirty="0" err="1">
                <a:solidFill>
                  <a:srgbClr val="0A5496"/>
                </a:solidFill>
                <a:latin typeface="Arial" charset="0"/>
                <a:ea typeface="Arial" charset="0"/>
                <a:cs typeface="Arial" charset="0"/>
              </a:rPr>
              <a:t>anim</a:t>
            </a:r>
            <a:r>
              <a:rPr lang="en-US" sz="1800" b="1" kern="0" dirty="0">
                <a:solidFill>
                  <a:srgbClr val="0A5496"/>
                </a:solidFill>
                <a:latin typeface="Arial" charset="0"/>
                <a:ea typeface="Arial" charset="0"/>
                <a:cs typeface="Arial" charset="0"/>
              </a:rPr>
              <a:t> </a:t>
            </a:r>
            <a:r>
              <a:rPr lang="en-US" sz="1800" kern="0" dirty="0">
                <a:solidFill>
                  <a:schemeClr val="accent6">
                    <a:lumMod val="50000"/>
                    <a:lumOff val="50000"/>
                  </a:schemeClr>
                </a:solidFill>
                <a:latin typeface="Arial" charset="0"/>
                <a:ea typeface="Arial" charset="0"/>
                <a:cs typeface="Arial" charset="0"/>
              </a:rPr>
              <a:t>id </a:t>
            </a:r>
            <a:r>
              <a:rPr lang="en-US" sz="1800" kern="0" dirty="0" err="1">
                <a:solidFill>
                  <a:schemeClr val="accent6">
                    <a:lumMod val="50000"/>
                    <a:lumOff val="50000"/>
                  </a:schemeClr>
                </a:solidFill>
                <a:latin typeface="Arial" charset="0"/>
                <a:ea typeface="Arial" charset="0"/>
                <a:cs typeface="Arial" charset="0"/>
              </a:rPr>
              <a:t>est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laborum</a:t>
            </a:r>
            <a:r>
              <a:rPr lang="en-US" sz="1800" kern="0" dirty="0">
                <a:solidFill>
                  <a:schemeClr val="accent6">
                    <a:lumMod val="50000"/>
                    <a:lumOff val="50000"/>
                  </a:schemeClr>
                </a:solidFill>
                <a:latin typeface="Arial" charset="0"/>
                <a:ea typeface="Arial" charset="0"/>
                <a:cs typeface="Arial" charset="0"/>
              </a:rPr>
              <a:t>.</a:t>
            </a:r>
            <a:endParaRPr lang="en-US" sz="1650" dirty="0">
              <a:solidFill>
                <a:schemeClr val="accent6">
                  <a:lumMod val="50000"/>
                  <a:lumOff val="50000"/>
                </a:schemeClr>
              </a:solidFill>
              <a:latin typeface="Arial Hebrew Scholar" charset="-79"/>
              <a:ea typeface="Arial Hebrew Scholar" charset="-79"/>
              <a:cs typeface="Arial Hebrew Scholar" charset="-79"/>
            </a:endParaRPr>
          </a:p>
        </p:txBody>
      </p:sp>
    </p:spTree>
    <p:extLst>
      <p:ext uri="{BB962C8B-B14F-4D97-AF65-F5344CB8AC3E}">
        <p14:creationId xmlns:p14="http://schemas.microsoft.com/office/powerpoint/2010/main" val="3798120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4F2B938-A092-8A40-BA9E-36EB895796A6}"/>
              </a:ext>
            </a:extLst>
          </p:cNvPr>
          <p:cNvSpPr txBox="1"/>
          <p:nvPr userDrawn="1"/>
        </p:nvSpPr>
        <p:spPr>
          <a:xfrm>
            <a:off x="342901" y="1924371"/>
            <a:ext cx="3505200" cy="4708981"/>
          </a:xfrm>
          <a:prstGeom prst="rect">
            <a:avLst/>
          </a:prstGeom>
          <a:noFill/>
        </p:spPr>
        <p:txBody>
          <a:bodyPr wrap="square" rtlCol="0" anchor="b">
            <a:spAutoFit/>
          </a:bodyPr>
          <a:lstStyle/>
          <a:p>
            <a:pPr fontAlgn="base">
              <a:spcBef>
                <a:spcPct val="0"/>
              </a:spcBef>
              <a:spcAft>
                <a:spcPct val="0"/>
              </a:spcAft>
            </a:pPr>
            <a:r>
              <a:rPr lang="en-US" sz="30000" dirty="0">
                <a:solidFill>
                  <a:srgbClr val="FFFFFF"/>
                </a:solidFill>
                <a:latin typeface="Arial" charset="0"/>
                <a:ea typeface="Arial" charset="0"/>
                <a:cs typeface="Arial" charset="0"/>
              </a:rPr>
              <a:t>#</a:t>
            </a:r>
          </a:p>
        </p:txBody>
      </p:sp>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7" name="Title 1">
            <a:extLst>
              <a:ext uri="{FF2B5EF4-FFF2-40B4-BE49-F238E27FC236}">
                <a16:creationId xmlns:a16="http://schemas.microsoft.com/office/drawing/2014/main" id="{E3315EA2-0FCF-964A-B51F-29EF0E9D7770}"/>
              </a:ext>
            </a:extLst>
          </p:cNvPr>
          <p:cNvSpPr>
            <a:spLocks noGrp="1"/>
          </p:cNvSpPr>
          <p:nvPr>
            <p:ph type="title" hasCustomPrompt="1"/>
          </p:nvPr>
        </p:nvSpPr>
        <p:spPr>
          <a:xfrm>
            <a:off x="762006" y="444078"/>
            <a:ext cx="8686801" cy="533400"/>
          </a:xfrm>
          <a:prstGeom prst="rect">
            <a:avLst/>
          </a:prstGeom>
        </p:spPr>
        <p:txBody>
          <a:bodyPr>
            <a:normAutofit/>
          </a:bodyPr>
          <a:lstStyle>
            <a:lvl1pPr algn="l">
              <a:defRPr sz="2700" b="1" i="0">
                <a:solidFill>
                  <a:srgbClr val="095495"/>
                </a:solidFill>
                <a:latin typeface="Helvetica Neue" charset="0"/>
                <a:ea typeface="Helvetica Neue" charset="0"/>
                <a:cs typeface="Helvetica Neue" charset="0"/>
              </a:defRPr>
            </a:lvl1pPr>
          </a:lstStyle>
          <a:p>
            <a:r>
              <a:rPr lang="en-US" dirty="0"/>
              <a:t>Insert headline</a:t>
            </a:r>
          </a:p>
        </p:txBody>
      </p:sp>
      <p:sp>
        <p:nvSpPr>
          <p:cNvPr id="11" name="Text Placeholder 10">
            <a:extLst>
              <a:ext uri="{FF2B5EF4-FFF2-40B4-BE49-F238E27FC236}">
                <a16:creationId xmlns:a16="http://schemas.microsoft.com/office/drawing/2014/main" id="{CCD10A15-415D-E249-9DE4-AB27B911E080}"/>
              </a:ext>
            </a:extLst>
          </p:cNvPr>
          <p:cNvSpPr>
            <a:spLocks noGrp="1"/>
          </p:cNvSpPr>
          <p:nvPr>
            <p:ph type="body" sz="quarter" idx="10" hasCustomPrompt="1"/>
          </p:nvPr>
        </p:nvSpPr>
        <p:spPr>
          <a:xfrm>
            <a:off x="4038600" y="1828800"/>
            <a:ext cx="7848600" cy="3276600"/>
          </a:xfrm>
          <a:prstGeom prst="rect">
            <a:avLst/>
          </a:prstGeom>
        </p:spPr>
        <p:txBody>
          <a:bodyPr/>
          <a:lstStyle>
            <a:lvl1pPr marL="342900" indent="-342900">
              <a:buFont typeface="Arial" charset="0"/>
              <a:buChar char="•"/>
              <a:defRPr sz="1500"/>
            </a:lvl1pPr>
            <a:lvl2pPr marL="389324" indent="0">
              <a:buNone/>
              <a:defRPr sz="1500"/>
            </a:lvl2pPr>
            <a:lvl3pPr marL="685783" indent="0">
              <a:buNone/>
              <a:defRPr sz="1500"/>
            </a:lvl3pPr>
            <a:lvl4pPr marL="1028674" indent="0">
              <a:buNone/>
              <a:defRPr sz="1500"/>
            </a:lvl4pPr>
            <a:lvl5pPr marL="1371566" indent="0">
              <a:buNone/>
              <a:defRPr sz="1500"/>
            </a:lvl5pPr>
          </a:lstStyle>
          <a:p>
            <a:pPr marL="342900" indent="-342900">
              <a:buFont typeface="Arial" charset="0"/>
              <a:buChar char="•"/>
            </a:pPr>
            <a:r>
              <a:rPr lang="en-US" sz="1500" kern="0" dirty="0" err="1">
                <a:solidFill>
                  <a:schemeClr val="accent6">
                    <a:lumMod val="50000"/>
                    <a:lumOff val="50000"/>
                  </a:schemeClr>
                </a:solidFill>
                <a:latin typeface="Arial" charset="0"/>
                <a:ea typeface="Arial" charset="0"/>
                <a:cs typeface="Arial" charset="0"/>
              </a:rPr>
              <a:t>Excepteur</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sint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occaecat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cupidatat</a:t>
            </a:r>
            <a:r>
              <a:rPr lang="en-US" sz="1500" kern="0" dirty="0">
                <a:solidFill>
                  <a:schemeClr val="accent6">
                    <a:lumMod val="50000"/>
                    <a:lumOff val="50000"/>
                  </a:schemeClr>
                </a:solidFill>
                <a:latin typeface="Arial" charset="0"/>
                <a:ea typeface="Arial" charset="0"/>
                <a:cs typeface="Arial" charset="0"/>
              </a:rPr>
              <a:t> non </a:t>
            </a:r>
            <a:r>
              <a:rPr lang="en-US" sz="1500" kern="0" dirty="0" err="1">
                <a:solidFill>
                  <a:schemeClr val="accent6">
                    <a:lumMod val="50000"/>
                    <a:lumOff val="50000"/>
                  </a:schemeClr>
                </a:solidFill>
                <a:latin typeface="Arial" charset="0"/>
                <a:ea typeface="Arial" charset="0"/>
                <a:cs typeface="Arial" charset="0"/>
              </a:rPr>
              <a:t>proident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sunt</a:t>
            </a:r>
            <a:r>
              <a:rPr lang="en-US" sz="1500" kern="0" dirty="0">
                <a:solidFill>
                  <a:schemeClr val="accent6">
                    <a:lumMod val="50000"/>
                    <a:lumOff val="50000"/>
                  </a:schemeClr>
                </a:solidFill>
                <a:latin typeface="Arial" charset="0"/>
                <a:ea typeface="Arial" charset="0"/>
                <a:cs typeface="Arial" charset="0"/>
              </a:rPr>
              <a:t> in culpa qui </a:t>
            </a:r>
            <a:r>
              <a:rPr lang="en-US" sz="1500" kern="0" dirty="0" err="1">
                <a:solidFill>
                  <a:schemeClr val="accent6">
                    <a:lumMod val="50000"/>
                    <a:lumOff val="50000"/>
                  </a:schemeClr>
                </a:solidFill>
                <a:latin typeface="Arial" charset="0"/>
                <a:ea typeface="Arial" charset="0"/>
                <a:cs typeface="Arial" charset="0"/>
              </a:rPr>
              <a:t>officia</a:t>
            </a:r>
            <a:r>
              <a:rPr lang="en-US" sz="1500" kern="0" dirty="0">
                <a:solidFill>
                  <a:schemeClr val="accent6">
                    <a:lumMod val="50000"/>
                    <a:lumOff val="50000"/>
                  </a:schemeClr>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deserunt</a:t>
            </a:r>
            <a:r>
              <a:rPr lang="en-US" sz="1500" b="1" kern="0" dirty="0">
                <a:solidFill>
                  <a:srgbClr val="0A5496"/>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mollit</a:t>
            </a:r>
            <a:r>
              <a:rPr lang="en-US" sz="1500" b="1" kern="0" dirty="0">
                <a:solidFill>
                  <a:srgbClr val="0A5496"/>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anim</a:t>
            </a:r>
            <a:r>
              <a:rPr lang="en-US" sz="1500" b="1" kern="0" dirty="0">
                <a:solidFill>
                  <a:srgbClr val="0A5496"/>
                </a:solidFill>
                <a:latin typeface="Arial" charset="0"/>
                <a:ea typeface="Arial" charset="0"/>
                <a:cs typeface="Arial" charset="0"/>
              </a:rPr>
              <a:t> </a:t>
            </a:r>
            <a:r>
              <a:rPr lang="en-US" sz="1500" kern="0" dirty="0">
                <a:solidFill>
                  <a:schemeClr val="accent6">
                    <a:lumMod val="50000"/>
                    <a:lumOff val="50000"/>
                  </a:schemeClr>
                </a:solidFill>
                <a:latin typeface="Arial" charset="0"/>
                <a:ea typeface="Arial" charset="0"/>
                <a:cs typeface="Arial" charset="0"/>
              </a:rPr>
              <a:t>id </a:t>
            </a:r>
            <a:r>
              <a:rPr lang="en-US" sz="1500" kern="0" dirty="0" err="1">
                <a:solidFill>
                  <a:schemeClr val="accent6">
                    <a:lumMod val="50000"/>
                    <a:lumOff val="50000"/>
                  </a:schemeClr>
                </a:solidFill>
                <a:latin typeface="Arial" charset="0"/>
                <a:ea typeface="Arial" charset="0"/>
                <a:cs typeface="Arial" charset="0"/>
              </a:rPr>
              <a:t>est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laborum</a:t>
            </a:r>
            <a:r>
              <a:rPr lang="en-US" sz="1500" kern="0" dirty="0">
                <a:solidFill>
                  <a:schemeClr val="accent6">
                    <a:lumMod val="50000"/>
                    <a:lumOff val="50000"/>
                  </a:schemeClr>
                </a:solidFill>
                <a:latin typeface="Arial" charset="0"/>
                <a:ea typeface="Arial" charset="0"/>
                <a:cs typeface="Arial" charset="0"/>
              </a:rPr>
              <a:t>.</a:t>
            </a:r>
            <a:br>
              <a:rPr lang="en-US" sz="1500" kern="0" dirty="0">
                <a:solidFill>
                  <a:schemeClr val="accent6">
                    <a:lumMod val="50000"/>
                    <a:lumOff val="50000"/>
                  </a:schemeClr>
                </a:solidFill>
                <a:latin typeface="Arial" charset="0"/>
                <a:ea typeface="Arial" charset="0"/>
                <a:cs typeface="Arial" charset="0"/>
              </a:rPr>
            </a:br>
            <a:endParaRPr lang="en-US" sz="1500" kern="0" dirty="0">
              <a:solidFill>
                <a:schemeClr val="accent6">
                  <a:lumMod val="50000"/>
                  <a:lumOff val="50000"/>
                </a:schemeClr>
              </a:solidFill>
              <a:latin typeface="Arial" charset="0"/>
              <a:ea typeface="Arial" charset="0"/>
              <a:cs typeface="Arial" charset="0"/>
            </a:endParaRPr>
          </a:p>
          <a:p>
            <a:pPr marL="342900" indent="-342900">
              <a:buFont typeface="Arial" charset="0"/>
              <a:buChar char="•"/>
            </a:pPr>
            <a:r>
              <a:rPr lang="en-US" sz="1500" kern="0" dirty="0" err="1">
                <a:solidFill>
                  <a:schemeClr val="accent6">
                    <a:lumMod val="50000"/>
                    <a:lumOff val="50000"/>
                  </a:schemeClr>
                </a:solidFill>
                <a:latin typeface="Arial" charset="0"/>
                <a:ea typeface="Arial" charset="0"/>
                <a:cs typeface="Arial" charset="0"/>
              </a:rPr>
              <a:t>Excepteur</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sint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occaecat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cupidatat</a:t>
            </a:r>
            <a:r>
              <a:rPr lang="en-US" sz="1500" kern="0" dirty="0">
                <a:solidFill>
                  <a:schemeClr val="accent6">
                    <a:lumMod val="50000"/>
                    <a:lumOff val="50000"/>
                  </a:schemeClr>
                </a:solidFill>
                <a:latin typeface="Arial" charset="0"/>
                <a:ea typeface="Arial" charset="0"/>
                <a:cs typeface="Arial" charset="0"/>
              </a:rPr>
              <a:t> non </a:t>
            </a:r>
            <a:r>
              <a:rPr lang="en-US" sz="1500" kern="0" dirty="0" err="1">
                <a:solidFill>
                  <a:schemeClr val="accent6">
                    <a:lumMod val="50000"/>
                    <a:lumOff val="50000"/>
                  </a:schemeClr>
                </a:solidFill>
                <a:latin typeface="Arial" charset="0"/>
                <a:ea typeface="Arial" charset="0"/>
                <a:cs typeface="Arial" charset="0"/>
              </a:rPr>
              <a:t>proident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sunt</a:t>
            </a:r>
            <a:r>
              <a:rPr lang="en-US" sz="1500" kern="0" dirty="0">
                <a:solidFill>
                  <a:schemeClr val="accent6">
                    <a:lumMod val="50000"/>
                    <a:lumOff val="50000"/>
                  </a:schemeClr>
                </a:solidFill>
                <a:latin typeface="Arial" charset="0"/>
                <a:ea typeface="Arial" charset="0"/>
                <a:cs typeface="Arial" charset="0"/>
              </a:rPr>
              <a:t> in culpa qui </a:t>
            </a:r>
            <a:r>
              <a:rPr lang="en-US" sz="1500" kern="0" dirty="0" err="1">
                <a:solidFill>
                  <a:schemeClr val="accent6">
                    <a:lumMod val="50000"/>
                    <a:lumOff val="50000"/>
                  </a:schemeClr>
                </a:solidFill>
                <a:latin typeface="Arial" charset="0"/>
                <a:ea typeface="Arial" charset="0"/>
                <a:cs typeface="Arial" charset="0"/>
              </a:rPr>
              <a:t>officia</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deserunt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mollit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anim</a:t>
            </a:r>
            <a:r>
              <a:rPr lang="en-US" sz="1500" kern="0" dirty="0">
                <a:solidFill>
                  <a:schemeClr val="accent6">
                    <a:lumMod val="50000"/>
                    <a:lumOff val="50000"/>
                  </a:schemeClr>
                </a:solidFill>
                <a:latin typeface="Arial" charset="0"/>
                <a:ea typeface="Arial" charset="0"/>
                <a:cs typeface="Arial" charset="0"/>
              </a:rPr>
              <a:t> id </a:t>
            </a:r>
            <a:r>
              <a:rPr lang="en-US" sz="1500" b="1" kern="0" dirty="0" err="1">
                <a:solidFill>
                  <a:srgbClr val="0A5496"/>
                </a:solidFill>
                <a:latin typeface="Arial" charset="0"/>
                <a:ea typeface="Arial" charset="0"/>
                <a:cs typeface="Arial" charset="0"/>
              </a:rPr>
              <a:t>est</a:t>
            </a:r>
            <a:r>
              <a:rPr lang="en-US" sz="1500" b="1" kern="0" dirty="0">
                <a:solidFill>
                  <a:srgbClr val="0A5496"/>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laborum</a:t>
            </a:r>
            <a:r>
              <a:rPr lang="en-US" sz="1500" kern="0" dirty="0">
                <a:solidFill>
                  <a:schemeClr val="accent6">
                    <a:lumMod val="50000"/>
                    <a:lumOff val="50000"/>
                  </a:schemeClr>
                </a:solidFill>
                <a:latin typeface="Arial" charset="0"/>
                <a:ea typeface="Arial" charset="0"/>
                <a:cs typeface="Arial" charset="0"/>
              </a:rPr>
              <a:t>.</a:t>
            </a:r>
            <a:br>
              <a:rPr lang="en-US" sz="1500" kern="0" dirty="0">
                <a:solidFill>
                  <a:schemeClr val="accent6">
                    <a:lumMod val="50000"/>
                    <a:lumOff val="50000"/>
                  </a:schemeClr>
                </a:solidFill>
                <a:latin typeface="Arial" charset="0"/>
                <a:ea typeface="Arial" charset="0"/>
                <a:cs typeface="Arial" charset="0"/>
              </a:rPr>
            </a:br>
            <a:endParaRPr lang="en-US" sz="1500" kern="0" dirty="0">
              <a:solidFill>
                <a:schemeClr val="accent6">
                  <a:lumMod val="50000"/>
                  <a:lumOff val="50000"/>
                </a:schemeClr>
              </a:solidFill>
              <a:latin typeface="Arial" charset="0"/>
              <a:ea typeface="Arial" charset="0"/>
              <a:cs typeface="Arial" charset="0"/>
            </a:endParaRPr>
          </a:p>
          <a:p>
            <a:pPr marL="342900" indent="-342900">
              <a:buFont typeface="Arial" charset="0"/>
              <a:buChar char="•"/>
            </a:pPr>
            <a:r>
              <a:rPr lang="en-US" sz="1500" kern="0" dirty="0" err="1">
                <a:solidFill>
                  <a:schemeClr val="accent6">
                    <a:lumMod val="50000"/>
                    <a:lumOff val="50000"/>
                  </a:schemeClr>
                </a:solidFill>
                <a:latin typeface="Arial" charset="0"/>
                <a:ea typeface="Arial" charset="0"/>
                <a:cs typeface="Arial" charset="0"/>
              </a:rPr>
              <a:t>Excepteur</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sint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occaecat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cupidatat</a:t>
            </a:r>
            <a:r>
              <a:rPr lang="en-US" sz="1500" kern="0" dirty="0">
                <a:solidFill>
                  <a:schemeClr val="accent6">
                    <a:lumMod val="50000"/>
                    <a:lumOff val="50000"/>
                  </a:schemeClr>
                </a:solidFill>
                <a:latin typeface="Arial" charset="0"/>
                <a:ea typeface="Arial" charset="0"/>
                <a:cs typeface="Arial" charset="0"/>
              </a:rPr>
              <a:t> </a:t>
            </a:r>
            <a:r>
              <a:rPr lang="en-US" sz="1500" b="1" kern="0" dirty="0">
                <a:solidFill>
                  <a:srgbClr val="0A5496"/>
                </a:solidFill>
                <a:latin typeface="Arial" charset="0"/>
                <a:ea typeface="Arial" charset="0"/>
                <a:cs typeface="Arial" charset="0"/>
              </a:rPr>
              <a:t>non </a:t>
            </a:r>
            <a:r>
              <a:rPr lang="en-US" sz="1500" b="1" kern="0" dirty="0" err="1">
                <a:solidFill>
                  <a:srgbClr val="0A5496"/>
                </a:solidFill>
                <a:latin typeface="Arial" charset="0"/>
                <a:ea typeface="Arial" charset="0"/>
                <a:cs typeface="Arial" charset="0"/>
              </a:rPr>
              <a:t>proident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sunt</a:t>
            </a:r>
            <a:r>
              <a:rPr lang="en-US" sz="1500" kern="0" dirty="0">
                <a:solidFill>
                  <a:schemeClr val="accent6">
                    <a:lumMod val="50000"/>
                    <a:lumOff val="50000"/>
                  </a:schemeClr>
                </a:solidFill>
                <a:latin typeface="Arial" charset="0"/>
                <a:ea typeface="Arial" charset="0"/>
                <a:cs typeface="Arial" charset="0"/>
              </a:rPr>
              <a:t> in culpa qui </a:t>
            </a:r>
            <a:r>
              <a:rPr lang="en-US" sz="1500" kern="0" dirty="0" err="1">
                <a:solidFill>
                  <a:schemeClr val="accent6">
                    <a:lumMod val="50000"/>
                    <a:lumOff val="50000"/>
                  </a:schemeClr>
                </a:solidFill>
                <a:latin typeface="Arial" charset="0"/>
                <a:ea typeface="Arial" charset="0"/>
                <a:cs typeface="Arial" charset="0"/>
              </a:rPr>
              <a:t>officia</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deserunt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mollit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anim</a:t>
            </a:r>
            <a:r>
              <a:rPr lang="en-US" sz="1500" kern="0" dirty="0">
                <a:solidFill>
                  <a:schemeClr val="accent6">
                    <a:lumMod val="50000"/>
                    <a:lumOff val="50000"/>
                  </a:schemeClr>
                </a:solidFill>
                <a:latin typeface="Arial" charset="0"/>
                <a:ea typeface="Arial" charset="0"/>
                <a:cs typeface="Arial" charset="0"/>
              </a:rPr>
              <a:t> id </a:t>
            </a:r>
            <a:r>
              <a:rPr lang="en-US" sz="1500" kern="0" dirty="0" err="1">
                <a:solidFill>
                  <a:schemeClr val="accent6">
                    <a:lumMod val="50000"/>
                    <a:lumOff val="50000"/>
                  </a:schemeClr>
                </a:solidFill>
                <a:latin typeface="Arial" charset="0"/>
                <a:ea typeface="Arial" charset="0"/>
                <a:cs typeface="Arial" charset="0"/>
              </a:rPr>
              <a:t>est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laborum</a:t>
            </a:r>
            <a:r>
              <a:rPr lang="en-US" sz="1500" kern="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25587909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6" name="Text Placeholder 18">
            <a:extLst>
              <a:ext uri="{FF2B5EF4-FFF2-40B4-BE49-F238E27FC236}">
                <a16:creationId xmlns:a16="http://schemas.microsoft.com/office/drawing/2014/main" id="{4E74D1AD-D57F-5440-BE7B-98B13C10EC4F}"/>
              </a:ext>
            </a:extLst>
          </p:cNvPr>
          <p:cNvSpPr>
            <a:spLocks noGrp="1"/>
          </p:cNvSpPr>
          <p:nvPr>
            <p:ph type="body" sz="quarter" idx="12" hasCustomPrompt="1"/>
          </p:nvPr>
        </p:nvSpPr>
        <p:spPr>
          <a:xfrm>
            <a:off x="2991188" y="1219210"/>
            <a:ext cx="6209629" cy="445043"/>
          </a:xfrm>
          <a:prstGeom prst="rect">
            <a:avLst/>
          </a:prstGeom>
        </p:spPr>
        <p:txBody>
          <a:bodyPr anchor="ctr"/>
          <a:lstStyle>
            <a:lvl1pPr marL="0" indent="0" algn="ctr">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8" name="Rectangle 7">
            <a:extLst>
              <a:ext uri="{FF2B5EF4-FFF2-40B4-BE49-F238E27FC236}">
                <a16:creationId xmlns:a16="http://schemas.microsoft.com/office/drawing/2014/main" id="{D8869BDF-F147-3242-B3B9-51909D49BAB7}"/>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10" name="Oval 9">
            <a:extLst>
              <a:ext uri="{FF2B5EF4-FFF2-40B4-BE49-F238E27FC236}">
                <a16:creationId xmlns:a16="http://schemas.microsoft.com/office/drawing/2014/main" id="{0F68A244-CECA-F041-AD70-910F56A47209}"/>
              </a:ext>
            </a:extLst>
          </p:cNvPr>
          <p:cNvSpPr/>
          <p:nvPr userDrawn="1"/>
        </p:nvSpPr>
        <p:spPr bwMode="auto">
          <a:xfrm>
            <a:off x="8763006" y="3064705"/>
            <a:ext cx="2398895" cy="2398894"/>
          </a:xfrm>
          <a:prstGeom prst="ellipse">
            <a:avLst/>
          </a:prstGeom>
          <a:solidFill>
            <a:srgbClr val="10233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ctr" fontAlgn="base">
              <a:spcBef>
                <a:spcPct val="0"/>
              </a:spcBef>
              <a:spcAft>
                <a:spcPct val="0"/>
              </a:spcAft>
              <a:buFont typeface="Helvetica" pitchFamily="84" charset="0"/>
              <a:buNone/>
            </a:pPr>
            <a:endParaRPr lang="en-US" sz="2250" dirty="0">
              <a:solidFill>
                <a:srgbClr val="404040"/>
              </a:solidFill>
              <a:latin typeface="Arial" charset="0"/>
              <a:ea typeface="Arial" charset="0"/>
              <a:cs typeface="Arial" charset="0"/>
            </a:endParaRPr>
          </a:p>
        </p:txBody>
      </p:sp>
      <p:sp>
        <p:nvSpPr>
          <p:cNvPr id="4" name="Text Placeholder 3">
            <a:extLst>
              <a:ext uri="{FF2B5EF4-FFF2-40B4-BE49-F238E27FC236}">
                <a16:creationId xmlns:a16="http://schemas.microsoft.com/office/drawing/2014/main" id="{8460D8B9-AE71-4842-9AE0-E07B87504909}"/>
              </a:ext>
            </a:extLst>
          </p:cNvPr>
          <p:cNvSpPr>
            <a:spLocks noGrp="1"/>
          </p:cNvSpPr>
          <p:nvPr>
            <p:ph type="body" sz="quarter" idx="13" hasCustomPrompt="1"/>
          </p:nvPr>
        </p:nvSpPr>
        <p:spPr>
          <a:xfrm>
            <a:off x="1371600" y="3587437"/>
            <a:ext cx="6172200" cy="1447800"/>
          </a:xfrm>
          <a:prstGeom prst="rect">
            <a:avLst/>
          </a:prstGeom>
        </p:spPr>
        <p:txBody>
          <a:bodyPr/>
          <a:lstStyle>
            <a:lvl1pPr marL="257175" marR="0" indent="-257175" algn="l" defTabSz="685800" rtl="0" eaLnBrk="1" fontAlgn="base" latinLnBrk="0" hangingPunct="1">
              <a:lnSpc>
                <a:spcPct val="100000"/>
              </a:lnSpc>
              <a:spcBef>
                <a:spcPct val="20000"/>
              </a:spcBef>
              <a:spcAft>
                <a:spcPct val="0"/>
              </a:spcAft>
              <a:buClrTx/>
              <a:buSzTx/>
              <a:buFont typeface="Arial" panose="020B0604020202020204" pitchFamily="34" charset="0"/>
              <a:buChar char="•"/>
              <a:tabLst/>
              <a:defRPr sz="1800">
                <a:solidFill>
                  <a:schemeClr val="accent6">
                    <a:lumMod val="50000"/>
                    <a:lumOff val="50000"/>
                  </a:schemeClr>
                </a:solidFill>
              </a:defRPr>
            </a:lvl1pPr>
            <a:lvl2pPr marL="389324" indent="0">
              <a:buNone/>
              <a:defRPr sz="1800">
                <a:solidFill>
                  <a:schemeClr val="accent6">
                    <a:lumMod val="50000"/>
                    <a:lumOff val="50000"/>
                  </a:schemeClr>
                </a:solidFill>
              </a:defRPr>
            </a:lvl2pPr>
            <a:lvl3pPr marL="685783" indent="0">
              <a:buNone/>
              <a:defRPr sz="1800">
                <a:solidFill>
                  <a:schemeClr val="accent6">
                    <a:lumMod val="50000"/>
                    <a:lumOff val="50000"/>
                  </a:schemeClr>
                </a:solidFill>
              </a:defRPr>
            </a:lvl3pPr>
            <a:lvl4pPr marL="1028674" indent="0">
              <a:buNone/>
              <a:defRPr sz="1800">
                <a:solidFill>
                  <a:schemeClr val="accent6">
                    <a:lumMod val="50000"/>
                    <a:lumOff val="50000"/>
                  </a:schemeClr>
                </a:solidFill>
              </a:defRPr>
            </a:lvl4pPr>
            <a:lvl5pPr marL="1371566" indent="0">
              <a:buNone/>
              <a:defRPr sz="1800">
                <a:solidFill>
                  <a:schemeClr val="accent6">
                    <a:lumMod val="50000"/>
                    <a:lumOff val="50000"/>
                  </a:schemeClr>
                </a:solidFill>
              </a:defRPr>
            </a:lvl5pPr>
          </a:lstStyle>
          <a:p>
            <a:pPr marL="257175" marR="0" lvl="0" indent="-257175" algn="l" defTabSz="685800" rtl="0" eaLnBrk="1" fontAlgn="base" latinLnBrk="0" hangingPunct="1">
              <a:lnSpc>
                <a:spcPct val="100000"/>
              </a:lnSpc>
              <a:spcBef>
                <a:spcPct val="20000"/>
              </a:spcBef>
              <a:spcAft>
                <a:spcPct val="0"/>
              </a:spcAft>
              <a:buClrTx/>
              <a:buSzTx/>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257175" marR="0" lvl="0" indent="-257175" algn="l" defTabSz="685800" rtl="0" eaLnBrk="1" fontAlgn="base" latinLnBrk="0" hangingPunct="1">
              <a:lnSpc>
                <a:spcPct val="100000"/>
              </a:lnSpc>
              <a:spcBef>
                <a:spcPct val="20000"/>
              </a:spcBef>
              <a:spcAft>
                <a:spcPct val="0"/>
              </a:spcAft>
              <a:buClrTx/>
              <a:buSzTx/>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257175" marR="0" lvl="0" indent="-257175" algn="l" defTabSz="6858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257175" marR="0" lvl="0" indent="-257175" algn="l" defTabSz="685800" rtl="0" eaLnBrk="1" fontAlgn="base" latinLnBrk="0" hangingPunct="1">
              <a:lnSpc>
                <a:spcPct val="100000"/>
              </a:lnSpc>
              <a:spcBef>
                <a:spcPct val="20000"/>
              </a:spcBef>
              <a:spcAft>
                <a:spcPct val="0"/>
              </a:spcAft>
              <a:buClrTx/>
              <a:buSzTx/>
              <a:tabLst/>
              <a:defRPr/>
            </a:pPr>
            <a:endParaRPr lang="en-US" dirty="0"/>
          </a:p>
        </p:txBody>
      </p:sp>
      <p:sp>
        <p:nvSpPr>
          <p:cNvPr id="17" name="Text Placeholder 16">
            <a:extLst>
              <a:ext uri="{FF2B5EF4-FFF2-40B4-BE49-F238E27FC236}">
                <a16:creationId xmlns:a16="http://schemas.microsoft.com/office/drawing/2014/main" id="{9BE79663-AD90-FF47-A2BC-2688925AA2D3}"/>
              </a:ext>
            </a:extLst>
          </p:cNvPr>
          <p:cNvSpPr>
            <a:spLocks noGrp="1"/>
          </p:cNvSpPr>
          <p:nvPr>
            <p:ph type="body" sz="quarter" idx="16" hasCustomPrompt="1"/>
          </p:nvPr>
        </p:nvSpPr>
        <p:spPr>
          <a:xfrm>
            <a:off x="9201149" y="4343400"/>
            <a:ext cx="1619251" cy="533400"/>
          </a:xfrm>
          <a:prstGeom prst="rect">
            <a:avLst/>
          </a:prstGeom>
        </p:spPr>
        <p:txBody>
          <a:bodyPr/>
          <a:lstStyle>
            <a:lvl1pPr marL="0" indent="0" algn="ctr">
              <a:buNone/>
              <a:defRPr sz="1350" b="1">
                <a:solidFill>
                  <a:schemeClr val="bg1"/>
                </a:solidFill>
                <a:latin typeface="Arial" panose="020B0604020202020204" pitchFamily="34" charset="0"/>
                <a:cs typeface="Arial" panose="020B0604020202020204" pitchFamily="34" charset="0"/>
              </a:defRPr>
            </a:lvl1pPr>
            <a:lvl2pPr marL="389324" indent="0">
              <a:buNone/>
              <a:defRPr sz="1350">
                <a:solidFill>
                  <a:schemeClr val="bg1"/>
                </a:solidFill>
                <a:latin typeface="Arial" panose="020B0604020202020204" pitchFamily="34" charset="0"/>
                <a:cs typeface="Arial" panose="020B0604020202020204" pitchFamily="34" charset="0"/>
              </a:defRPr>
            </a:lvl2pPr>
            <a:lvl3pPr marL="685783" indent="0">
              <a:buNone/>
              <a:defRPr sz="1350">
                <a:solidFill>
                  <a:schemeClr val="bg1"/>
                </a:solidFill>
                <a:latin typeface="Arial" panose="020B0604020202020204" pitchFamily="34" charset="0"/>
                <a:cs typeface="Arial" panose="020B0604020202020204" pitchFamily="34" charset="0"/>
              </a:defRPr>
            </a:lvl3pPr>
            <a:lvl4pPr marL="1028674" indent="0">
              <a:buNone/>
              <a:defRPr sz="1350">
                <a:solidFill>
                  <a:schemeClr val="bg1"/>
                </a:solidFill>
                <a:latin typeface="Arial" panose="020B0604020202020204" pitchFamily="34" charset="0"/>
                <a:cs typeface="Arial" panose="020B0604020202020204" pitchFamily="34" charset="0"/>
              </a:defRPr>
            </a:lvl4pPr>
            <a:lvl5pPr marL="1371566" indent="0">
              <a:buNone/>
              <a:defRPr sz="1350">
                <a:solidFill>
                  <a:schemeClr val="bg1"/>
                </a:solidFill>
                <a:latin typeface="Arial" panose="020B0604020202020204" pitchFamily="34" charset="0"/>
                <a:cs typeface="Arial" panose="020B0604020202020204" pitchFamily="34" charset="0"/>
              </a:defRPr>
            </a:lvl5pPr>
          </a:lstStyle>
          <a:p>
            <a:pPr lvl="0"/>
            <a:r>
              <a:rPr lang="en-US" dirty="0"/>
              <a:t>Descriptor copy</a:t>
            </a:r>
          </a:p>
        </p:txBody>
      </p:sp>
      <p:sp>
        <p:nvSpPr>
          <p:cNvPr id="19" name="Text Placeholder 18">
            <a:extLst>
              <a:ext uri="{FF2B5EF4-FFF2-40B4-BE49-F238E27FC236}">
                <a16:creationId xmlns:a16="http://schemas.microsoft.com/office/drawing/2014/main" id="{651F41AD-9823-E448-BF4A-350AC5B7E5F5}"/>
              </a:ext>
            </a:extLst>
          </p:cNvPr>
          <p:cNvSpPr>
            <a:spLocks noGrp="1"/>
          </p:cNvSpPr>
          <p:nvPr>
            <p:ph type="body" sz="quarter" idx="17" hasCustomPrompt="1"/>
          </p:nvPr>
        </p:nvSpPr>
        <p:spPr>
          <a:xfrm>
            <a:off x="9708356" y="3168337"/>
            <a:ext cx="604837" cy="1143000"/>
          </a:xfrm>
          <a:prstGeom prst="rect">
            <a:avLst/>
          </a:prstGeom>
        </p:spPr>
        <p:txBody>
          <a:bodyPr anchor="ctr"/>
          <a:lstStyle>
            <a:lvl1pPr marL="0" indent="0">
              <a:buNone/>
              <a:defRPr sz="4800" b="1">
                <a:solidFill>
                  <a:schemeClr val="bg1"/>
                </a:solidFill>
              </a:defRPr>
            </a:lvl1pPr>
            <a:lvl2pPr>
              <a:defRPr sz="3600" b="1"/>
            </a:lvl2pPr>
            <a:lvl3pPr>
              <a:defRPr sz="3600" b="1"/>
            </a:lvl3pPr>
            <a:lvl4pPr>
              <a:defRPr sz="3600" b="1"/>
            </a:lvl4pPr>
            <a:lvl5pPr>
              <a:defRPr sz="3600" b="1"/>
            </a:lvl5pPr>
          </a:lstStyle>
          <a:p>
            <a:pPr lvl="0"/>
            <a:r>
              <a:rPr lang="en-US" dirty="0"/>
              <a:t>1</a:t>
            </a:r>
          </a:p>
        </p:txBody>
      </p:sp>
    </p:spTree>
    <p:extLst>
      <p:ext uri="{BB962C8B-B14F-4D97-AF65-F5344CB8AC3E}">
        <p14:creationId xmlns:p14="http://schemas.microsoft.com/office/powerpoint/2010/main" val="2259182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6" name="Text Placeholder 18">
            <a:extLst>
              <a:ext uri="{FF2B5EF4-FFF2-40B4-BE49-F238E27FC236}">
                <a16:creationId xmlns:a16="http://schemas.microsoft.com/office/drawing/2014/main" id="{4E74D1AD-D57F-5440-BE7B-98B13C10EC4F}"/>
              </a:ext>
            </a:extLst>
          </p:cNvPr>
          <p:cNvSpPr>
            <a:spLocks noGrp="1"/>
          </p:cNvSpPr>
          <p:nvPr>
            <p:ph type="body" sz="quarter" idx="12" hasCustomPrompt="1"/>
          </p:nvPr>
        </p:nvSpPr>
        <p:spPr>
          <a:xfrm>
            <a:off x="2991188" y="1219210"/>
            <a:ext cx="6209629" cy="445043"/>
          </a:xfrm>
          <a:prstGeom prst="rect">
            <a:avLst/>
          </a:prstGeom>
        </p:spPr>
        <p:txBody>
          <a:bodyPr anchor="ctr"/>
          <a:lstStyle>
            <a:lvl1pPr marL="0" indent="0" algn="ctr">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8" name="Rectangle 7">
            <a:extLst>
              <a:ext uri="{FF2B5EF4-FFF2-40B4-BE49-F238E27FC236}">
                <a16:creationId xmlns:a16="http://schemas.microsoft.com/office/drawing/2014/main" id="{D8869BDF-F147-3242-B3B9-51909D49BAB7}"/>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4" name="Text Placeholder 3">
            <a:extLst>
              <a:ext uri="{FF2B5EF4-FFF2-40B4-BE49-F238E27FC236}">
                <a16:creationId xmlns:a16="http://schemas.microsoft.com/office/drawing/2014/main" id="{8460D8B9-AE71-4842-9AE0-E07B87504909}"/>
              </a:ext>
            </a:extLst>
          </p:cNvPr>
          <p:cNvSpPr>
            <a:spLocks noGrp="1"/>
          </p:cNvSpPr>
          <p:nvPr>
            <p:ph type="body" sz="quarter" idx="13" hasCustomPrompt="1"/>
          </p:nvPr>
        </p:nvSpPr>
        <p:spPr>
          <a:xfrm>
            <a:off x="716933" y="2895610"/>
            <a:ext cx="10758131" cy="2813289"/>
          </a:xfrm>
          <a:prstGeom prst="rect">
            <a:avLst/>
          </a:prstGeom>
        </p:spPr>
        <p:txBody>
          <a:bodyPr/>
          <a:lstStyle>
            <a:lvl1pPr marL="342900" marR="0" indent="-342900" algn="l" defTabSz="685800" rtl="0" eaLnBrk="1" fontAlgn="base" latinLnBrk="0" hangingPunct="1">
              <a:lnSpc>
                <a:spcPct val="100000"/>
              </a:lnSpc>
              <a:spcBef>
                <a:spcPct val="20000"/>
              </a:spcBef>
              <a:spcAft>
                <a:spcPct val="0"/>
              </a:spcAft>
              <a:buClrTx/>
              <a:buSzTx/>
              <a:buFont typeface="Arial" charset="0"/>
              <a:buChar char="•"/>
              <a:tabLst/>
              <a:defRPr sz="1500">
                <a:solidFill>
                  <a:schemeClr val="accent6">
                    <a:lumMod val="50000"/>
                    <a:lumOff val="50000"/>
                  </a:schemeClr>
                </a:solidFill>
              </a:defRPr>
            </a:lvl1pPr>
            <a:lvl2pPr marL="389324" indent="0">
              <a:buNone/>
              <a:defRPr sz="1800">
                <a:solidFill>
                  <a:schemeClr val="accent6">
                    <a:lumMod val="50000"/>
                    <a:lumOff val="50000"/>
                  </a:schemeClr>
                </a:solidFill>
              </a:defRPr>
            </a:lvl2pPr>
            <a:lvl3pPr marL="685783" indent="0">
              <a:buNone/>
              <a:defRPr sz="1800">
                <a:solidFill>
                  <a:schemeClr val="accent6">
                    <a:lumMod val="50000"/>
                    <a:lumOff val="50000"/>
                  </a:schemeClr>
                </a:solidFill>
              </a:defRPr>
            </a:lvl3pPr>
            <a:lvl4pPr marL="1028674" indent="0">
              <a:buNone/>
              <a:defRPr sz="1800">
                <a:solidFill>
                  <a:schemeClr val="accent6">
                    <a:lumMod val="50000"/>
                    <a:lumOff val="50000"/>
                  </a:schemeClr>
                </a:solidFill>
              </a:defRPr>
            </a:lvl4pPr>
            <a:lvl5pPr marL="1371566" indent="0">
              <a:buNone/>
              <a:defRPr sz="1800">
                <a:solidFill>
                  <a:schemeClr val="accent6">
                    <a:lumMod val="50000"/>
                    <a:lumOff val="50000"/>
                  </a:schemeClr>
                </a:solidFill>
              </a:defRPr>
            </a:lvl5pPr>
          </a:lstStyle>
          <a:p>
            <a:pPr marL="342900" indent="-342900">
              <a:buFont typeface="Arial" charset="0"/>
              <a:buChar char="•"/>
            </a:pPr>
            <a:r>
              <a:rPr lang="en-US" sz="1500" dirty="0" err="1">
                <a:solidFill>
                  <a:schemeClr val="accent6">
                    <a:lumMod val="50000"/>
                    <a:lumOff val="50000"/>
                  </a:schemeClr>
                </a:solidFill>
                <a:latin typeface="Arial" charset="0"/>
                <a:ea typeface="Arial" charset="0"/>
                <a:cs typeface="Arial" charset="0"/>
              </a:rPr>
              <a:t>Excepteur</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sint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occaecat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cupidatat</a:t>
            </a:r>
            <a:r>
              <a:rPr lang="en-US" sz="1500" dirty="0">
                <a:solidFill>
                  <a:schemeClr val="accent6">
                    <a:lumMod val="50000"/>
                    <a:lumOff val="50000"/>
                  </a:schemeClr>
                </a:solidFill>
                <a:latin typeface="Arial" charset="0"/>
                <a:ea typeface="Arial" charset="0"/>
                <a:cs typeface="Arial" charset="0"/>
              </a:rPr>
              <a:t> non </a:t>
            </a:r>
            <a:r>
              <a:rPr lang="en-US" sz="1500" dirty="0" err="1">
                <a:solidFill>
                  <a:schemeClr val="accent6">
                    <a:lumMod val="50000"/>
                    <a:lumOff val="50000"/>
                  </a:schemeClr>
                </a:solidFill>
                <a:latin typeface="Arial" charset="0"/>
                <a:ea typeface="Arial" charset="0"/>
                <a:cs typeface="Arial" charset="0"/>
              </a:rPr>
              <a:t>proident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sunt</a:t>
            </a:r>
            <a:r>
              <a:rPr lang="en-US" sz="1500" dirty="0">
                <a:solidFill>
                  <a:schemeClr val="accent6">
                    <a:lumMod val="50000"/>
                    <a:lumOff val="50000"/>
                  </a:schemeClr>
                </a:solidFill>
                <a:latin typeface="Arial" charset="0"/>
                <a:ea typeface="Arial" charset="0"/>
                <a:cs typeface="Arial" charset="0"/>
              </a:rPr>
              <a:t> in culpa qui </a:t>
            </a:r>
            <a:r>
              <a:rPr lang="en-US" sz="1500" dirty="0" err="1">
                <a:solidFill>
                  <a:schemeClr val="accent6">
                    <a:lumMod val="50000"/>
                    <a:lumOff val="50000"/>
                  </a:schemeClr>
                </a:solidFill>
                <a:latin typeface="Arial" charset="0"/>
                <a:ea typeface="Arial" charset="0"/>
                <a:cs typeface="Arial" charset="0"/>
              </a:rPr>
              <a:t>officia</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deserunt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mollit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anim</a:t>
            </a:r>
            <a:r>
              <a:rPr lang="en-US" sz="1500" dirty="0">
                <a:solidFill>
                  <a:schemeClr val="accent6">
                    <a:lumMod val="50000"/>
                    <a:lumOff val="50000"/>
                  </a:schemeClr>
                </a:solidFill>
                <a:latin typeface="Arial" charset="0"/>
                <a:ea typeface="Arial" charset="0"/>
                <a:cs typeface="Arial" charset="0"/>
              </a:rPr>
              <a:t> id </a:t>
            </a:r>
            <a:r>
              <a:rPr lang="en-US" sz="1500" dirty="0" err="1">
                <a:solidFill>
                  <a:schemeClr val="accent6">
                    <a:lumMod val="50000"/>
                    <a:lumOff val="50000"/>
                  </a:schemeClr>
                </a:solidFill>
                <a:latin typeface="Arial" charset="0"/>
                <a:ea typeface="Arial" charset="0"/>
                <a:cs typeface="Arial" charset="0"/>
              </a:rPr>
              <a:t>est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laborum</a:t>
            </a:r>
            <a:r>
              <a:rPr lang="en-US" sz="150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829866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723905" y="2209800"/>
            <a:ext cx="10744199" cy="838200"/>
          </a:xfrm>
          <a:prstGeom prst="rect">
            <a:avLst/>
          </a:prstGeom>
        </p:spPr>
        <p:txBody>
          <a:bodyPr anchor="t"/>
          <a:lstStyle>
            <a:lvl1pPr marL="0" indent="0" algn="ctr">
              <a:lnSpc>
                <a:spcPct val="105000"/>
              </a:lnSpc>
              <a:spcAft>
                <a:spcPts val="600"/>
              </a:spcAft>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marL="0" indent="0" algn="ctr">
              <a:lnSpc>
                <a:spcPct val="105000"/>
              </a:lnSpc>
              <a:spcAft>
                <a:spcPts val="600"/>
              </a:spcAft>
              <a:buNone/>
            </a:pP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sunt</a:t>
            </a:r>
            <a:r>
              <a:rPr lang="en-US" kern="0" dirty="0">
                <a:solidFill>
                  <a:schemeClr val="accent6">
                    <a:lumMod val="50000"/>
                    <a:lumOff val="50000"/>
                  </a:schemeClr>
                </a:solidFill>
                <a:latin typeface="Arial" charset="0"/>
                <a:ea typeface="Arial" charset="0"/>
                <a:cs typeface="Arial" charset="0"/>
              </a:rPr>
              <a:t> in culpa qui </a:t>
            </a:r>
            <a:r>
              <a:rPr lang="en-US" kern="0" dirty="0" err="1">
                <a:solidFill>
                  <a:schemeClr val="accent6">
                    <a:lumMod val="50000"/>
                    <a:lumOff val="50000"/>
                  </a:schemeClr>
                </a:solidFill>
                <a:latin typeface="Arial" charset="0"/>
                <a:ea typeface="Arial" charset="0"/>
                <a:cs typeface="Arial" charset="0"/>
              </a:rPr>
              <a:t>officia</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deserunt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mollit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anim</a:t>
            </a:r>
            <a:r>
              <a:rPr lang="en-US" kern="0" dirty="0">
                <a:solidFill>
                  <a:schemeClr val="accent6">
                    <a:lumMod val="50000"/>
                    <a:lumOff val="50000"/>
                  </a:schemeClr>
                </a:solidFill>
                <a:latin typeface="Arial" charset="0"/>
                <a:ea typeface="Arial" charset="0"/>
                <a:cs typeface="Arial" charset="0"/>
              </a:rPr>
              <a:t> id </a:t>
            </a:r>
            <a:r>
              <a:rPr lang="en-US" kern="0" dirty="0" err="1">
                <a:solidFill>
                  <a:schemeClr val="accent6">
                    <a:lumMod val="50000"/>
                    <a:lumOff val="50000"/>
                  </a:schemeClr>
                </a:solidFill>
                <a:latin typeface="Arial" charset="0"/>
                <a:ea typeface="Arial" charset="0"/>
                <a:cs typeface="Arial" charset="0"/>
              </a:rPr>
              <a:t>est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laborum</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a:t>
            </a:r>
            <a:endParaRPr lang="en-US" dirty="0">
              <a:solidFill>
                <a:schemeClr val="accent6">
                  <a:lumMod val="50000"/>
                  <a:lumOff val="50000"/>
                </a:schemeClr>
              </a:solidFill>
              <a:latin typeface="Arial" charset="0"/>
              <a:ea typeface="Arial" charset="0"/>
              <a:cs typeface="Arial" charset="0"/>
            </a:endParaRPr>
          </a:p>
        </p:txBody>
      </p:sp>
      <p:sp>
        <p:nvSpPr>
          <p:cNvPr id="8" name="Text Placeholder 20">
            <a:extLst>
              <a:ext uri="{FF2B5EF4-FFF2-40B4-BE49-F238E27FC236}">
                <a16:creationId xmlns:a16="http://schemas.microsoft.com/office/drawing/2014/main" id="{AB72BEE2-03B4-2545-81E3-ABE63641DB0D}"/>
              </a:ext>
            </a:extLst>
          </p:cNvPr>
          <p:cNvSpPr>
            <a:spLocks noGrp="1"/>
          </p:cNvSpPr>
          <p:nvPr>
            <p:ph type="body" sz="quarter" idx="14" hasCustomPrompt="1"/>
          </p:nvPr>
        </p:nvSpPr>
        <p:spPr>
          <a:xfrm>
            <a:off x="762007" y="188705"/>
            <a:ext cx="5672943" cy="535194"/>
          </a:xfrm>
          <a:prstGeom prst="rect">
            <a:avLst/>
          </a:prstGeom>
        </p:spPr>
        <p:txBody>
          <a:bodyPr anchor="ctr"/>
          <a:lstStyle>
            <a:lvl1pPr marL="0" indent="0" algn="l">
              <a:buNone/>
              <a:defRPr sz="1350" b="1">
                <a:solidFill>
                  <a:srgbClr val="082E87"/>
                </a:solidFill>
              </a:defRPr>
            </a:lvl1pPr>
          </a:lstStyle>
          <a:p>
            <a:pPr lvl="0"/>
            <a:r>
              <a:rPr lang="en-US" dirty="0"/>
              <a:t>Category title</a:t>
            </a:r>
          </a:p>
        </p:txBody>
      </p:sp>
      <p:sp>
        <p:nvSpPr>
          <p:cNvPr id="9" name="Oval 8">
            <a:extLst>
              <a:ext uri="{FF2B5EF4-FFF2-40B4-BE49-F238E27FC236}">
                <a16:creationId xmlns:a16="http://schemas.microsoft.com/office/drawing/2014/main" id="{59888B77-07E3-9A42-A8CB-943105B79966}"/>
              </a:ext>
            </a:extLst>
          </p:cNvPr>
          <p:cNvSpPr/>
          <p:nvPr userDrawn="1"/>
        </p:nvSpPr>
        <p:spPr bwMode="auto">
          <a:xfrm>
            <a:off x="228600" y="234696"/>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1</a:t>
            </a:r>
          </a:p>
        </p:txBody>
      </p:sp>
      <p:sp>
        <p:nvSpPr>
          <p:cNvPr id="10" name="Text Placeholder 18">
            <a:extLst>
              <a:ext uri="{FF2B5EF4-FFF2-40B4-BE49-F238E27FC236}">
                <a16:creationId xmlns:a16="http://schemas.microsoft.com/office/drawing/2014/main" id="{D4277D64-B959-AC48-B275-075752BD12E0}"/>
              </a:ext>
            </a:extLst>
          </p:cNvPr>
          <p:cNvSpPr>
            <a:spLocks noGrp="1"/>
          </p:cNvSpPr>
          <p:nvPr>
            <p:ph type="body" sz="quarter" idx="15" hasCustomPrompt="1"/>
          </p:nvPr>
        </p:nvSpPr>
        <p:spPr>
          <a:xfrm>
            <a:off x="2991188" y="1219210"/>
            <a:ext cx="6209629" cy="445043"/>
          </a:xfrm>
          <a:prstGeom prst="rect">
            <a:avLst/>
          </a:prstGeom>
        </p:spPr>
        <p:txBody>
          <a:bodyPr anchor="ctr"/>
          <a:lstStyle>
            <a:lvl1pPr marL="0" indent="0" algn="ctr">
              <a:buNone/>
              <a:defRPr sz="2700" b="1">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4DCB5BA6-37A1-F640-A8DA-26F2DD3B24E2}"/>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2408069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723905" y="2209800"/>
            <a:ext cx="10744199" cy="838200"/>
          </a:xfrm>
          <a:prstGeom prst="rect">
            <a:avLst/>
          </a:prstGeom>
        </p:spPr>
        <p:txBody>
          <a:bodyPr anchor="t"/>
          <a:lstStyle>
            <a:lvl1pPr marL="0" indent="0" algn="ctr">
              <a:lnSpc>
                <a:spcPct val="105000"/>
              </a:lnSpc>
              <a:spcAft>
                <a:spcPts val="600"/>
              </a:spcAft>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marL="0" indent="0" algn="ctr">
              <a:lnSpc>
                <a:spcPct val="105000"/>
              </a:lnSpc>
              <a:spcAft>
                <a:spcPts val="600"/>
              </a:spcAft>
              <a:buNone/>
            </a:pP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sunt</a:t>
            </a:r>
            <a:r>
              <a:rPr lang="en-US" kern="0" dirty="0">
                <a:solidFill>
                  <a:schemeClr val="accent6">
                    <a:lumMod val="50000"/>
                    <a:lumOff val="50000"/>
                  </a:schemeClr>
                </a:solidFill>
                <a:latin typeface="Arial" charset="0"/>
                <a:ea typeface="Arial" charset="0"/>
                <a:cs typeface="Arial" charset="0"/>
              </a:rPr>
              <a:t> in culpa qui </a:t>
            </a:r>
            <a:r>
              <a:rPr lang="en-US" kern="0" dirty="0" err="1">
                <a:solidFill>
                  <a:schemeClr val="accent6">
                    <a:lumMod val="50000"/>
                    <a:lumOff val="50000"/>
                  </a:schemeClr>
                </a:solidFill>
                <a:latin typeface="Arial" charset="0"/>
                <a:ea typeface="Arial" charset="0"/>
                <a:cs typeface="Arial" charset="0"/>
              </a:rPr>
              <a:t>officia</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deserunt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mollit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anim</a:t>
            </a:r>
            <a:r>
              <a:rPr lang="en-US" kern="0" dirty="0">
                <a:solidFill>
                  <a:schemeClr val="accent6">
                    <a:lumMod val="50000"/>
                    <a:lumOff val="50000"/>
                  </a:schemeClr>
                </a:solidFill>
                <a:latin typeface="Arial" charset="0"/>
                <a:ea typeface="Arial" charset="0"/>
                <a:cs typeface="Arial" charset="0"/>
              </a:rPr>
              <a:t> id </a:t>
            </a:r>
            <a:r>
              <a:rPr lang="en-US" kern="0" dirty="0" err="1">
                <a:solidFill>
                  <a:schemeClr val="accent6">
                    <a:lumMod val="50000"/>
                    <a:lumOff val="50000"/>
                  </a:schemeClr>
                </a:solidFill>
                <a:latin typeface="Arial" charset="0"/>
                <a:ea typeface="Arial" charset="0"/>
                <a:cs typeface="Arial" charset="0"/>
              </a:rPr>
              <a:t>est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laborum</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a:t>
            </a:r>
            <a:endParaRPr lang="en-US" dirty="0">
              <a:solidFill>
                <a:schemeClr val="accent6">
                  <a:lumMod val="50000"/>
                  <a:lumOff val="50000"/>
                </a:schemeClr>
              </a:solidFill>
              <a:latin typeface="Arial" charset="0"/>
              <a:ea typeface="Arial" charset="0"/>
              <a:cs typeface="Arial" charset="0"/>
            </a:endParaRPr>
          </a:p>
        </p:txBody>
      </p:sp>
      <p:sp>
        <p:nvSpPr>
          <p:cNvPr id="10" name="Text Placeholder 18">
            <a:extLst>
              <a:ext uri="{FF2B5EF4-FFF2-40B4-BE49-F238E27FC236}">
                <a16:creationId xmlns:a16="http://schemas.microsoft.com/office/drawing/2014/main" id="{D4277D64-B959-AC48-B275-075752BD12E0}"/>
              </a:ext>
            </a:extLst>
          </p:cNvPr>
          <p:cNvSpPr>
            <a:spLocks noGrp="1"/>
          </p:cNvSpPr>
          <p:nvPr>
            <p:ph type="body" sz="quarter" idx="15" hasCustomPrompt="1"/>
          </p:nvPr>
        </p:nvSpPr>
        <p:spPr>
          <a:xfrm>
            <a:off x="2991188" y="1219210"/>
            <a:ext cx="6209629" cy="445043"/>
          </a:xfrm>
          <a:prstGeom prst="rect">
            <a:avLst/>
          </a:prstGeom>
        </p:spPr>
        <p:txBody>
          <a:bodyPr anchor="ctr"/>
          <a:lstStyle>
            <a:lvl1pPr marL="0" indent="0" algn="ctr">
              <a:buNone/>
              <a:defRPr sz="2700" b="1">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4DCB5BA6-37A1-F640-A8DA-26F2DD3B24E2}"/>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626851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Rectangle 3">
            <a:extLst>
              <a:ext uri="{FF2B5EF4-FFF2-40B4-BE49-F238E27FC236}">
                <a16:creationId xmlns:a16="http://schemas.microsoft.com/office/drawing/2014/main" id="{1496553C-DF57-164B-9450-8F4D3684B2B3}"/>
              </a:ext>
            </a:extLst>
          </p:cNvPr>
          <p:cNvSpPr/>
          <p:nvPr userDrawn="1"/>
        </p:nvSpPr>
        <p:spPr>
          <a:xfrm>
            <a:off x="0" y="762000"/>
            <a:ext cx="457200" cy="370296"/>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0" y="724627"/>
            <a:ext cx="6209629" cy="445043"/>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Tree>
    <p:extLst>
      <p:ext uri="{BB962C8B-B14F-4D97-AF65-F5344CB8AC3E}">
        <p14:creationId xmlns:p14="http://schemas.microsoft.com/office/powerpoint/2010/main" val="36430825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Rectangle 3">
            <a:extLst>
              <a:ext uri="{FF2B5EF4-FFF2-40B4-BE49-F238E27FC236}">
                <a16:creationId xmlns:a16="http://schemas.microsoft.com/office/drawing/2014/main" id="{1496553C-DF57-164B-9450-8F4D3684B2B3}"/>
              </a:ext>
            </a:extLst>
          </p:cNvPr>
          <p:cNvSpPr/>
          <p:nvPr userDrawn="1"/>
        </p:nvSpPr>
        <p:spPr>
          <a:xfrm>
            <a:off x="0" y="762000"/>
            <a:ext cx="457200" cy="370296"/>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0" y="724627"/>
            <a:ext cx="6209629" cy="445043"/>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6" name="Oval 5">
            <a:extLst>
              <a:ext uri="{FF2B5EF4-FFF2-40B4-BE49-F238E27FC236}">
                <a16:creationId xmlns:a16="http://schemas.microsoft.com/office/drawing/2014/main" id="{4507B777-698F-C84A-A526-2C7A61B44535}"/>
              </a:ext>
            </a:extLst>
          </p:cNvPr>
          <p:cNvSpPr/>
          <p:nvPr userDrawn="1"/>
        </p:nvSpPr>
        <p:spPr bwMode="auto">
          <a:xfrm>
            <a:off x="1295400" y="40386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2</a:t>
            </a:r>
          </a:p>
        </p:txBody>
      </p:sp>
      <p:sp>
        <p:nvSpPr>
          <p:cNvPr id="7" name="Oval 6">
            <a:extLst>
              <a:ext uri="{FF2B5EF4-FFF2-40B4-BE49-F238E27FC236}">
                <a16:creationId xmlns:a16="http://schemas.microsoft.com/office/drawing/2014/main" id="{0D0AE14C-9AFE-DA4F-9E4D-93339D4463E8}"/>
              </a:ext>
            </a:extLst>
          </p:cNvPr>
          <p:cNvSpPr/>
          <p:nvPr userDrawn="1"/>
        </p:nvSpPr>
        <p:spPr bwMode="auto">
          <a:xfrm>
            <a:off x="1295400" y="32004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1</a:t>
            </a:r>
          </a:p>
        </p:txBody>
      </p:sp>
      <p:sp>
        <p:nvSpPr>
          <p:cNvPr id="8" name="Oval 7">
            <a:extLst>
              <a:ext uri="{FF2B5EF4-FFF2-40B4-BE49-F238E27FC236}">
                <a16:creationId xmlns:a16="http://schemas.microsoft.com/office/drawing/2014/main" id="{D028AB64-FBC6-364F-9A39-9AD2A09396CE}"/>
              </a:ext>
            </a:extLst>
          </p:cNvPr>
          <p:cNvSpPr/>
          <p:nvPr userDrawn="1"/>
        </p:nvSpPr>
        <p:spPr bwMode="auto">
          <a:xfrm>
            <a:off x="1295400" y="48768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3</a:t>
            </a:r>
          </a:p>
        </p:txBody>
      </p:sp>
      <p:sp>
        <p:nvSpPr>
          <p:cNvPr id="9" name="Text Placeholder 8">
            <a:extLst>
              <a:ext uri="{FF2B5EF4-FFF2-40B4-BE49-F238E27FC236}">
                <a16:creationId xmlns:a16="http://schemas.microsoft.com/office/drawing/2014/main" id="{D3170CF0-CEE5-7147-949E-C2EFC816739E}"/>
              </a:ext>
            </a:extLst>
          </p:cNvPr>
          <p:cNvSpPr>
            <a:spLocks noGrp="1"/>
          </p:cNvSpPr>
          <p:nvPr>
            <p:ph type="body" sz="quarter" idx="13" hasCustomPrompt="1"/>
          </p:nvPr>
        </p:nvSpPr>
        <p:spPr>
          <a:xfrm>
            <a:off x="1029807" y="2359152"/>
            <a:ext cx="10019199" cy="3810000"/>
          </a:xfrm>
          <a:prstGeom prst="rect">
            <a:avLst/>
          </a:prstGeom>
        </p:spPr>
        <p:txBody>
          <a:bodyPr/>
          <a:lstStyle>
            <a:lvl1pPr marL="0" indent="0">
              <a:lnSpc>
                <a:spcPts val="2880"/>
              </a:lnSpc>
              <a:spcBef>
                <a:spcPts val="0"/>
              </a:spcBef>
              <a:spcAft>
                <a:spcPts val="3000"/>
              </a:spcAft>
              <a:buNone/>
              <a:defRPr/>
            </a:lvl1pPr>
            <a:lvl2pPr marL="515544" indent="0">
              <a:buNone/>
              <a:defRPr/>
            </a:lvl2pPr>
          </a:lstStyle>
          <a:p>
            <a:pPr>
              <a:lnSpc>
                <a:spcPts val="2880"/>
              </a:lnSpc>
              <a:spcBef>
                <a:spcPts val="0"/>
              </a:spcBef>
              <a:spcAft>
                <a:spcPts val="3000"/>
              </a:spcAft>
            </a:pPr>
            <a:r>
              <a:rPr lang="en-US" sz="1650" b="1" dirty="0">
                <a:solidFill>
                  <a:schemeClr val="bg1">
                    <a:lumMod val="50000"/>
                  </a:schemeClr>
                </a:solidFill>
                <a:latin typeface="Arial" charset="0"/>
                <a:ea typeface="Arial" charset="0"/>
                <a:cs typeface="Arial" charset="0"/>
              </a:rPr>
              <a:t>Insert subhead</a:t>
            </a:r>
          </a:p>
          <a:p>
            <a:pPr marL="685800" lvl="1">
              <a:spcAft>
                <a:spcPts val="2250"/>
              </a:spcAft>
            </a:pPr>
            <a:r>
              <a:rPr lang="en-US" sz="1200" dirty="0" err="1">
                <a:solidFill>
                  <a:schemeClr val="accent6">
                    <a:lumMod val="50000"/>
                    <a:lumOff val="50000"/>
                  </a:schemeClr>
                </a:solidFill>
                <a:latin typeface="Arial" charset="0"/>
                <a:ea typeface="Arial" charset="0"/>
                <a:cs typeface="Arial" charset="0"/>
              </a:rPr>
              <a:t>Excepteur</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proident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sunt</a:t>
            </a:r>
            <a:r>
              <a:rPr lang="en-US" sz="1200" dirty="0">
                <a:solidFill>
                  <a:schemeClr val="accent6">
                    <a:lumMod val="50000"/>
                    <a:lumOff val="50000"/>
                  </a:schemeClr>
                </a:solidFill>
                <a:latin typeface="Arial" charset="0"/>
                <a:ea typeface="Arial" charset="0"/>
                <a:cs typeface="Arial" charset="0"/>
              </a:rPr>
              <a:t> in culpa qui </a:t>
            </a:r>
            <a:r>
              <a:rPr lang="en-US" sz="1200" dirty="0" err="1">
                <a:solidFill>
                  <a:schemeClr val="accent6">
                    <a:lumMod val="50000"/>
                    <a:lumOff val="50000"/>
                  </a:schemeClr>
                </a:solidFill>
                <a:latin typeface="Arial" charset="0"/>
                <a:ea typeface="Arial" charset="0"/>
                <a:cs typeface="Arial" charset="0"/>
              </a:rPr>
              <a:t>officia</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deserunt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mollit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anim</a:t>
            </a:r>
            <a:r>
              <a:rPr lang="en-US" sz="1200" dirty="0">
                <a:solidFill>
                  <a:schemeClr val="accent6">
                    <a:lumMod val="50000"/>
                    <a:lumOff val="50000"/>
                  </a:schemeClr>
                </a:solidFill>
                <a:latin typeface="Arial" charset="0"/>
                <a:ea typeface="Arial" charset="0"/>
                <a:cs typeface="Arial" charset="0"/>
              </a:rPr>
              <a:t> id </a:t>
            </a:r>
            <a:r>
              <a:rPr lang="en-US" sz="1200" dirty="0" err="1">
                <a:solidFill>
                  <a:schemeClr val="accent6">
                    <a:lumMod val="50000"/>
                    <a:lumOff val="50000"/>
                  </a:schemeClr>
                </a:solidFill>
                <a:latin typeface="Arial" charset="0"/>
                <a:ea typeface="Arial" charset="0"/>
                <a:cs typeface="Arial" charset="0"/>
              </a:rPr>
              <a:t>est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laborum</a:t>
            </a:r>
            <a:r>
              <a:rPr lang="en-US" sz="1200" dirty="0">
                <a:solidFill>
                  <a:schemeClr val="accent6">
                    <a:lumMod val="50000"/>
                    <a:lumOff val="50000"/>
                  </a:schemeClr>
                </a:solidFill>
                <a:latin typeface="Arial" charset="0"/>
                <a:ea typeface="Arial" charset="0"/>
                <a:cs typeface="Arial" charset="0"/>
              </a:rPr>
              <a:t>. </a:t>
            </a:r>
          </a:p>
          <a:p>
            <a:pPr marL="685800" lvl="1">
              <a:spcAft>
                <a:spcPts val="2250"/>
              </a:spcAft>
            </a:pPr>
            <a:br>
              <a:rPr lang="en-US" sz="1200" dirty="0">
                <a:solidFill>
                  <a:schemeClr val="bg1">
                    <a:lumMod val="50000"/>
                  </a:schemeClr>
                </a:solidFill>
                <a:latin typeface="Arial" charset="0"/>
                <a:ea typeface="Arial" charset="0"/>
                <a:cs typeface="Arial" charset="0"/>
              </a:rPr>
            </a:b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Excepteur</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proident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sunt</a:t>
            </a:r>
            <a:r>
              <a:rPr lang="en-US" sz="1200" dirty="0">
                <a:solidFill>
                  <a:schemeClr val="accent6">
                    <a:lumMod val="50000"/>
                    <a:lumOff val="50000"/>
                  </a:schemeClr>
                </a:solidFill>
                <a:latin typeface="Arial" charset="0"/>
                <a:ea typeface="Arial" charset="0"/>
                <a:cs typeface="Arial" charset="0"/>
              </a:rPr>
              <a:t> in culpa qui </a:t>
            </a:r>
            <a:r>
              <a:rPr lang="en-US" sz="1200" dirty="0" err="1">
                <a:solidFill>
                  <a:schemeClr val="accent6">
                    <a:lumMod val="50000"/>
                    <a:lumOff val="50000"/>
                  </a:schemeClr>
                </a:solidFill>
                <a:latin typeface="Arial" charset="0"/>
                <a:ea typeface="Arial" charset="0"/>
                <a:cs typeface="Arial" charset="0"/>
              </a:rPr>
              <a:t>officia</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deserunt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mollit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anim</a:t>
            </a:r>
            <a:r>
              <a:rPr lang="en-US" sz="1200" dirty="0">
                <a:solidFill>
                  <a:schemeClr val="accent6">
                    <a:lumMod val="50000"/>
                    <a:lumOff val="50000"/>
                  </a:schemeClr>
                </a:solidFill>
                <a:latin typeface="Arial" charset="0"/>
                <a:ea typeface="Arial" charset="0"/>
                <a:cs typeface="Arial" charset="0"/>
              </a:rPr>
              <a:t> id </a:t>
            </a:r>
            <a:r>
              <a:rPr lang="en-US" sz="1200" dirty="0" err="1">
                <a:solidFill>
                  <a:schemeClr val="accent6">
                    <a:lumMod val="50000"/>
                    <a:lumOff val="50000"/>
                  </a:schemeClr>
                </a:solidFill>
                <a:latin typeface="Arial" charset="0"/>
                <a:ea typeface="Arial" charset="0"/>
                <a:cs typeface="Arial" charset="0"/>
              </a:rPr>
              <a:t>est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laborum</a:t>
            </a:r>
            <a:r>
              <a:rPr lang="en-US" sz="1200" dirty="0">
                <a:solidFill>
                  <a:schemeClr val="accent6">
                    <a:lumMod val="50000"/>
                    <a:lumOff val="50000"/>
                  </a:schemeClr>
                </a:solidFill>
                <a:latin typeface="Arial" charset="0"/>
                <a:ea typeface="Arial" charset="0"/>
                <a:cs typeface="Arial" charset="0"/>
              </a:rPr>
              <a:t>. </a:t>
            </a:r>
            <a:br>
              <a:rPr lang="en-US" sz="1200" dirty="0">
                <a:solidFill>
                  <a:schemeClr val="bg1">
                    <a:lumMod val="50000"/>
                  </a:schemeClr>
                </a:solidFill>
                <a:latin typeface="Arial" charset="0"/>
                <a:ea typeface="Arial" charset="0"/>
                <a:cs typeface="Arial" charset="0"/>
              </a:rPr>
            </a:br>
            <a:endParaRPr lang="en-US" sz="1200" dirty="0">
              <a:solidFill>
                <a:schemeClr val="bg1">
                  <a:lumMod val="50000"/>
                </a:schemeClr>
              </a:solidFill>
              <a:latin typeface="Arial" charset="0"/>
              <a:ea typeface="Arial" charset="0"/>
              <a:cs typeface="Arial" charset="0"/>
            </a:endParaRPr>
          </a:p>
          <a:p>
            <a:pPr marL="685800" lvl="1">
              <a:spcAft>
                <a:spcPts val="2250"/>
              </a:spcAft>
            </a:pPr>
            <a:r>
              <a:rPr lang="en-US" sz="1200" dirty="0" err="1">
                <a:solidFill>
                  <a:schemeClr val="accent6">
                    <a:lumMod val="50000"/>
                    <a:lumOff val="50000"/>
                  </a:schemeClr>
                </a:solidFill>
                <a:latin typeface="Arial" charset="0"/>
                <a:ea typeface="Arial" charset="0"/>
                <a:cs typeface="Arial" charset="0"/>
              </a:rPr>
              <a:t>Excepteur</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proident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sunt</a:t>
            </a:r>
            <a:r>
              <a:rPr lang="en-US" sz="1200" dirty="0">
                <a:solidFill>
                  <a:schemeClr val="accent6">
                    <a:lumMod val="50000"/>
                    <a:lumOff val="50000"/>
                  </a:schemeClr>
                </a:solidFill>
                <a:latin typeface="Arial" charset="0"/>
                <a:ea typeface="Arial" charset="0"/>
                <a:cs typeface="Arial" charset="0"/>
              </a:rPr>
              <a:t> in culpa qui </a:t>
            </a:r>
            <a:r>
              <a:rPr lang="en-US" sz="1200" dirty="0" err="1">
                <a:solidFill>
                  <a:schemeClr val="accent6">
                    <a:lumMod val="50000"/>
                    <a:lumOff val="50000"/>
                  </a:schemeClr>
                </a:solidFill>
                <a:latin typeface="Arial" charset="0"/>
                <a:ea typeface="Arial" charset="0"/>
                <a:cs typeface="Arial" charset="0"/>
              </a:rPr>
              <a:t>officia</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deserunt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mollit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anim</a:t>
            </a:r>
            <a:r>
              <a:rPr lang="en-US" sz="1200" dirty="0">
                <a:solidFill>
                  <a:schemeClr val="accent6">
                    <a:lumMod val="50000"/>
                    <a:lumOff val="50000"/>
                  </a:schemeClr>
                </a:solidFill>
                <a:latin typeface="Arial" charset="0"/>
                <a:ea typeface="Arial" charset="0"/>
                <a:cs typeface="Arial" charset="0"/>
              </a:rPr>
              <a:t> id </a:t>
            </a:r>
            <a:r>
              <a:rPr lang="en-US" sz="1200" dirty="0" err="1">
                <a:solidFill>
                  <a:schemeClr val="accent6">
                    <a:lumMod val="50000"/>
                    <a:lumOff val="50000"/>
                  </a:schemeClr>
                </a:solidFill>
                <a:latin typeface="Arial" charset="0"/>
                <a:ea typeface="Arial" charset="0"/>
                <a:cs typeface="Arial" charset="0"/>
              </a:rPr>
              <a:t>est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laborum</a:t>
            </a:r>
            <a:r>
              <a:rPr lang="en-US" sz="1200" dirty="0">
                <a:solidFill>
                  <a:schemeClr val="accent6">
                    <a:lumMod val="50000"/>
                    <a:lumOff val="50000"/>
                  </a:schemeClr>
                </a:solidFill>
                <a:latin typeface="Arial" charset="0"/>
                <a:ea typeface="Arial" charset="0"/>
                <a:cs typeface="Arial" charset="0"/>
              </a:rPr>
              <a:t>.</a:t>
            </a:r>
            <a:endParaRPr lang="en-US" sz="1200" dirty="0">
              <a:solidFill>
                <a:schemeClr val="bg1">
                  <a:lumMod val="50000"/>
                </a:schemeClr>
              </a:solidFill>
              <a:latin typeface="Arial" charset="0"/>
              <a:ea typeface="Arial" charset="0"/>
              <a:cs typeface="Arial" charset="0"/>
            </a:endParaRPr>
          </a:p>
          <a:p>
            <a:br>
              <a:rPr lang="en-US" sz="1200" dirty="0">
                <a:latin typeface="Arial" charset="0"/>
                <a:ea typeface="Arial" charset="0"/>
                <a:cs typeface="Arial" charset="0"/>
              </a:rPr>
            </a:br>
            <a:endParaRPr lang="en-US" sz="1200" b="1" dirty="0">
              <a:solidFill>
                <a:schemeClr val="bg1">
                  <a:lumMod val="50000"/>
                </a:schemeClr>
              </a:solidFill>
              <a:latin typeface="Arial" charset="0"/>
              <a:ea typeface="Arial" charset="0"/>
              <a:cs typeface="Arial" charset="0"/>
            </a:endParaRPr>
          </a:p>
        </p:txBody>
      </p:sp>
    </p:spTree>
    <p:extLst>
      <p:ext uri="{BB962C8B-B14F-4D97-AF65-F5344CB8AC3E}">
        <p14:creationId xmlns:p14="http://schemas.microsoft.com/office/powerpoint/2010/main" val="3272746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1" y="1945758"/>
            <a:ext cx="5943600" cy="1711842"/>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algn="l"/>
            <a:r>
              <a:rPr lang="en-US" sz="2700" b="1" kern="0" dirty="0" err="1">
                <a:solidFill>
                  <a:srgbClr val="0A5496"/>
                </a:solidFill>
                <a:latin typeface="Arial" charset="0"/>
                <a:ea typeface="Arial" charset="0"/>
                <a:cs typeface="Arial" charset="0"/>
              </a:rPr>
              <a:t>Excepteur</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sint</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occaecat</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cupidatat</a:t>
            </a:r>
            <a:r>
              <a:rPr lang="en-US" sz="2700" b="1" kern="0" dirty="0">
                <a:solidFill>
                  <a:srgbClr val="0A5496"/>
                </a:solidFill>
                <a:latin typeface="Arial" charset="0"/>
                <a:ea typeface="Arial" charset="0"/>
                <a:cs typeface="Arial" charset="0"/>
              </a:rPr>
              <a:t> non </a:t>
            </a:r>
            <a:r>
              <a:rPr lang="en-US" sz="2700" b="1" kern="0" dirty="0" err="1">
                <a:solidFill>
                  <a:srgbClr val="0A5496"/>
                </a:solidFill>
                <a:latin typeface="Arial" charset="0"/>
                <a:ea typeface="Arial" charset="0"/>
                <a:cs typeface="Arial" charset="0"/>
              </a:rPr>
              <a:t>proident</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sunt</a:t>
            </a:r>
            <a:r>
              <a:rPr lang="en-US" sz="2700" b="1" kern="0" dirty="0">
                <a:solidFill>
                  <a:srgbClr val="0A5496"/>
                </a:solidFill>
                <a:latin typeface="Arial" charset="0"/>
                <a:ea typeface="Arial" charset="0"/>
                <a:cs typeface="Arial" charset="0"/>
              </a:rPr>
              <a:t> in culpa qui </a:t>
            </a:r>
            <a:r>
              <a:rPr lang="en-US" sz="2700" b="1" kern="0" dirty="0" err="1">
                <a:solidFill>
                  <a:srgbClr val="0A5496"/>
                </a:solidFill>
                <a:latin typeface="Arial" charset="0"/>
                <a:ea typeface="Arial" charset="0"/>
                <a:cs typeface="Arial" charset="0"/>
              </a:rPr>
              <a:t>officia</a:t>
            </a:r>
            <a:endParaRPr lang="en-US" sz="2700" b="1" kern="0" dirty="0">
              <a:solidFill>
                <a:srgbClr val="0A5496"/>
              </a:solidFill>
              <a:latin typeface="Arial" charset="0"/>
              <a:ea typeface="Arial" charset="0"/>
              <a:cs typeface="Arial" charset="0"/>
            </a:endParaRPr>
          </a:p>
        </p:txBody>
      </p:sp>
      <p:sp>
        <p:nvSpPr>
          <p:cNvPr id="6" name="Rectangle 5">
            <a:extLst>
              <a:ext uri="{FF2B5EF4-FFF2-40B4-BE49-F238E27FC236}">
                <a16:creationId xmlns:a16="http://schemas.microsoft.com/office/drawing/2014/main" id="{4C450F16-13B4-8641-BEC2-30D0F02A10B9}"/>
              </a:ext>
            </a:extLst>
          </p:cNvPr>
          <p:cNvSpPr/>
          <p:nvPr userDrawn="1"/>
        </p:nvSpPr>
        <p:spPr>
          <a:xfrm>
            <a:off x="0" y="1981200"/>
            <a:ext cx="426125" cy="129540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Picture Placeholder 6">
            <a:extLst>
              <a:ext uri="{FF2B5EF4-FFF2-40B4-BE49-F238E27FC236}">
                <a16:creationId xmlns:a16="http://schemas.microsoft.com/office/drawing/2014/main" id="{9B10F788-B238-A047-9D63-9E7F4DF3064B}"/>
              </a:ext>
            </a:extLst>
          </p:cNvPr>
          <p:cNvSpPr>
            <a:spLocks noGrp="1"/>
          </p:cNvSpPr>
          <p:nvPr>
            <p:ph type="pic" sz="quarter" idx="13"/>
          </p:nvPr>
        </p:nvSpPr>
        <p:spPr>
          <a:xfrm>
            <a:off x="7315200" y="1752600"/>
            <a:ext cx="4267200" cy="3276600"/>
          </a:xfrm>
          <a:prstGeom prst="rect">
            <a:avLst/>
          </a:prstGeom>
        </p:spPr>
        <p:txBody>
          <a:bodyPr/>
          <a:lstStyle/>
          <a:p>
            <a:endParaRPr lang="en-US" dirty="0"/>
          </a:p>
        </p:txBody>
      </p:sp>
      <p:sp>
        <p:nvSpPr>
          <p:cNvPr id="10" name="Text Placeholder 9">
            <a:extLst>
              <a:ext uri="{FF2B5EF4-FFF2-40B4-BE49-F238E27FC236}">
                <a16:creationId xmlns:a16="http://schemas.microsoft.com/office/drawing/2014/main" id="{EAEF310D-EEFB-A045-8822-B89AA367EFD3}"/>
              </a:ext>
            </a:extLst>
          </p:cNvPr>
          <p:cNvSpPr>
            <a:spLocks noGrp="1"/>
          </p:cNvSpPr>
          <p:nvPr>
            <p:ph type="body" sz="quarter" idx="14" hasCustomPrompt="1"/>
          </p:nvPr>
        </p:nvSpPr>
        <p:spPr>
          <a:xfrm>
            <a:off x="685800" y="3886200"/>
            <a:ext cx="5943600" cy="1295400"/>
          </a:xfrm>
          <a:prstGeom prst="rect">
            <a:avLst/>
          </a:prstGeom>
        </p:spPr>
        <p:txBody>
          <a:bodyPr/>
          <a:lstStyle>
            <a:lvl1pPr marL="0" indent="0">
              <a:buNone/>
              <a:defRPr sz="1350">
                <a:solidFill>
                  <a:schemeClr val="accent6">
                    <a:lumMod val="50000"/>
                    <a:lumOff val="50000"/>
                  </a:schemeClr>
                </a:solidFill>
              </a:defRPr>
            </a:lvl1pPr>
            <a:lvl2pPr marL="389324" indent="0">
              <a:buNone/>
              <a:defRPr sz="1350">
                <a:solidFill>
                  <a:schemeClr val="accent6">
                    <a:lumMod val="50000"/>
                    <a:lumOff val="50000"/>
                  </a:schemeClr>
                </a:solidFill>
              </a:defRPr>
            </a:lvl2pPr>
            <a:lvl3pPr marL="685783" indent="0">
              <a:buNone/>
              <a:defRPr sz="1350">
                <a:solidFill>
                  <a:schemeClr val="accent6">
                    <a:lumMod val="50000"/>
                    <a:lumOff val="50000"/>
                  </a:schemeClr>
                </a:solidFill>
              </a:defRPr>
            </a:lvl3pPr>
            <a:lvl4pPr marL="1028674" indent="0">
              <a:buNone/>
              <a:defRPr sz="1350">
                <a:solidFill>
                  <a:schemeClr val="accent6">
                    <a:lumMod val="50000"/>
                    <a:lumOff val="50000"/>
                  </a:schemeClr>
                </a:solidFill>
              </a:defRPr>
            </a:lvl4pPr>
            <a:lvl5pPr marL="1371566" indent="0">
              <a:buNone/>
              <a:defRPr sz="1350">
                <a:solidFill>
                  <a:schemeClr val="accent6">
                    <a:lumMod val="50000"/>
                    <a:lumOff val="50000"/>
                  </a:schemeClr>
                </a:solidFill>
              </a:defRPr>
            </a:lvl5pPr>
          </a:lstStyle>
          <a:p>
            <a:pPr marL="0" indent="0">
              <a:buNone/>
            </a:pPr>
            <a:r>
              <a:rPr lang="en-US" sz="1350" kern="0" dirty="0" err="1">
                <a:solidFill>
                  <a:schemeClr val="accent6">
                    <a:lumMod val="50000"/>
                    <a:lumOff val="50000"/>
                  </a:schemeClr>
                </a:solidFill>
                <a:latin typeface="Arial" charset="0"/>
                <a:ea typeface="Arial" charset="0"/>
                <a:cs typeface="Arial" charset="0"/>
              </a:rPr>
              <a:t>Ut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enim</a:t>
            </a:r>
            <a:r>
              <a:rPr lang="en-US" sz="1350" kern="0" dirty="0">
                <a:solidFill>
                  <a:schemeClr val="accent6">
                    <a:lumMod val="50000"/>
                    <a:lumOff val="50000"/>
                  </a:schemeClr>
                </a:solidFill>
                <a:latin typeface="Arial" charset="0"/>
                <a:ea typeface="Arial" charset="0"/>
                <a:cs typeface="Arial" charset="0"/>
              </a:rPr>
              <a:t> ad minim </a:t>
            </a:r>
            <a:r>
              <a:rPr lang="en-US" sz="1350" kern="0" dirty="0" err="1">
                <a:solidFill>
                  <a:schemeClr val="accent6">
                    <a:lumMod val="50000"/>
                    <a:lumOff val="50000"/>
                  </a:schemeClr>
                </a:solidFill>
                <a:latin typeface="Arial" charset="0"/>
                <a:ea typeface="Arial" charset="0"/>
                <a:cs typeface="Arial" charset="0"/>
              </a:rPr>
              <a:t>veniam</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quis</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nostrud</a:t>
            </a:r>
            <a:r>
              <a:rPr lang="en-US" sz="1350" kern="0" dirty="0">
                <a:solidFill>
                  <a:schemeClr val="accent6">
                    <a:lumMod val="50000"/>
                    <a:lumOff val="50000"/>
                  </a:schemeClr>
                </a:solidFill>
                <a:latin typeface="Arial" charset="0"/>
                <a:ea typeface="Arial" charset="0"/>
                <a:cs typeface="Arial" charset="0"/>
              </a:rPr>
              <a:t> exercitation </a:t>
            </a:r>
            <a:r>
              <a:rPr lang="en-US" sz="1350" kern="0" dirty="0" err="1">
                <a:solidFill>
                  <a:schemeClr val="accent6">
                    <a:lumMod val="50000"/>
                    <a:lumOff val="50000"/>
                  </a:schemeClr>
                </a:solidFill>
                <a:latin typeface="Arial" charset="0"/>
                <a:ea typeface="Arial" charset="0"/>
                <a:cs typeface="Arial" charset="0"/>
              </a:rPr>
              <a:t>ullamco</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laboris</a:t>
            </a:r>
            <a:r>
              <a:rPr lang="en-US" sz="1350" kern="0" dirty="0">
                <a:solidFill>
                  <a:schemeClr val="accent6">
                    <a:lumMod val="50000"/>
                    <a:lumOff val="50000"/>
                  </a:schemeClr>
                </a:solidFill>
                <a:latin typeface="Arial" charset="0"/>
                <a:ea typeface="Arial" charset="0"/>
                <a:cs typeface="Arial" charset="0"/>
              </a:rPr>
              <a:t> nisi </a:t>
            </a:r>
            <a:r>
              <a:rPr lang="en-US" sz="1350" kern="0" dirty="0" err="1">
                <a:solidFill>
                  <a:schemeClr val="accent6">
                    <a:lumMod val="50000"/>
                    <a:lumOff val="50000"/>
                  </a:schemeClr>
                </a:solidFill>
                <a:latin typeface="Arial" charset="0"/>
                <a:ea typeface="Arial" charset="0"/>
                <a:cs typeface="Arial" charset="0"/>
              </a:rPr>
              <a:t>ut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aliquip</a:t>
            </a:r>
            <a:r>
              <a:rPr lang="en-US" sz="1350" kern="0" dirty="0">
                <a:solidFill>
                  <a:schemeClr val="accent6">
                    <a:lumMod val="50000"/>
                    <a:lumOff val="50000"/>
                  </a:schemeClr>
                </a:solidFill>
                <a:latin typeface="Arial" charset="0"/>
                <a:ea typeface="Arial" charset="0"/>
                <a:cs typeface="Arial" charset="0"/>
              </a:rPr>
              <a:t> ex </a:t>
            </a:r>
            <a:r>
              <a:rPr lang="en-US" sz="1350" kern="0" dirty="0" err="1">
                <a:solidFill>
                  <a:schemeClr val="accent6">
                    <a:lumMod val="50000"/>
                    <a:lumOff val="50000"/>
                  </a:schemeClr>
                </a:solidFill>
                <a:latin typeface="Arial" charset="0"/>
                <a:ea typeface="Arial" charset="0"/>
                <a:cs typeface="Arial" charset="0"/>
              </a:rPr>
              <a:t>ea</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commodo</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consequat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Duis</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aute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irure</a:t>
            </a:r>
            <a:r>
              <a:rPr lang="en-US" sz="1350" kern="0" dirty="0">
                <a:solidFill>
                  <a:schemeClr val="accent6">
                    <a:lumMod val="50000"/>
                    <a:lumOff val="50000"/>
                  </a:schemeClr>
                </a:solidFill>
                <a:latin typeface="Arial" charset="0"/>
                <a:ea typeface="Arial" charset="0"/>
                <a:cs typeface="Arial" charset="0"/>
              </a:rPr>
              <a:t> dolor in </a:t>
            </a:r>
            <a:r>
              <a:rPr lang="en-US" sz="1350" kern="0" dirty="0" err="1">
                <a:solidFill>
                  <a:schemeClr val="accent6">
                    <a:lumMod val="50000"/>
                    <a:lumOff val="50000"/>
                  </a:schemeClr>
                </a:solidFill>
                <a:latin typeface="Arial" charset="0"/>
                <a:ea typeface="Arial" charset="0"/>
                <a:cs typeface="Arial" charset="0"/>
              </a:rPr>
              <a:t>reprehenderit</a:t>
            </a:r>
            <a:r>
              <a:rPr lang="en-US" sz="1350" kern="0" dirty="0">
                <a:solidFill>
                  <a:schemeClr val="accent6">
                    <a:lumMod val="50000"/>
                    <a:lumOff val="50000"/>
                  </a:schemeClr>
                </a:solidFill>
                <a:latin typeface="Arial" charset="0"/>
                <a:ea typeface="Arial" charset="0"/>
                <a:cs typeface="Arial" charset="0"/>
              </a:rPr>
              <a:t> in </a:t>
            </a:r>
            <a:r>
              <a:rPr lang="en-US" sz="1350" kern="0" dirty="0" err="1">
                <a:solidFill>
                  <a:schemeClr val="accent6">
                    <a:lumMod val="50000"/>
                    <a:lumOff val="50000"/>
                  </a:schemeClr>
                </a:solidFill>
                <a:latin typeface="Arial" charset="0"/>
                <a:ea typeface="Arial" charset="0"/>
                <a:cs typeface="Arial" charset="0"/>
              </a:rPr>
              <a:t>voluptate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velit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esse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cillum</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dolore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eu</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fugiat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nulla</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pariatur</a:t>
            </a:r>
            <a:r>
              <a:rPr lang="en-US" sz="1350" kern="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358830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366BBF-229C-C44C-AF59-4ACC2BB0C3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70323"/>
          <a:stretch/>
        </p:blipFill>
        <p:spPr>
          <a:xfrm>
            <a:off x="-2" y="1"/>
            <a:ext cx="12189523" cy="2057400"/>
          </a:xfrm>
          <a:prstGeom prst="rect">
            <a:avLst/>
          </a:prstGeom>
        </p:spPr>
      </p:pic>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6" name="Rectangle 5">
            <a:extLst>
              <a:ext uri="{FF2B5EF4-FFF2-40B4-BE49-F238E27FC236}">
                <a16:creationId xmlns:a16="http://schemas.microsoft.com/office/drawing/2014/main" id="{4B2DAA68-1FEC-B844-9D68-5B89C97E05F6}"/>
              </a:ext>
            </a:extLst>
          </p:cNvPr>
          <p:cNvSpPr/>
          <p:nvPr userDrawn="1"/>
        </p:nvSpPr>
        <p:spPr>
          <a:xfrm>
            <a:off x="3" y="2"/>
            <a:ext cx="12189524" cy="2057401"/>
          </a:xfrm>
          <a:prstGeom prst="rect">
            <a:avLst/>
          </a:prstGeom>
          <a:solidFill>
            <a:schemeClr val="tx1">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14" tIns="35507" rIns="71014" bIns="35507" rtlCol="0" anchor="ctr"/>
          <a:lstStyle/>
          <a:p>
            <a:pPr algn="ctr" fontAlgn="base">
              <a:spcBef>
                <a:spcPct val="0"/>
              </a:spcBef>
              <a:spcAft>
                <a:spcPct val="0"/>
              </a:spcAft>
            </a:pPr>
            <a:r>
              <a:rPr lang="en-US" sz="1800" dirty="0">
                <a:solidFill>
                  <a:prstClr val="white">
                    <a:alpha val="44000"/>
                  </a:prstClr>
                </a:solidFill>
              </a:rPr>
              <a:t>    </a:t>
            </a:r>
          </a:p>
        </p:txBody>
      </p:sp>
    </p:spTree>
    <p:extLst>
      <p:ext uri="{BB962C8B-B14F-4D97-AF65-F5344CB8AC3E}">
        <p14:creationId xmlns:p14="http://schemas.microsoft.com/office/powerpoint/2010/main" val="4073633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ext Box 9"/>
          <p:cNvSpPr txBox="1">
            <a:spLocks noChangeArrowheads="1"/>
          </p:cNvSpPr>
          <p:nvPr userDrawn="1"/>
        </p:nvSpPr>
        <p:spPr bwMode="auto">
          <a:xfrm>
            <a:off x="114300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prstClr val="white"/>
                </a:solidFill>
              </a:rPr>
              <a:pPr algn="r" eaLnBrk="0" fontAlgn="base" hangingPunct="0">
                <a:spcBef>
                  <a:spcPct val="50000"/>
                </a:spcBef>
                <a:spcAft>
                  <a:spcPct val="0"/>
                </a:spcAft>
                <a:defRPr/>
              </a:pPr>
              <a:t>‹#›</a:t>
            </a:fld>
            <a:endParaRPr lang="en-US" sz="750" dirty="0">
              <a:solidFill>
                <a:prstClr val="white"/>
              </a:solidFill>
            </a:endParaRPr>
          </a:p>
        </p:txBody>
      </p:sp>
    </p:spTree>
    <p:extLst>
      <p:ext uri="{BB962C8B-B14F-4D97-AF65-F5344CB8AC3E}">
        <p14:creationId xmlns:p14="http://schemas.microsoft.com/office/powerpoint/2010/main" val="882566371"/>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in Title">
    <p:spTree>
      <p:nvGrpSpPr>
        <p:cNvPr id="1" name=""/>
        <p:cNvGrpSpPr/>
        <p:nvPr/>
      </p:nvGrpSpPr>
      <p:grpSpPr>
        <a:xfrm>
          <a:off x="0" y="0"/>
          <a:ext cx="0" cy="0"/>
          <a:chOff x="0" y="0"/>
          <a:chExt cx="0" cy="0"/>
        </a:xfrm>
      </p:grpSpPr>
      <p:pic>
        <p:nvPicPr>
          <p:cNvPr id="7" name="Background Image" hidden="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Overlay">
            <a:extLst>
              <a:ext uri="{FF2B5EF4-FFF2-40B4-BE49-F238E27FC236}">
                <a16:creationId xmlns:a16="http://schemas.microsoft.com/office/drawing/2014/main" id="{38FBF2CF-0FA6-9943-84EB-29395595E7E4}"/>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alpha val="44000"/>
                </a:prstClr>
              </a:solidFill>
            </a:endParaRPr>
          </a:p>
        </p:txBody>
      </p:sp>
      <p:sp>
        <p:nvSpPr>
          <p:cNvPr id="8" name="Page number"/>
          <p:cNvSpPr txBox="1">
            <a:spLocks noChangeArrowheads="1"/>
          </p:cNvSpPr>
          <p:nvPr userDrawn="1"/>
        </p:nvSpPr>
        <p:spPr bwMode="auto">
          <a:xfrm>
            <a:off x="11201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prstClr val="white"/>
                </a:solidFill>
              </a:rPr>
              <a:pPr algn="r" fontAlgn="base">
                <a:spcBef>
                  <a:spcPct val="50000"/>
                </a:spcBef>
                <a:spcAft>
                  <a:spcPct val="0"/>
                </a:spcAft>
                <a:defRPr/>
              </a:pPr>
              <a:t>‹#›</a:t>
            </a:fld>
            <a:endParaRPr lang="en-US" sz="750" dirty="0">
              <a:solidFill>
                <a:prstClr val="white"/>
              </a:solidFill>
            </a:endParaRPr>
          </a:p>
        </p:txBody>
      </p:sp>
      <p:sp>
        <p:nvSpPr>
          <p:cNvPr id="10" name="Gold Bar">
            <a:extLst>
              <a:ext uri="{FF2B5EF4-FFF2-40B4-BE49-F238E27FC236}">
                <a16:creationId xmlns:a16="http://schemas.microsoft.com/office/drawing/2014/main" id="{3509414D-8F08-BA44-95D8-7C522F70C50B}"/>
              </a:ext>
            </a:extLst>
          </p:cNvPr>
          <p:cNvSpPr/>
          <p:nvPr userDrawn="1"/>
        </p:nvSpPr>
        <p:spPr>
          <a:xfrm>
            <a:off x="5506829" y="3290132"/>
            <a:ext cx="1178336"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endParaRPr>
          </a:p>
        </p:txBody>
      </p:sp>
      <p:pic>
        <p:nvPicPr>
          <p:cNvPr id="12" name="Logo" descr="lionlogo_white.eps">
            <a:extLst>
              <a:ext uri="{FF2B5EF4-FFF2-40B4-BE49-F238E27FC236}">
                <a16:creationId xmlns:a16="http://schemas.microsoft.com/office/drawing/2014/main" id="{814D9E97-17D2-5B41-946E-3E27ABF6EAA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0373" y="1242318"/>
            <a:ext cx="1751259" cy="1708354"/>
          </a:xfrm>
          <a:prstGeom prst="rect">
            <a:avLst/>
          </a:prstGeom>
        </p:spPr>
      </p:pic>
      <p:sp>
        <p:nvSpPr>
          <p:cNvPr id="19" name="Text Placeholder 18">
            <a:extLst>
              <a:ext uri="{FF2B5EF4-FFF2-40B4-BE49-F238E27FC236}">
                <a16:creationId xmlns:a16="http://schemas.microsoft.com/office/drawing/2014/main" id="{313D063B-9FFA-7F4F-B298-6BEEC4FE5AA0}"/>
              </a:ext>
            </a:extLst>
          </p:cNvPr>
          <p:cNvSpPr>
            <a:spLocks noGrp="1"/>
          </p:cNvSpPr>
          <p:nvPr>
            <p:ph type="body" sz="quarter" idx="12" hasCustomPrompt="1"/>
          </p:nvPr>
        </p:nvSpPr>
        <p:spPr>
          <a:xfrm>
            <a:off x="762000" y="3657600"/>
            <a:ext cx="10668000" cy="914400"/>
          </a:xfrm>
          <a:prstGeom prst="rect">
            <a:avLst/>
          </a:prstGeom>
        </p:spPr>
        <p:txBody>
          <a:bodyPr anchor="ctr"/>
          <a:lstStyle>
            <a:lvl1pPr marL="0" indent="0" algn="ctr">
              <a:buNone/>
              <a:defRPr sz="2700" b="1">
                <a:solidFill>
                  <a:srgbClr val="F0C300"/>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21" name="Text Placeholder 20">
            <a:extLst>
              <a:ext uri="{FF2B5EF4-FFF2-40B4-BE49-F238E27FC236}">
                <a16:creationId xmlns:a16="http://schemas.microsoft.com/office/drawing/2014/main" id="{83A89380-D473-6C42-ACCA-BB4117594885}"/>
              </a:ext>
            </a:extLst>
          </p:cNvPr>
          <p:cNvSpPr>
            <a:spLocks noGrp="1"/>
          </p:cNvSpPr>
          <p:nvPr>
            <p:ph type="body" sz="quarter" idx="13" hasCustomPrompt="1"/>
          </p:nvPr>
        </p:nvSpPr>
        <p:spPr>
          <a:xfrm>
            <a:off x="762000" y="4800600"/>
            <a:ext cx="10668000" cy="1066800"/>
          </a:xfrm>
          <a:prstGeom prst="rect">
            <a:avLst/>
          </a:prstGeom>
        </p:spPr>
        <p:txBody>
          <a:bodyPr/>
          <a:lstStyle>
            <a:lvl1pPr marL="0" indent="0" algn="ctr">
              <a:buNone/>
              <a:defRPr>
                <a:solidFill>
                  <a:schemeClr val="bg1"/>
                </a:solidFill>
              </a:defRPr>
            </a:lvl1pPr>
          </a:lstStyle>
          <a:p>
            <a:pPr lvl="0"/>
            <a:r>
              <a:rPr lang="en-US" dirty="0"/>
              <a:t>Insert subhead</a:t>
            </a:r>
          </a:p>
        </p:txBody>
      </p:sp>
    </p:spTree>
    <p:extLst>
      <p:ext uri="{BB962C8B-B14F-4D97-AF65-F5344CB8AC3E}">
        <p14:creationId xmlns:p14="http://schemas.microsoft.com/office/powerpoint/2010/main" val="24000500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sion breaker Slide">
    <p:spTree>
      <p:nvGrpSpPr>
        <p:cNvPr id="1" name=""/>
        <p:cNvGrpSpPr/>
        <p:nvPr/>
      </p:nvGrpSpPr>
      <p:grpSpPr>
        <a:xfrm>
          <a:off x="0" y="0"/>
          <a:ext cx="0" cy="0"/>
          <a:chOff x="0" y="0"/>
          <a:chExt cx="0" cy="0"/>
        </a:xfrm>
      </p:grpSpPr>
      <p:sp>
        <p:nvSpPr>
          <p:cNvPr id="4" name="Overlay">
            <a:extLst>
              <a:ext uri="{FF2B5EF4-FFF2-40B4-BE49-F238E27FC236}">
                <a16:creationId xmlns:a16="http://schemas.microsoft.com/office/drawing/2014/main" id="{89790728-0DD7-1F42-9A48-48A941B20D9A}"/>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alpha val="44000"/>
                </a:prstClr>
              </a:solidFill>
            </a:endParaRPr>
          </a:p>
        </p:txBody>
      </p:sp>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201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prstClr val="white"/>
                </a:solidFill>
              </a:rPr>
              <a:pPr algn="r" fontAlgn="base">
                <a:spcBef>
                  <a:spcPct val="50000"/>
                </a:spcBef>
                <a:spcAft>
                  <a:spcPct val="0"/>
                </a:spcAft>
                <a:defRPr/>
              </a:pPr>
              <a:t>‹#›</a:t>
            </a:fld>
            <a:endParaRPr lang="en-US" sz="75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8" y="3206482"/>
            <a:ext cx="6209629" cy="445043"/>
          </a:xfrm>
          <a:prstGeom prst="rect">
            <a:avLst/>
          </a:prstGeom>
        </p:spPr>
        <p:txBody>
          <a:bodyPr anchor="ctr"/>
          <a:lstStyle>
            <a:lvl1pPr marL="0" indent="0" algn="ctr">
              <a:buNone/>
              <a:defRPr sz="3000" b="1">
                <a:solidFill>
                  <a:schemeClr val="bg1"/>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169403565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Vision breaker Slide">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201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prstClr val="white"/>
                </a:solidFill>
              </a:rPr>
              <a:pPr algn="r" fontAlgn="base">
                <a:spcBef>
                  <a:spcPct val="50000"/>
                </a:spcBef>
                <a:spcAft>
                  <a:spcPct val="0"/>
                </a:spcAft>
                <a:defRPr/>
              </a:pPr>
              <a:t>‹#›</a:t>
            </a:fld>
            <a:endParaRPr lang="en-US" sz="75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8" y="3206482"/>
            <a:ext cx="6209629" cy="445043"/>
          </a:xfrm>
          <a:prstGeom prst="rect">
            <a:avLst/>
          </a:prstGeom>
        </p:spPr>
        <p:txBody>
          <a:bodyPr anchor="ctr"/>
          <a:lstStyle>
            <a:lvl1pPr marL="0" indent="0" algn="ctr">
              <a:buNone/>
              <a:defRPr sz="3000" b="1">
                <a:solidFill>
                  <a:schemeClr val="bg1"/>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6" name="Text Placeholder 20">
            <a:extLst>
              <a:ext uri="{FF2B5EF4-FFF2-40B4-BE49-F238E27FC236}">
                <a16:creationId xmlns:a16="http://schemas.microsoft.com/office/drawing/2014/main" id="{E50CA8B0-FD4C-9440-884C-C4214E13D181}"/>
              </a:ext>
            </a:extLst>
          </p:cNvPr>
          <p:cNvSpPr>
            <a:spLocks noGrp="1"/>
          </p:cNvSpPr>
          <p:nvPr>
            <p:ph type="body" sz="quarter" idx="13" hasCustomPrompt="1"/>
          </p:nvPr>
        </p:nvSpPr>
        <p:spPr>
          <a:xfrm>
            <a:off x="3259534" y="4189206"/>
            <a:ext cx="5672943" cy="535194"/>
          </a:xfrm>
          <a:prstGeom prst="rect">
            <a:avLst/>
          </a:prstGeom>
        </p:spPr>
        <p:txBody>
          <a:bodyPr anchor="t"/>
          <a:lstStyle>
            <a:lvl1pPr marL="0" indent="0" algn="ctr">
              <a:buNone/>
              <a:defRPr sz="1800">
                <a:solidFill>
                  <a:schemeClr val="bg1"/>
                </a:solidFill>
              </a:defRPr>
            </a:lvl1pPr>
          </a:lstStyle>
          <a:p>
            <a:pPr lvl="0"/>
            <a:r>
              <a:rPr lang="en-US" dirty="0"/>
              <a:t>Insert subhead</a:t>
            </a:r>
          </a:p>
        </p:txBody>
      </p:sp>
    </p:spTree>
    <p:extLst>
      <p:ext uri="{BB962C8B-B14F-4D97-AF65-F5344CB8AC3E}">
        <p14:creationId xmlns:p14="http://schemas.microsoft.com/office/powerpoint/2010/main" val="2217536691"/>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Main Title">
    <p:spTree>
      <p:nvGrpSpPr>
        <p:cNvPr id="1" name=""/>
        <p:cNvGrpSpPr/>
        <p:nvPr/>
      </p:nvGrpSpPr>
      <p:grpSpPr>
        <a:xfrm>
          <a:off x="0" y="0"/>
          <a:ext cx="0" cy="0"/>
          <a:chOff x="0" y="0"/>
          <a:chExt cx="0" cy="0"/>
        </a:xfrm>
      </p:grpSpPr>
      <p:pic>
        <p:nvPicPr>
          <p:cNvPr id="7" name="Background Image" hidden="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Overlay">
            <a:extLst>
              <a:ext uri="{FF2B5EF4-FFF2-40B4-BE49-F238E27FC236}">
                <a16:creationId xmlns:a16="http://schemas.microsoft.com/office/drawing/2014/main" id="{38FBF2CF-0FA6-9943-84EB-29395595E7E4}"/>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alpha val="44000"/>
                </a:prstClr>
              </a:solidFill>
            </a:endParaRPr>
          </a:p>
        </p:txBody>
      </p:sp>
      <p:sp>
        <p:nvSpPr>
          <p:cNvPr id="8" name="Page number"/>
          <p:cNvSpPr txBox="1">
            <a:spLocks noChangeArrowheads="1"/>
          </p:cNvSpPr>
          <p:nvPr userDrawn="1"/>
        </p:nvSpPr>
        <p:spPr bwMode="auto">
          <a:xfrm>
            <a:off x="11201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prstClr val="white"/>
                </a:solidFill>
              </a:rPr>
              <a:pPr algn="r" fontAlgn="base">
                <a:spcBef>
                  <a:spcPct val="50000"/>
                </a:spcBef>
                <a:spcAft>
                  <a:spcPct val="0"/>
                </a:spcAft>
                <a:defRPr/>
              </a:pPr>
              <a:t>‹#›</a:t>
            </a:fld>
            <a:endParaRPr lang="en-US" sz="750" dirty="0">
              <a:solidFill>
                <a:prstClr val="white"/>
              </a:solidFill>
            </a:endParaRPr>
          </a:p>
        </p:txBody>
      </p:sp>
      <p:pic>
        <p:nvPicPr>
          <p:cNvPr id="12" name="Logo" descr="lionlogo_white.eps">
            <a:extLst>
              <a:ext uri="{FF2B5EF4-FFF2-40B4-BE49-F238E27FC236}">
                <a16:creationId xmlns:a16="http://schemas.microsoft.com/office/drawing/2014/main" id="{814D9E97-17D2-5B41-946E-3E27ABF6EAA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20373" y="1242318"/>
            <a:ext cx="1751259" cy="1708354"/>
          </a:xfrm>
          <a:prstGeom prst="rect">
            <a:avLst/>
          </a:prstGeom>
        </p:spPr>
      </p:pic>
      <p:sp>
        <p:nvSpPr>
          <p:cNvPr id="21" name="Text Placeholder 20">
            <a:extLst>
              <a:ext uri="{FF2B5EF4-FFF2-40B4-BE49-F238E27FC236}">
                <a16:creationId xmlns:a16="http://schemas.microsoft.com/office/drawing/2014/main" id="{83A89380-D473-6C42-ACCA-BB4117594885}"/>
              </a:ext>
            </a:extLst>
          </p:cNvPr>
          <p:cNvSpPr>
            <a:spLocks noGrp="1"/>
          </p:cNvSpPr>
          <p:nvPr>
            <p:ph type="body" sz="quarter" idx="13" hasCustomPrompt="1"/>
          </p:nvPr>
        </p:nvSpPr>
        <p:spPr>
          <a:xfrm>
            <a:off x="2362200" y="3276600"/>
            <a:ext cx="7239000" cy="1752600"/>
          </a:xfrm>
          <a:prstGeom prst="rect">
            <a:avLst/>
          </a:prstGeom>
        </p:spPr>
        <p:txBody>
          <a:bodyPr anchor="ctr"/>
          <a:lstStyle>
            <a:lvl1pPr marL="0" indent="0" algn="ctr">
              <a:buNone/>
              <a:defRPr sz="1800">
                <a:solidFill>
                  <a:schemeClr val="bg1"/>
                </a:solidFill>
              </a:defRPr>
            </a:lvl1pPr>
          </a:lstStyle>
          <a:p>
            <a:r>
              <a:rPr lang="en-US" sz="1800" dirty="0">
                <a:solidFill>
                  <a:schemeClr val="bg1"/>
                </a:solidFill>
              </a:rPr>
              <a:t>Lorem ipsum dolor sit amet, illud </a:t>
            </a:r>
            <a:r>
              <a:rPr lang="en-US" sz="1800" dirty="0" err="1">
                <a:solidFill>
                  <a:schemeClr val="bg1"/>
                </a:solidFill>
              </a:rPr>
              <a:t>dolorem</a:t>
            </a:r>
            <a:r>
              <a:rPr lang="en-US" sz="1800" dirty="0">
                <a:solidFill>
                  <a:schemeClr val="bg1"/>
                </a:solidFill>
              </a:rPr>
              <a:t> </a:t>
            </a:r>
            <a:r>
              <a:rPr lang="en-US" sz="1800" dirty="0" err="1">
                <a:solidFill>
                  <a:schemeClr val="bg1"/>
                </a:solidFill>
              </a:rPr>
              <a:t>voluptaria</a:t>
            </a:r>
            <a:r>
              <a:rPr lang="en-US" sz="1800" dirty="0">
                <a:solidFill>
                  <a:schemeClr val="bg1"/>
                </a:solidFill>
              </a:rPr>
              <a:t> id vel. Duo no </a:t>
            </a:r>
            <a:r>
              <a:rPr lang="en-US" sz="1800" dirty="0" err="1">
                <a:solidFill>
                  <a:schemeClr val="bg1"/>
                </a:solidFill>
              </a:rPr>
              <a:t>prompta</a:t>
            </a:r>
            <a:r>
              <a:rPr lang="en-US" sz="1800" dirty="0">
                <a:solidFill>
                  <a:schemeClr val="bg1"/>
                </a:solidFill>
              </a:rPr>
              <a:t> </a:t>
            </a:r>
            <a:r>
              <a:rPr lang="en-US" sz="1800" dirty="0" err="1">
                <a:solidFill>
                  <a:schemeClr val="bg1"/>
                </a:solidFill>
              </a:rPr>
              <a:t>accusam</a:t>
            </a:r>
            <a:r>
              <a:rPr lang="en-US" sz="1800" dirty="0">
                <a:solidFill>
                  <a:schemeClr val="bg1"/>
                </a:solidFill>
              </a:rPr>
              <a:t>, </a:t>
            </a:r>
            <a:r>
              <a:rPr lang="en-US" sz="1800" dirty="0" err="1">
                <a:solidFill>
                  <a:schemeClr val="bg1"/>
                </a:solidFill>
              </a:rPr>
              <a:t>discere</a:t>
            </a:r>
            <a:r>
              <a:rPr lang="en-US" sz="1800" dirty="0">
                <a:solidFill>
                  <a:schemeClr val="bg1"/>
                </a:solidFill>
              </a:rPr>
              <a:t> minimum </a:t>
            </a:r>
            <a:r>
              <a:rPr lang="en-US" sz="1800" dirty="0" err="1">
                <a:solidFill>
                  <a:schemeClr val="bg1"/>
                </a:solidFill>
              </a:rPr>
              <a:t>corrumpit</a:t>
            </a:r>
            <a:r>
              <a:rPr lang="en-US" sz="1800" dirty="0">
                <a:solidFill>
                  <a:schemeClr val="bg1"/>
                </a:solidFill>
              </a:rPr>
              <a:t> </a:t>
            </a:r>
            <a:r>
              <a:rPr lang="en-US" sz="1800" dirty="0" err="1">
                <a:solidFill>
                  <a:schemeClr val="bg1"/>
                </a:solidFill>
              </a:rPr>
              <a:t>vel</a:t>
            </a:r>
            <a:r>
              <a:rPr lang="en-US" sz="1800" dirty="0">
                <a:solidFill>
                  <a:schemeClr val="bg1"/>
                </a:solidFill>
              </a:rPr>
              <a:t> no.</a:t>
            </a:r>
          </a:p>
        </p:txBody>
      </p:sp>
      <p:sp>
        <p:nvSpPr>
          <p:cNvPr id="11" name="Rectangle 10">
            <a:extLst>
              <a:ext uri="{FF2B5EF4-FFF2-40B4-BE49-F238E27FC236}">
                <a16:creationId xmlns:a16="http://schemas.microsoft.com/office/drawing/2014/main" id="{576702AB-F472-3E42-8B73-5A9060BEBD56}"/>
              </a:ext>
            </a:extLst>
          </p:cNvPr>
          <p:cNvSpPr/>
          <p:nvPr userDrawn="1"/>
        </p:nvSpPr>
        <p:spPr>
          <a:xfrm>
            <a:off x="1562174" y="2847219"/>
            <a:ext cx="1513719" cy="1172112"/>
          </a:xfrm>
          <a:prstGeom prst="rect">
            <a:avLst/>
          </a:prstGeom>
        </p:spPr>
        <p:txBody>
          <a:bodyPr wrap="square" lIns="47622" tIns="23811" rIns="47622" bIns="23811">
            <a:spAutoFit/>
          </a:bodyPr>
          <a:lstStyle/>
          <a:p>
            <a:pPr algn="ctr" fontAlgn="base">
              <a:spcBef>
                <a:spcPct val="0"/>
              </a:spcBef>
              <a:spcAft>
                <a:spcPct val="0"/>
              </a:spcAft>
            </a:pPr>
            <a:r>
              <a:rPr lang="en-US" sz="7200" b="1" dirty="0">
                <a:solidFill>
                  <a:srgbClr val="FBC608"/>
                </a:solidFill>
                <a:latin typeface="Open sans"/>
                <a:ea typeface="ヒラギノ角ゴ Pro W3" pitchFamily="125" charset="-128"/>
                <a:cs typeface="Open sans"/>
              </a:rPr>
              <a:t>“</a:t>
            </a:r>
          </a:p>
        </p:txBody>
      </p:sp>
      <p:sp>
        <p:nvSpPr>
          <p:cNvPr id="13" name="Rectangle 12">
            <a:extLst>
              <a:ext uri="{FF2B5EF4-FFF2-40B4-BE49-F238E27FC236}">
                <a16:creationId xmlns:a16="http://schemas.microsoft.com/office/drawing/2014/main" id="{38745428-B285-9548-963E-056B5B4D3C03}"/>
              </a:ext>
            </a:extLst>
          </p:cNvPr>
          <p:cNvSpPr/>
          <p:nvPr userDrawn="1"/>
        </p:nvSpPr>
        <p:spPr>
          <a:xfrm>
            <a:off x="8922965" y="4129884"/>
            <a:ext cx="1513719" cy="1172112"/>
          </a:xfrm>
          <a:prstGeom prst="rect">
            <a:avLst/>
          </a:prstGeom>
        </p:spPr>
        <p:txBody>
          <a:bodyPr wrap="square" lIns="47622" tIns="23811" rIns="47622" bIns="23811">
            <a:spAutoFit/>
          </a:bodyPr>
          <a:lstStyle/>
          <a:p>
            <a:pPr algn="ctr" fontAlgn="base">
              <a:spcBef>
                <a:spcPct val="0"/>
              </a:spcBef>
              <a:spcAft>
                <a:spcPct val="0"/>
              </a:spcAft>
            </a:pPr>
            <a:r>
              <a:rPr lang="en-US" sz="7200" b="1" dirty="0">
                <a:solidFill>
                  <a:srgbClr val="FBC608"/>
                </a:solidFill>
                <a:latin typeface="Open sans"/>
                <a:ea typeface="ヒラギノ角ゴ Pro W3" pitchFamily="125" charset="-128"/>
                <a:cs typeface="Open sans"/>
              </a:rPr>
              <a:t>”</a:t>
            </a:r>
          </a:p>
        </p:txBody>
      </p:sp>
    </p:spTree>
    <p:extLst>
      <p:ext uri="{BB962C8B-B14F-4D97-AF65-F5344CB8AC3E}">
        <p14:creationId xmlns:p14="http://schemas.microsoft.com/office/powerpoint/2010/main" val="2037457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Vision breaker Slide">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430000" y="6420046"/>
            <a:ext cx="3302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prstClr val="white"/>
                </a:solidFill>
              </a:rPr>
              <a:pPr algn="r" fontAlgn="base">
                <a:spcBef>
                  <a:spcPct val="50000"/>
                </a:spcBef>
                <a:spcAft>
                  <a:spcPct val="0"/>
                </a:spcAft>
                <a:defRPr/>
              </a:pPr>
              <a:t>‹#›</a:t>
            </a:fld>
            <a:endParaRPr lang="en-US" sz="75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8" y="4239688"/>
            <a:ext cx="6209629" cy="445043"/>
          </a:xfrm>
          <a:prstGeom prst="rect">
            <a:avLst/>
          </a:prstGeom>
        </p:spPr>
        <p:txBody>
          <a:bodyPr anchor="ctr"/>
          <a:lstStyle>
            <a:lvl1pPr marL="0" indent="0" algn="ctr">
              <a:buNone/>
              <a:defRPr sz="3000" b="1">
                <a:solidFill>
                  <a:schemeClr val="bg1"/>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6" name="Text Placeholder 20">
            <a:extLst>
              <a:ext uri="{FF2B5EF4-FFF2-40B4-BE49-F238E27FC236}">
                <a16:creationId xmlns:a16="http://schemas.microsoft.com/office/drawing/2014/main" id="{E50CA8B0-FD4C-9440-884C-C4214E13D181}"/>
              </a:ext>
            </a:extLst>
          </p:cNvPr>
          <p:cNvSpPr>
            <a:spLocks noGrp="1"/>
          </p:cNvSpPr>
          <p:nvPr>
            <p:ph type="body" sz="quarter" idx="13" hasCustomPrompt="1"/>
          </p:nvPr>
        </p:nvSpPr>
        <p:spPr>
          <a:xfrm>
            <a:off x="3259534" y="3206478"/>
            <a:ext cx="5672943" cy="535194"/>
          </a:xfrm>
          <a:prstGeom prst="rect">
            <a:avLst/>
          </a:prstGeom>
        </p:spPr>
        <p:txBody>
          <a:bodyPr anchor="t"/>
          <a:lstStyle>
            <a:lvl1pPr marL="0" indent="0" algn="ctr">
              <a:buNone/>
              <a:defRPr sz="1800">
                <a:solidFill>
                  <a:schemeClr val="bg1"/>
                </a:solidFill>
              </a:defRPr>
            </a:lvl1pPr>
          </a:lstStyle>
          <a:p>
            <a:pPr lvl="0"/>
            <a:r>
              <a:rPr lang="en-US" dirty="0"/>
              <a:t>Insert copy here</a:t>
            </a:r>
          </a:p>
        </p:txBody>
      </p:sp>
    </p:spTree>
    <p:extLst>
      <p:ext uri="{BB962C8B-B14F-4D97-AF65-F5344CB8AC3E}">
        <p14:creationId xmlns:p14="http://schemas.microsoft.com/office/powerpoint/2010/main" val="2485638480"/>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Vision breaker Slide">
    <p:spTree>
      <p:nvGrpSpPr>
        <p:cNvPr id="1" name=""/>
        <p:cNvGrpSpPr/>
        <p:nvPr/>
      </p:nvGrpSpPr>
      <p:grpSpPr>
        <a:xfrm>
          <a:off x="0" y="0"/>
          <a:ext cx="0" cy="0"/>
          <a:chOff x="0" y="0"/>
          <a:chExt cx="0" cy="0"/>
        </a:xfrm>
      </p:grpSpPr>
      <p:sp>
        <p:nvSpPr>
          <p:cNvPr id="10" name="Overlay">
            <a:extLst>
              <a:ext uri="{FF2B5EF4-FFF2-40B4-BE49-F238E27FC236}">
                <a16:creationId xmlns:a16="http://schemas.microsoft.com/office/drawing/2014/main" id="{9867D72A-78B6-BB41-9E26-24D654E9B44E}"/>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alpha val="44000"/>
                </a:prstClr>
              </a:solidFill>
            </a:endParaRPr>
          </a:p>
        </p:txBody>
      </p:sp>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430000" y="6420046"/>
            <a:ext cx="3302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prstClr val="white"/>
                </a:solidFill>
              </a:rPr>
              <a:pPr algn="r" fontAlgn="base">
                <a:spcBef>
                  <a:spcPct val="50000"/>
                </a:spcBef>
                <a:spcAft>
                  <a:spcPct val="0"/>
                </a:spcAft>
                <a:defRPr/>
              </a:pPr>
              <a:t>‹#›</a:t>
            </a:fld>
            <a:endParaRPr lang="en-US" sz="75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8" y="3191248"/>
            <a:ext cx="6209629" cy="445043"/>
          </a:xfrm>
          <a:prstGeom prst="rect">
            <a:avLst/>
          </a:prstGeom>
        </p:spPr>
        <p:txBody>
          <a:bodyPr anchor="ctr"/>
          <a:lstStyle>
            <a:lvl1pPr marL="0" indent="0" algn="ctr">
              <a:buNone/>
              <a:defRPr sz="3000" b="1">
                <a:solidFill>
                  <a:schemeClr val="bg1"/>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Text Placeholder 6">
            <a:extLst>
              <a:ext uri="{FF2B5EF4-FFF2-40B4-BE49-F238E27FC236}">
                <a16:creationId xmlns:a16="http://schemas.microsoft.com/office/drawing/2014/main" id="{3BA951A9-91CA-064C-8D91-1F99DBF4F72D}"/>
              </a:ext>
            </a:extLst>
          </p:cNvPr>
          <p:cNvSpPr>
            <a:spLocks noGrp="1"/>
          </p:cNvSpPr>
          <p:nvPr>
            <p:ph type="body" sz="quarter" idx="13" hasCustomPrompt="1"/>
          </p:nvPr>
        </p:nvSpPr>
        <p:spPr>
          <a:xfrm>
            <a:off x="2990851" y="4361279"/>
            <a:ext cx="6210300" cy="1524000"/>
          </a:xfrm>
          <a:prstGeom prst="rect">
            <a:avLst/>
          </a:prstGeom>
        </p:spPr>
        <p:txBody>
          <a:bodyPr/>
          <a:lstStyle>
            <a:lvl1pPr>
              <a:defRPr sz="1500">
                <a:solidFill>
                  <a:schemeClr val="bg1"/>
                </a:solidFill>
              </a:defRPr>
            </a:lvl1pPr>
            <a:lvl2pPr marL="389324" indent="0">
              <a:buNone/>
              <a:defRPr sz="1500">
                <a:solidFill>
                  <a:schemeClr val="bg1"/>
                </a:solidFill>
              </a:defRPr>
            </a:lvl2pPr>
            <a:lvl3pPr>
              <a:defRPr sz="1500">
                <a:solidFill>
                  <a:schemeClr val="bg1"/>
                </a:solidFill>
              </a:defRPr>
            </a:lvl3pPr>
            <a:lvl4pPr>
              <a:defRPr sz="1500">
                <a:solidFill>
                  <a:schemeClr val="bg1"/>
                </a:solidFill>
              </a:defRPr>
            </a:lvl4pPr>
            <a:lvl5pPr>
              <a:defRPr sz="1500">
                <a:solidFill>
                  <a:schemeClr val="bg1"/>
                </a:solidFill>
              </a:defRPr>
            </a:lvl5pPr>
          </a:lstStyle>
          <a:p>
            <a:pPr lvl="0"/>
            <a:r>
              <a:rPr lang="en-US" dirty="0"/>
              <a:t>Bullet 01</a:t>
            </a:r>
          </a:p>
          <a:p>
            <a:pPr lvl="0"/>
            <a:r>
              <a:rPr lang="en-US" dirty="0"/>
              <a:t>Bullet 02</a:t>
            </a:r>
          </a:p>
          <a:p>
            <a:pPr lvl="0"/>
            <a:r>
              <a:rPr lang="en-US" dirty="0"/>
              <a:t>Bullet 03</a:t>
            </a:r>
          </a:p>
          <a:p>
            <a:pPr lvl="0"/>
            <a:r>
              <a:rPr lang="en-US" dirty="0"/>
              <a:t>Bullet 04</a:t>
            </a:r>
          </a:p>
        </p:txBody>
      </p:sp>
    </p:spTree>
    <p:extLst>
      <p:ext uri="{BB962C8B-B14F-4D97-AF65-F5344CB8AC3E}">
        <p14:creationId xmlns:p14="http://schemas.microsoft.com/office/powerpoint/2010/main" val="295703215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imple Corporate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9DD8C5-BFF5-8648-9A1A-E9B3DA1F3752}"/>
              </a:ext>
            </a:extLst>
          </p:cNvPr>
          <p:cNvSpPr/>
          <p:nvPr userDrawn="1"/>
        </p:nvSpPr>
        <p:spPr>
          <a:xfrm>
            <a:off x="5225850" y="4343400"/>
            <a:ext cx="1740311" cy="87312"/>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85217" tIns="42609" rIns="85217" bIns="42609" rtlCol="0" anchor="ctr"/>
          <a:lstStyle/>
          <a:p>
            <a:pPr algn="ctr" fontAlgn="base">
              <a:spcBef>
                <a:spcPct val="0"/>
              </a:spcBef>
              <a:spcAft>
                <a:spcPct val="0"/>
              </a:spcAft>
            </a:pPr>
            <a:endParaRPr lang="en-US" sz="1800" dirty="0">
              <a:solidFill>
                <a:prstClr val="white"/>
              </a:solidFill>
            </a:endParaRPr>
          </a:p>
        </p:txBody>
      </p:sp>
      <p:pic>
        <p:nvPicPr>
          <p:cNvPr id="3" name="Picture 2">
            <a:extLst>
              <a:ext uri="{FF2B5EF4-FFF2-40B4-BE49-F238E27FC236}">
                <a16:creationId xmlns:a16="http://schemas.microsoft.com/office/drawing/2014/main" id="{D965598A-95CA-5A4E-8FC5-A9B0CA0F6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38883" y="1600200"/>
            <a:ext cx="2514236" cy="2380982"/>
          </a:xfrm>
          <a:prstGeom prst="rect">
            <a:avLst/>
          </a:prstGeom>
        </p:spPr>
      </p:pic>
      <p:sp>
        <p:nvSpPr>
          <p:cNvPr id="4" name="Text Placeholder 20">
            <a:extLst>
              <a:ext uri="{FF2B5EF4-FFF2-40B4-BE49-F238E27FC236}">
                <a16:creationId xmlns:a16="http://schemas.microsoft.com/office/drawing/2014/main" id="{F88B8F7D-AFD9-F346-BF11-A1E5CF85B206}"/>
              </a:ext>
            </a:extLst>
          </p:cNvPr>
          <p:cNvSpPr>
            <a:spLocks noGrp="1"/>
          </p:cNvSpPr>
          <p:nvPr>
            <p:ph type="body" sz="quarter" idx="13" hasCustomPrompt="1"/>
          </p:nvPr>
        </p:nvSpPr>
        <p:spPr>
          <a:xfrm>
            <a:off x="762000" y="4800600"/>
            <a:ext cx="10668000" cy="1066800"/>
          </a:xfrm>
          <a:prstGeom prst="rect">
            <a:avLst/>
          </a:prstGeom>
        </p:spPr>
        <p:txBody>
          <a:bodyPr/>
          <a:lstStyle>
            <a:lvl1pPr marL="0" indent="0" algn="ctr">
              <a:buNone/>
              <a:defRPr b="1">
                <a:solidFill>
                  <a:schemeClr val="accent6">
                    <a:lumMod val="50000"/>
                    <a:lumOff val="50000"/>
                  </a:schemeClr>
                </a:solidFill>
              </a:defRPr>
            </a:lvl1pPr>
          </a:lstStyle>
          <a:p>
            <a:pPr lvl="0"/>
            <a:r>
              <a:rPr lang="en-US" dirty="0"/>
              <a:t>Insert name here</a:t>
            </a:r>
          </a:p>
        </p:txBody>
      </p:sp>
    </p:spTree>
    <p:extLst>
      <p:ext uri="{BB962C8B-B14F-4D97-AF65-F5344CB8AC3E}">
        <p14:creationId xmlns:p14="http://schemas.microsoft.com/office/powerpoint/2010/main" val="311731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6" name="Rectangle 5"/>
          <p:cNvSpPr/>
          <p:nvPr userDrawn="1"/>
        </p:nvSpPr>
        <p:spPr>
          <a:xfrm>
            <a:off x="5334001" y="30480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endParaRPr>
          </a:p>
        </p:txBody>
      </p:sp>
      <p:sp>
        <p:nvSpPr>
          <p:cNvPr id="7" name="Title 1"/>
          <p:cNvSpPr>
            <a:spLocks noGrp="1"/>
          </p:cNvSpPr>
          <p:nvPr>
            <p:ph type="title" hasCustomPrompt="1"/>
          </p:nvPr>
        </p:nvSpPr>
        <p:spPr>
          <a:xfrm>
            <a:off x="6" y="1362739"/>
            <a:ext cx="12174807" cy="1325563"/>
          </a:xfrm>
          <a:prstGeom prst="rect">
            <a:avLst/>
          </a:prstGeom>
        </p:spPr>
        <p:txBody>
          <a:bodyPr>
            <a:normAutofit/>
          </a:bodyPr>
          <a:lstStyle>
            <a:lvl1pPr algn="ctr">
              <a:defRPr sz="2700" b="1" i="0">
                <a:solidFill>
                  <a:srgbClr val="095495"/>
                </a:solidFill>
                <a:latin typeface="Helvetica Neue" charset="0"/>
                <a:ea typeface="Helvetica Neue" charset="0"/>
                <a:cs typeface="Helvetica Neue" charset="0"/>
              </a:defRPr>
            </a:lvl1pPr>
          </a:lstStyle>
          <a:p>
            <a:r>
              <a:rPr lang="en-US" dirty="0"/>
              <a:t>INSERT SINGLE LINE CONTENT</a:t>
            </a:r>
          </a:p>
        </p:txBody>
      </p:sp>
      <p:sp>
        <p:nvSpPr>
          <p:cNvPr id="8" name="Text Placeholder 7"/>
          <p:cNvSpPr>
            <a:spLocks noGrp="1"/>
          </p:cNvSpPr>
          <p:nvPr>
            <p:ph type="body" sz="quarter" idx="10"/>
          </p:nvPr>
        </p:nvSpPr>
        <p:spPr>
          <a:xfrm>
            <a:off x="1147765" y="3763992"/>
            <a:ext cx="9845675" cy="2041525"/>
          </a:xfrm>
          <a:prstGeom prst="rect">
            <a:avLst/>
          </a:prstGeom>
        </p:spPr>
        <p:txBody>
          <a:bodyPr>
            <a:normAutofit/>
          </a:bodyPr>
          <a:lstStyle>
            <a:lvl1pPr marL="0" indent="0" algn="ctr">
              <a:buFontTx/>
              <a:buNone/>
              <a:defRPr sz="1800">
                <a:solidFill>
                  <a:schemeClr val="bg1">
                    <a:lumMod val="50000"/>
                  </a:schemeClr>
                </a:solidFill>
              </a:defRPr>
            </a:lvl1pPr>
            <a:lvl2pPr marL="342900" indent="0" algn="ctr">
              <a:buFontTx/>
              <a:buNone/>
              <a:defRPr sz="1800"/>
            </a:lvl2pPr>
            <a:lvl3pPr marL="685800" indent="0" algn="ctr">
              <a:buFontTx/>
              <a:buNone/>
              <a:defRPr sz="1800"/>
            </a:lvl3pPr>
            <a:lvl4pPr marL="1028700" indent="0" algn="ctr">
              <a:buFontTx/>
              <a:buNone/>
              <a:defRPr sz="1800"/>
            </a:lvl4pPr>
            <a:lvl5pPr marL="1371600" indent="0" algn="ctr">
              <a:buFontTx/>
              <a:buNone/>
              <a:defRPr sz="1800"/>
            </a:lvl5pPr>
          </a:lstStyle>
          <a:p>
            <a:pPr lvl="0"/>
            <a:r>
              <a:rPr lang="en-US" dirty="0"/>
              <a:t>Click to edit Master text styles</a:t>
            </a:r>
            <a:br>
              <a:rPr lang="en-US" dirty="0"/>
            </a:br>
            <a:r>
              <a:rPr lang="en-US" dirty="0"/>
              <a:t>Second level</a:t>
            </a:r>
            <a:br>
              <a:rPr lang="en-US" dirty="0"/>
            </a:br>
            <a:r>
              <a:rPr lang="en-US" dirty="0"/>
              <a:t>Third level</a:t>
            </a:r>
            <a:br>
              <a:rPr lang="en-US" dirty="0"/>
            </a:br>
            <a:r>
              <a:rPr lang="en-US" dirty="0"/>
              <a:t>Fourth level</a:t>
            </a:r>
            <a:br>
              <a:rPr lang="en-US" dirty="0"/>
            </a:br>
            <a:r>
              <a:rPr lang="en-US" dirty="0"/>
              <a:t>Fifth level</a:t>
            </a:r>
          </a:p>
        </p:txBody>
      </p:sp>
    </p:spTree>
    <p:extLst>
      <p:ext uri="{BB962C8B-B14F-4D97-AF65-F5344CB8AC3E}">
        <p14:creationId xmlns:p14="http://schemas.microsoft.com/office/powerpoint/2010/main" val="3442476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Tree>
    <p:extLst>
      <p:ext uri="{BB962C8B-B14F-4D97-AF65-F5344CB8AC3E}">
        <p14:creationId xmlns:p14="http://schemas.microsoft.com/office/powerpoint/2010/main" val="15450284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Media Placeholder 3">
            <a:extLst>
              <a:ext uri="{FF2B5EF4-FFF2-40B4-BE49-F238E27FC236}">
                <a16:creationId xmlns:a16="http://schemas.microsoft.com/office/drawing/2014/main" id="{2DF117E6-43E8-154D-8E0B-E4E4B3089F52}"/>
              </a:ext>
            </a:extLst>
          </p:cNvPr>
          <p:cNvSpPr>
            <a:spLocks noGrp="1"/>
          </p:cNvSpPr>
          <p:nvPr>
            <p:ph type="media" sz="quarter" idx="10"/>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62207555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Rectangle 3">
            <a:extLst>
              <a:ext uri="{FF2B5EF4-FFF2-40B4-BE49-F238E27FC236}">
                <a16:creationId xmlns:a16="http://schemas.microsoft.com/office/drawing/2014/main" id="{60A1CFA8-01F3-7141-8733-9BD22717A16A}"/>
              </a:ext>
            </a:extLst>
          </p:cNvPr>
          <p:cNvSpPr/>
          <p:nvPr userDrawn="1"/>
        </p:nvSpPr>
        <p:spPr bwMode="auto">
          <a:xfrm>
            <a:off x="0" y="2"/>
            <a:ext cx="12192000" cy="912605"/>
          </a:xfrm>
          <a:prstGeom prst="rect">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ctr" defTabSz="685800" fontAlgn="base">
              <a:spcBef>
                <a:spcPct val="0"/>
              </a:spcBef>
              <a:spcAft>
                <a:spcPct val="0"/>
              </a:spcAft>
              <a:buFont typeface="Helvetica" pitchFamily="84" charset="0"/>
              <a:buNone/>
            </a:pPr>
            <a:endParaRPr lang="en-US" sz="2250" dirty="0">
              <a:solidFill>
                <a:srgbClr val="404040"/>
              </a:solidFill>
              <a:latin typeface="Arial" pitchFamily="34" charset="0"/>
              <a:ea typeface="ヒラギノ角ゴ Pro W3" pitchFamily="84" charset="-128"/>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2991188" y="4239688"/>
            <a:ext cx="6209629" cy="445043"/>
          </a:xfrm>
          <a:prstGeom prst="rect">
            <a:avLst/>
          </a:prstGeom>
        </p:spPr>
        <p:txBody>
          <a:bodyPr anchor="ctr"/>
          <a:lstStyle>
            <a:lvl1pPr marL="0" indent="0" algn="ctr">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6" name="Rectangle 5">
            <a:extLst>
              <a:ext uri="{FF2B5EF4-FFF2-40B4-BE49-F238E27FC236}">
                <a16:creationId xmlns:a16="http://schemas.microsoft.com/office/drawing/2014/main" id="{6462880A-AC72-9845-9312-842AB25FEBC5}"/>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Text Placeholder 20">
            <a:extLst>
              <a:ext uri="{FF2B5EF4-FFF2-40B4-BE49-F238E27FC236}">
                <a16:creationId xmlns:a16="http://schemas.microsoft.com/office/drawing/2014/main" id="{DC567EA0-7E42-764C-894D-CB400D26CFAC}"/>
              </a:ext>
            </a:extLst>
          </p:cNvPr>
          <p:cNvSpPr>
            <a:spLocks noGrp="1"/>
          </p:cNvSpPr>
          <p:nvPr>
            <p:ph type="body" sz="quarter" idx="13" hasCustomPrompt="1"/>
          </p:nvPr>
        </p:nvSpPr>
        <p:spPr>
          <a:xfrm>
            <a:off x="3259534" y="3206478"/>
            <a:ext cx="5672943" cy="535194"/>
          </a:xfrm>
          <a:prstGeom prst="rect">
            <a:avLst/>
          </a:prstGeom>
        </p:spPr>
        <p:txBody>
          <a:bodyPr anchor="t"/>
          <a:lstStyle>
            <a:lvl1pPr marL="0" indent="0" algn="ctr">
              <a:buNone/>
              <a:defRPr sz="1800" b="1">
                <a:solidFill>
                  <a:srgbClr val="082E87"/>
                </a:solidFill>
              </a:defRPr>
            </a:lvl1pPr>
          </a:lstStyle>
          <a:p>
            <a:pPr lvl="0"/>
            <a:r>
              <a:rPr lang="en-US" dirty="0"/>
              <a:t>Insert copy here</a:t>
            </a:r>
          </a:p>
        </p:txBody>
      </p:sp>
      <p:sp>
        <p:nvSpPr>
          <p:cNvPr id="8" name="Text Placeholder 20">
            <a:extLst>
              <a:ext uri="{FF2B5EF4-FFF2-40B4-BE49-F238E27FC236}">
                <a16:creationId xmlns:a16="http://schemas.microsoft.com/office/drawing/2014/main" id="{AB72BEE2-03B4-2545-81E3-ABE63641DB0D}"/>
              </a:ext>
            </a:extLst>
          </p:cNvPr>
          <p:cNvSpPr>
            <a:spLocks noGrp="1"/>
          </p:cNvSpPr>
          <p:nvPr>
            <p:ph type="body" sz="quarter" idx="14" hasCustomPrompt="1"/>
          </p:nvPr>
        </p:nvSpPr>
        <p:spPr>
          <a:xfrm>
            <a:off x="304807" y="188705"/>
            <a:ext cx="5672943" cy="535194"/>
          </a:xfrm>
          <a:prstGeom prst="rect">
            <a:avLst/>
          </a:prstGeom>
        </p:spPr>
        <p:txBody>
          <a:bodyPr anchor="ctr"/>
          <a:lstStyle>
            <a:lvl1pPr marL="0" indent="0" algn="l">
              <a:buNone/>
              <a:defRPr sz="1350" b="1">
                <a:solidFill>
                  <a:srgbClr val="082E87"/>
                </a:solidFill>
              </a:defRPr>
            </a:lvl1pPr>
          </a:lstStyle>
          <a:p>
            <a:pPr lvl="0"/>
            <a:r>
              <a:rPr lang="en-US" dirty="0"/>
              <a:t>Category title</a:t>
            </a:r>
          </a:p>
        </p:txBody>
      </p:sp>
    </p:spTree>
    <p:extLst>
      <p:ext uri="{BB962C8B-B14F-4D97-AF65-F5344CB8AC3E}">
        <p14:creationId xmlns:p14="http://schemas.microsoft.com/office/powerpoint/2010/main" val="18427612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Rectangle 4">
            <a:extLst>
              <a:ext uri="{FF2B5EF4-FFF2-40B4-BE49-F238E27FC236}">
                <a16:creationId xmlns:a16="http://schemas.microsoft.com/office/drawing/2014/main" id="{20CC6FFA-9190-C446-B892-8505F567962E}"/>
              </a:ext>
            </a:extLst>
          </p:cNvPr>
          <p:cNvSpPr/>
          <p:nvPr userDrawn="1"/>
        </p:nvSpPr>
        <p:spPr bwMode="auto">
          <a:xfrm>
            <a:off x="6" y="0"/>
            <a:ext cx="4281143"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ctr" defTabSz="685800" fontAlgn="base">
              <a:spcBef>
                <a:spcPct val="0"/>
              </a:spcBef>
              <a:spcAft>
                <a:spcPct val="0"/>
              </a:spcAft>
              <a:buFont typeface="Helvetica" pitchFamily="84" charset="0"/>
              <a:buNone/>
            </a:pPr>
            <a:endParaRPr lang="en-US" sz="2250" dirty="0">
              <a:solidFill>
                <a:srgbClr val="404040"/>
              </a:solidFill>
              <a:latin typeface="Arial" pitchFamily="34" charset="0"/>
              <a:ea typeface="ヒラギノ角ゴ Pro W3" pitchFamily="84" charset="-128"/>
            </a:endParaRPr>
          </a:p>
        </p:txBody>
      </p:sp>
      <p:pic>
        <p:nvPicPr>
          <p:cNvPr id="6" name="Picture 5" descr="lionlogo_white.eps">
            <a:extLst>
              <a:ext uri="{FF2B5EF4-FFF2-40B4-BE49-F238E27FC236}">
                <a16:creationId xmlns:a16="http://schemas.microsoft.com/office/drawing/2014/main" id="{351EE3E6-C00E-3840-AE2F-425380247DD3}"/>
              </a:ext>
            </a:extLst>
          </p:cNvPr>
          <p:cNvPicPr>
            <a:picLocks noChangeAspect="1"/>
          </p:cNvPicPr>
          <p:nvPr userDrawn="1"/>
        </p:nvPicPr>
        <p:blipFill>
          <a:blip r:embed="rId2">
            <a:alphaModFix amt="33000"/>
            <a:extLst>
              <a:ext uri="{28A0092B-C50C-407E-A947-70E740481C1C}">
                <a14:useLocalDpi xmlns:a14="http://schemas.microsoft.com/office/drawing/2010/main" val="0"/>
              </a:ext>
            </a:extLst>
          </a:blip>
          <a:stretch>
            <a:fillRect/>
          </a:stretch>
        </p:blipFill>
        <p:spPr>
          <a:xfrm>
            <a:off x="4481" y="-457200"/>
            <a:ext cx="8686803" cy="8473974"/>
          </a:xfrm>
          <a:prstGeom prst="rect">
            <a:avLst/>
          </a:prstGeom>
        </p:spPr>
      </p:pic>
      <p:sp>
        <p:nvSpPr>
          <p:cNvPr id="7" name="Text Placeholder 6">
            <a:extLst>
              <a:ext uri="{FF2B5EF4-FFF2-40B4-BE49-F238E27FC236}">
                <a16:creationId xmlns:a16="http://schemas.microsoft.com/office/drawing/2014/main" id="{3ABCF45D-15BA-F544-A2F1-1B5A8159B3D5}"/>
              </a:ext>
            </a:extLst>
          </p:cNvPr>
          <p:cNvSpPr>
            <a:spLocks noGrp="1"/>
          </p:cNvSpPr>
          <p:nvPr>
            <p:ph type="body" sz="quarter" idx="10" hasCustomPrompt="1"/>
          </p:nvPr>
        </p:nvSpPr>
        <p:spPr>
          <a:xfrm>
            <a:off x="609600" y="2743200"/>
            <a:ext cx="3276600" cy="1143000"/>
          </a:xfrm>
          <a:prstGeom prst="rect">
            <a:avLst/>
          </a:prstGeom>
        </p:spPr>
        <p:txBody>
          <a:bodyPr anchor="ctr"/>
          <a:lstStyle>
            <a:lvl1pPr marL="0" indent="0" algn="ctr">
              <a:buNone/>
              <a:defRPr sz="1800" b="1">
                <a:solidFill>
                  <a:srgbClr val="0A5496"/>
                </a:solidFill>
              </a:defRPr>
            </a:lvl1pPr>
          </a:lstStyle>
          <a:p>
            <a:pPr lvl="0"/>
            <a:r>
              <a:rPr lang="en-US" dirty="0"/>
              <a:t>Title here</a:t>
            </a:r>
          </a:p>
        </p:txBody>
      </p:sp>
      <p:sp>
        <p:nvSpPr>
          <p:cNvPr id="9" name="Text Placeholder 8">
            <a:extLst>
              <a:ext uri="{FF2B5EF4-FFF2-40B4-BE49-F238E27FC236}">
                <a16:creationId xmlns:a16="http://schemas.microsoft.com/office/drawing/2014/main" id="{45795C4B-63C3-3242-871B-1253E5636AB5}"/>
              </a:ext>
            </a:extLst>
          </p:cNvPr>
          <p:cNvSpPr>
            <a:spLocks noGrp="1"/>
          </p:cNvSpPr>
          <p:nvPr>
            <p:ph type="body" sz="quarter" idx="11" hasCustomPrompt="1"/>
          </p:nvPr>
        </p:nvSpPr>
        <p:spPr>
          <a:xfrm>
            <a:off x="4648200" y="381000"/>
            <a:ext cx="7239000" cy="6019726"/>
          </a:xfrm>
          <a:prstGeom prst="rect">
            <a:avLst/>
          </a:prstGeom>
        </p:spPr>
        <p:txBody>
          <a:bodyPr/>
          <a:lstStyle>
            <a:lvl1pPr marL="0" indent="0">
              <a:buNone/>
              <a:defRPr sz="1500"/>
            </a:lvl1pPr>
            <a:lvl2pPr marL="389324" indent="0">
              <a:buNone/>
              <a:defRPr sz="1500"/>
            </a:lvl2pPr>
            <a:lvl3pPr marL="685783" indent="0">
              <a:buNone/>
              <a:defRPr sz="1500"/>
            </a:lvl3pPr>
            <a:lvl4pPr marL="1028674" indent="0">
              <a:buNone/>
              <a:defRPr sz="1500"/>
            </a:lvl4pPr>
            <a:lvl5pPr marL="1371566" indent="0">
              <a:buNone/>
              <a:defRPr sz="1500"/>
            </a:lvl5pPr>
          </a:lstStyle>
          <a:p>
            <a:r>
              <a:rPr lang="en-US" sz="1500" dirty="0"/>
              <a:t>Lorem ipsum dolor sit amet, </a:t>
            </a:r>
            <a:r>
              <a:rPr lang="en-US" sz="1500" dirty="0" err="1"/>
              <a:t>consectetur</a:t>
            </a:r>
            <a:r>
              <a:rPr lang="en-US" sz="1500" dirty="0"/>
              <a:t> </a:t>
            </a:r>
            <a:r>
              <a:rPr lang="en-US" sz="1500" dirty="0" err="1"/>
              <a:t>adipiscing</a:t>
            </a:r>
            <a:r>
              <a:rPr lang="en-US" sz="1500" dirty="0"/>
              <a:t> </a:t>
            </a:r>
            <a:r>
              <a:rPr lang="en-US" sz="1500" dirty="0" err="1"/>
              <a:t>elit</a:t>
            </a:r>
            <a:r>
              <a:rPr lang="en-US" sz="1500" dirty="0"/>
              <a:t>, </a:t>
            </a:r>
            <a:r>
              <a:rPr lang="en-US" sz="1500" dirty="0" err="1"/>
              <a:t>sed</a:t>
            </a:r>
            <a:r>
              <a:rPr lang="en-US" sz="1500" dirty="0"/>
              <a:t> do </a:t>
            </a:r>
            <a:r>
              <a:rPr lang="en-US" sz="1500" dirty="0" err="1"/>
              <a:t>eiusmod</a:t>
            </a:r>
            <a:r>
              <a:rPr lang="en-US" sz="1500" dirty="0"/>
              <a:t> </a:t>
            </a:r>
            <a:r>
              <a:rPr lang="en-US" sz="1500" dirty="0" err="1"/>
              <a:t>tempor</a:t>
            </a:r>
            <a:r>
              <a:rPr lang="en-US" sz="1500" dirty="0"/>
              <a:t> </a:t>
            </a:r>
            <a:r>
              <a:rPr lang="en-US" sz="1500" dirty="0" err="1"/>
              <a:t>incididunt</a:t>
            </a:r>
            <a:r>
              <a:rPr lang="en-US" sz="1500" dirty="0"/>
              <a:t> </a:t>
            </a:r>
            <a:r>
              <a:rPr lang="en-US" sz="1500" dirty="0" err="1"/>
              <a:t>ut</a:t>
            </a:r>
            <a:r>
              <a:rPr lang="en-US" sz="1500" dirty="0"/>
              <a:t> </a:t>
            </a:r>
            <a:r>
              <a:rPr lang="en-US" sz="1500" dirty="0" err="1"/>
              <a:t>labore</a:t>
            </a:r>
            <a:r>
              <a:rPr lang="en-US" sz="1500" dirty="0"/>
              <a:t> et </a:t>
            </a:r>
            <a:r>
              <a:rPr lang="en-US" sz="1500" dirty="0" err="1"/>
              <a:t>dolore</a:t>
            </a:r>
            <a:r>
              <a:rPr lang="en-US" sz="1500" dirty="0"/>
              <a:t> magna </a:t>
            </a:r>
            <a:r>
              <a:rPr lang="en-US" sz="1500" dirty="0" err="1"/>
              <a:t>aliqua</a:t>
            </a:r>
            <a:r>
              <a:rPr lang="en-US" sz="1500" dirty="0"/>
              <a:t>. Semper </a:t>
            </a:r>
            <a:r>
              <a:rPr lang="en-US" sz="1500" dirty="0" err="1"/>
              <a:t>viverra</a:t>
            </a:r>
            <a:r>
              <a:rPr lang="en-US" sz="1500" dirty="0"/>
              <a:t> </a:t>
            </a:r>
            <a:r>
              <a:rPr lang="en-US" sz="1500" dirty="0" err="1"/>
              <a:t>nam</a:t>
            </a:r>
            <a:r>
              <a:rPr lang="en-US" sz="1500" dirty="0"/>
              <a:t> libero </a:t>
            </a:r>
            <a:r>
              <a:rPr lang="en-US" sz="1500" dirty="0" err="1"/>
              <a:t>justo</a:t>
            </a:r>
            <a:r>
              <a:rPr lang="en-US" sz="1500" dirty="0"/>
              <a:t> </a:t>
            </a:r>
            <a:r>
              <a:rPr lang="en-US" sz="1500" dirty="0" err="1"/>
              <a:t>laoreet</a:t>
            </a:r>
            <a:r>
              <a:rPr lang="en-US" sz="1500" dirty="0"/>
              <a:t> sit amet cursus. </a:t>
            </a:r>
            <a:r>
              <a:rPr lang="en-US" sz="1500" dirty="0" err="1"/>
              <a:t>Scelerisque</a:t>
            </a:r>
            <a:r>
              <a:rPr lang="en-US" sz="1500" dirty="0"/>
              <a:t> </a:t>
            </a:r>
            <a:r>
              <a:rPr lang="en-US" sz="1500" dirty="0" err="1"/>
              <a:t>mauris</a:t>
            </a:r>
            <a:r>
              <a:rPr lang="en-US" sz="1500" dirty="0"/>
              <a:t> </a:t>
            </a:r>
            <a:r>
              <a:rPr lang="en-US" sz="1500" dirty="0" err="1"/>
              <a:t>pellentesque</a:t>
            </a:r>
            <a:r>
              <a:rPr lang="en-US" sz="1500" dirty="0"/>
              <a:t> </a:t>
            </a:r>
            <a:r>
              <a:rPr lang="en-US" sz="1500" dirty="0" err="1"/>
              <a:t>pulvinar</a:t>
            </a:r>
            <a:r>
              <a:rPr lang="en-US" sz="1500" dirty="0"/>
              <a:t> </a:t>
            </a:r>
            <a:r>
              <a:rPr lang="en-US" sz="1500" dirty="0" err="1"/>
              <a:t>pellentesque</a:t>
            </a:r>
            <a:r>
              <a:rPr lang="en-US" sz="1500" dirty="0"/>
              <a:t> habitant </a:t>
            </a:r>
            <a:r>
              <a:rPr lang="en-US" sz="1500" dirty="0" err="1"/>
              <a:t>morbi</a:t>
            </a:r>
            <a:r>
              <a:rPr lang="en-US" sz="1500" dirty="0"/>
              <a:t> </a:t>
            </a:r>
            <a:r>
              <a:rPr lang="en-US" sz="1500" dirty="0" err="1"/>
              <a:t>tristique</a:t>
            </a:r>
            <a:r>
              <a:rPr lang="en-US" sz="1500" dirty="0"/>
              <a:t> </a:t>
            </a:r>
            <a:r>
              <a:rPr lang="en-US" sz="1500" dirty="0" err="1"/>
              <a:t>senectus</a:t>
            </a:r>
            <a:r>
              <a:rPr lang="en-US" sz="1500" dirty="0"/>
              <a:t>. </a:t>
            </a:r>
          </a:p>
          <a:p>
            <a:endParaRPr lang="en-US" sz="1500" dirty="0"/>
          </a:p>
          <a:p>
            <a:r>
              <a:rPr lang="en-US" sz="1500" dirty="0" err="1"/>
              <a:t>Consectetur</a:t>
            </a:r>
            <a:r>
              <a:rPr lang="en-US" sz="1500" dirty="0"/>
              <a:t> </a:t>
            </a:r>
            <a:r>
              <a:rPr lang="en-US" sz="1500" dirty="0" err="1"/>
              <a:t>adipiscing</a:t>
            </a:r>
            <a:r>
              <a:rPr lang="en-US" sz="1500" dirty="0"/>
              <a:t> </a:t>
            </a:r>
            <a:r>
              <a:rPr lang="en-US" sz="1500" dirty="0" err="1"/>
              <a:t>elit</a:t>
            </a:r>
            <a:r>
              <a:rPr lang="en-US" sz="1500" dirty="0"/>
              <a:t> </a:t>
            </a:r>
            <a:r>
              <a:rPr lang="en-US" sz="1500" dirty="0" err="1"/>
              <a:t>pellentesque</a:t>
            </a:r>
            <a:r>
              <a:rPr lang="en-US" sz="1500" dirty="0"/>
              <a:t> habitant </a:t>
            </a:r>
            <a:r>
              <a:rPr lang="en-US" sz="1500" dirty="0" err="1"/>
              <a:t>morbi</a:t>
            </a:r>
            <a:r>
              <a:rPr lang="en-US" sz="1500" dirty="0"/>
              <a:t> </a:t>
            </a:r>
            <a:r>
              <a:rPr lang="en-US" sz="1500" dirty="0" err="1"/>
              <a:t>tristique</a:t>
            </a:r>
            <a:r>
              <a:rPr lang="en-US" sz="1500" dirty="0"/>
              <a:t> </a:t>
            </a:r>
            <a:r>
              <a:rPr lang="en-US" sz="1500" dirty="0" err="1"/>
              <a:t>senectus</a:t>
            </a:r>
            <a:r>
              <a:rPr lang="en-US" sz="1500" dirty="0"/>
              <a:t> et </a:t>
            </a:r>
            <a:r>
              <a:rPr lang="en-US" sz="1500" dirty="0" err="1"/>
              <a:t>netus</a:t>
            </a:r>
            <a:r>
              <a:rPr lang="en-US" sz="1500" dirty="0"/>
              <a:t>. </a:t>
            </a:r>
            <a:r>
              <a:rPr lang="en-US" sz="1500" dirty="0" err="1"/>
              <a:t>Curabitur</a:t>
            </a:r>
            <a:r>
              <a:rPr lang="en-US" sz="1500" dirty="0"/>
              <a:t> vitae </a:t>
            </a:r>
            <a:r>
              <a:rPr lang="en-US" sz="1500" dirty="0" err="1"/>
              <a:t>nunc</a:t>
            </a:r>
            <a:r>
              <a:rPr lang="en-US" sz="1500" dirty="0"/>
              <a:t> </a:t>
            </a:r>
            <a:r>
              <a:rPr lang="en-US" sz="1500" dirty="0" err="1"/>
              <a:t>sed</a:t>
            </a:r>
            <a:r>
              <a:rPr lang="en-US" sz="1500" dirty="0"/>
              <a:t> </a:t>
            </a:r>
            <a:r>
              <a:rPr lang="en-US" sz="1500" dirty="0" err="1"/>
              <a:t>velit</a:t>
            </a:r>
            <a:r>
              <a:rPr lang="en-US" sz="1500" dirty="0"/>
              <a:t> </a:t>
            </a:r>
            <a:r>
              <a:rPr lang="en-US" sz="1500" dirty="0" err="1"/>
              <a:t>dignissim</a:t>
            </a:r>
            <a:r>
              <a:rPr lang="en-US" sz="1500" dirty="0"/>
              <a:t> </a:t>
            </a:r>
            <a:r>
              <a:rPr lang="en-US" sz="1500" dirty="0" err="1"/>
              <a:t>sodales</a:t>
            </a:r>
            <a:r>
              <a:rPr lang="en-US" sz="1500" dirty="0"/>
              <a:t>. </a:t>
            </a:r>
            <a:r>
              <a:rPr lang="en-US" sz="1500" dirty="0" err="1"/>
              <a:t>Consequat</a:t>
            </a:r>
            <a:r>
              <a:rPr lang="en-US" sz="1500" dirty="0"/>
              <a:t> ac </a:t>
            </a:r>
            <a:r>
              <a:rPr lang="en-US" sz="1500" dirty="0" err="1"/>
              <a:t>felis</a:t>
            </a:r>
            <a:r>
              <a:rPr lang="en-US" sz="1500" dirty="0"/>
              <a:t> </a:t>
            </a:r>
            <a:r>
              <a:rPr lang="en-US" sz="1500" dirty="0" err="1"/>
              <a:t>donec</a:t>
            </a:r>
            <a:r>
              <a:rPr lang="en-US" sz="1500" dirty="0"/>
              <a:t> et </a:t>
            </a:r>
            <a:r>
              <a:rPr lang="en-US" sz="1500" dirty="0" err="1"/>
              <a:t>odio</a:t>
            </a:r>
            <a:r>
              <a:rPr lang="en-US" sz="1500" dirty="0"/>
              <a:t> </a:t>
            </a:r>
            <a:r>
              <a:rPr lang="en-US" sz="1500" dirty="0" err="1"/>
              <a:t>pellentesque</a:t>
            </a:r>
            <a:r>
              <a:rPr lang="en-US" sz="1500" dirty="0"/>
              <a:t>. At </a:t>
            </a:r>
            <a:r>
              <a:rPr lang="en-US" sz="1500" dirty="0" err="1"/>
              <a:t>lectus</a:t>
            </a:r>
            <a:r>
              <a:rPr lang="en-US" sz="1500" dirty="0"/>
              <a:t> </a:t>
            </a:r>
            <a:r>
              <a:rPr lang="en-US" sz="1500" dirty="0" err="1"/>
              <a:t>urna</a:t>
            </a:r>
            <a:r>
              <a:rPr lang="en-US" sz="1500" dirty="0"/>
              <a:t> </a:t>
            </a:r>
            <a:r>
              <a:rPr lang="en-US" sz="1500" dirty="0" err="1"/>
              <a:t>duis</a:t>
            </a:r>
            <a:r>
              <a:rPr lang="en-US" sz="1500" dirty="0"/>
              <a:t> convallis. </a:t>
            </a:r>
            <a:r>
              <a:rPr lang="en-US" sz="1500" dirty="0" err="1"/>
              <a:t>Commodo</a:t>
            </a:r>
            <a:r>
              <a:rPr lang="en-US" sz="1500" dirty="0"/>
              <a:t> </a:t>
            </a:r>
            <a:r>
              <a:rPr lang="en-US" sz="1500" dirty="0" err="1"/>
              <a:t>nulla</a:t>
            </a:r>
            <a:r>
              <a:rPr lang="en-US" sz="1500" dirty="0"/>
              <a:t> </a:t>
            </a:r>
            <a:r>
              <a:rPr lang="en-US" sz="1500" dirty="0" err="1"/>
              <a:t>facilisi</a:t>
            </a:r>
            <a:r>
              <a:rPr lang="en-US" sz="1500" dirty="0"/>
              <a:t> </a:t>
            </a:r>
            <a:r>
              <a:rPr lang="en-US" sz="1500" dirty="0" err="1"/>
              <a:t>nullam</a:t>
            </a:r>
            <a:r>
              <a:rPr lang="en-US" sz="1500" dirty="0"/>
              <a:t> </a:t>
            </a:r>
            <a:r>
              <a:rPr lang="en-US" sz="1500" dirty="0" err="1"/>
              <a:t>vehicula</a:t>
            </a:r>
            <a:r>
              <a:rPr lang="en-US" sz="1500" dirty="0"/>
              <a:t> ipsum. Nunc </a:t>
            </a:r>
            <a:r>
              <a:rPr lang="en-US" sz="1500" dirty="0" err="1"/>
              <a:t>lobortis</a:t>
            </a:r>
            <a:r>
              <a:rPr lang="en-US" sz="1500" dirty="0"/>
              <a:t> </a:t>
            </a:r>
            <a:r>
              <a:rPr lang="en-US" sz="1500" dirty="0" err="1"/>
              <a:t>mattis</a:t>
            </a:r>
            <a:r>
              <a:rPr lang="en-US" sz="1500" dirty="0"/>
              <a:t> </a:t>
            </a:r>
            <a:r>
              <a:rPr lang="en-US" sz="1500" dirty="0" err="1"/>
              <a:t>aliquam</a:t>
            </a:r>
            <a:r>
              <a:rPr lang="en-US" sz="1500" dirty="0"/>
              <a:t> </a:t>
            </a:r>
            <a:r>
              <a:rPr lang="en-US" sz="1500" dirty="0" err="1"/>
              <a:t>faucibus</a:t>
            </a:r>
            <a:r>
              <a:rPr lang="en-US" sz="1500" dirty="0"/>
              <a:t> </a:t>
            </a:r>
            <a:r>
              <a:rPr lang="en-US" sz="1500" dirty="0" err="1"/>
              <a:t>purus</a:t>
            </a:r>
            <a:r>
              <a:rPr lang="en-US" sz="1500" dirty="0"/>
              <a:t> in </a:t>
            </a:r>
            <a:r>
              <a:rPr lang="en-US" sz="1500" dirty="0" err="1"/>
              <a:t>massa</a:t>
            </a:r>
            <a:r>
              <a:rPr lang="en-US" sz="1500" dirty="0"/>
              <a:t>. </a:t>
            </a:r>
          </a:p>
          <a:p>
            <a:endParaRPr lang="en-US" sz="1500" dirty="0"/>
          </a:p>
          <a:p>
            <a:r>
              <a:rPr lang="en-US" sz="1500" dirty="0"/>
              <a:t>Nunc </a:t>
            </a:r>
            <a:r>
              <a:rPr lang="en-US" sz="1500" dirty="0" err="1"/>
              <a:t>faucibus</a:t>
            </a:r>
            <a:r>
              <a:rPr lang="en-US" sz="1500" dirty="0"/>
              <a:t> a </a:t>
            </a:r>
            <a:r>
              <a:rPr lang="en-US" sz="1500" dirty="0" err="1"/>
              <a:t>pellentesque</a:t>
            </a:r>
            <a:r>
              <a:rPr lang="en-US" sz="1500" dirty="0"/>
              <a:t> sit amet </a:t>
            </a:r>
            <a:r>
              <a:rPr lang="en-US" sz="1500" dirty="0" err="1"/>
              <a:t>porttitor</a:t>
            </a:r>
            <a:r>
              <a:rPr lang="en-US" sz="1500" dirty="0"/>
              <a:t> </a:t>
            </a:r>
            <a:r>
              <a:rPr lang="en-US" sz="1500" dirty="0" err="1"/>
              <a:t>eget</a:t>
            </a:r>
            <a:r>
              <a:rPr lang="en-US" sz="1500" dirty="0"/>
              <a:t> dolor </a:t>
            </a:r>
            <a:r>
              <a:rPr lang="en-US" sz="1500" dirty="0" err="1"/>
              <a:t>morbi</a:t>
            </a:r>
            <a:r>
              <a:rPr lang="en-US" sz="1500" dirty="0"/>
              <a:t>. </a:t>
            </a:r>
            <a:r>
              <a:rPr lang="en-US" sz="1500" dirty="0" err="1"/>
              <a:t>Viverra</a:t>
            </a:r>
            <a:r>
              <a:rPr lang="en-US" sz="1500" dirty="0"/>
              <a:t> </a:t>
            </a:r>
            <a:r>
              <a:rPr lang="en-US" sz="1500" dirty="0" err="1"/>
              <a:t>nam</a:t>
            </a:r>
            <a:r>
              <a:rPr lang="en-US" sz="1500" dirty="0"/>
              <a:t> libero </a:t>
            </a:r>
            <a:r>
              <a:rPr lang="en-US" sz="1500" dirty="0" err="1"/>
              <a:t>justo</a:t>
            </a:r>
            <a:r>
              <a:rPr lang="en-US" sz="1500" dirty="0"/>
              <a:t> </a:t>
            </a:r>
            <a:r>
              <a:rPr lang="en-US" sz="1500" dirty="0" err="1"/>
              <a:t>laoreet</a:t>
            </a:r>
            <a:r>
              <a:rPr lang="en-US" sz="1500" dirty="0"/>
              <a:t> sit amet. </a:t>
            </a:r>
            <a:r>
              <a:rPr lang="en-US" sz="1500" dirty="0" err="1"/>
              <a:t>Malesuada</a:t>
            </a:r>
            <a:r>
              <a:rPr lang="en-US" sz="1500" dirty="0"/>
              <a:t> fames ac </a:t>
            </a:r>
            <a:r>
              <a:rPr lang="en-US" sz="1500" dirty="0" err="1"/>
              <a:t>turpis</a:t>
            </a:r>
            <a:r>
              <a:rPr lang="en-US" sz="1500" dirty="0"/>
              <a:t> </a:t>
            </a:r>
            <a:r>
              <a:rPr lang="en-US" sz="1500" dirty="0" err="1"/>
              <a:t>egestas</a:t>
            </a:r>
            <a:r>
              <a:rPr lang="en-US" sz="1500" dirty="0"/>
              <a:t> integer </a:t>
            </a:r>
            <a:r>
              <a:rPr lang="en-US" sz="1500" dirty="0" err="1"/>
              <a:t>eget</a:t>
            </a:r>
            <a:r>
              <a:rPr lang="en-US" sz="1500" dirty="0"/>
              <a:t> </a:t>
            </a:r>
            <a:r>
              <a:rPr lang="en-US" sz="1500" dirty="0" err="1"/>
              <a:t>aliquet</a:t>
            </a:r>
            <a:r>
              <a:rPr lang="en-US" sz="1500" dirty="0"/>
              <a:t> </a:t>
            </a:r>
            <a:r>
              <a:rPr lang="en-US" sz="1500" dirty="0" err="1"/>
              <a:t>nibh</a:t>
            </a:r>
            <a:r>
              <a:rPr lang="en-US" sz="1500" dirty="0"/>
              <a:t>. </a:t>
            </a:r>
            <a:r>
              <a:rPr lang="en-US" sz="1500" dirty="0" err="1"/>
              <a:t>Viverra</a:t>
            </a:r>
            <a:r>
              <a:rPr lang="en-US" sz="1500" dirty="0"/>
              <a:t> </a:t>
            </a:r>
            <a:r>
              <a:rPr lang="en-US" sz="1500" dirty="0" err="1"/>
              <a:t>adipiscing</a:t>
            </a:r>
            <a:r>
              <a:rPr lang="en-US" sz="1500" dirty="0"/>
              <a:t> at in </a:t>
            </a:r>
            <a:r>
              <a:rPr lang="en-US" sz="1500" dirty="0" err="1"/>
              <a:t>tellus</a:t>
            </a:r>
            <a:r>
              <a:rPr lang="en-US" sz="1500" dirty="0"/>
              <a:t> integer. Quam </a:t>
            </a:r>
            <a:r>
              <a:rPr lang="en-US" sz="1500" dirty="0" err="1"/>
              <a:t>nulla</a:t>
            </a:r>
            <a:r>
              <a:rPr lang="en-US" sz="1500" dirty="0"/>
              <a:t> </a:t>
            </a:r>
            <a:r>
              <a:rPr lang="en-US" sz="1500" dirty="0" err="1"/>
              <a:t>porttitor</a:t>
            </a:r>
            <a:r>
              <a:rPr lang="en-US" sz="1500" dirty="0"/>
              <a:t> </a:t>
            </a:r>
            <a:r>
              <a:rPr lang="en-US" sz="1500" dirty="0" err="1"/>
              <a:t>massa</a:t>
            </a:r>
            <a:r>
              <a:rPr lang="en-US" sz="1500" dirty="0"/>
              <a:t> id </a:t>
            </a:r>
            <a:r>
              <a:rPr lang="en-US" sz="1500" dirty="0" err="1"/>
              <a:t>neque</a:t>
            </a:r>
            <a:r>
              <a:rPr lang="en-US" sz="1500" dirty="0"/>
              <a:t>. Pretium </a:t>
            </a:r>
            <a:r>
              <a:rPr lang="en-US" sz="1500" dirty="0" err="1"/>
              <a:t>aenean</a:t>
            </a:r>
            <a:r>
              <a:rPr lang="en-US" sz="1500" dirty="0"/>
              <a:t> pharetra magna ac </a:t>
            </a:r>
            <a:r>
              <a:rPr lang="en-US" sz="1500" dirty="0" err="1"/>
              <a:t>placerat</a:t>
            </a:r>
            <a:r>
              <a:rPr lang="en-US" sz="1500" dirty="0"/>
              <a:t> </a:t>
            </a:r>
            <a:r>
              <a:rPr lang="en-US" sz="1500" dirty="0" err="1"/>
              <a:t>vestibulum</a:t>
            </a:r>
            <a:r>
              <a:rPr lang="en-US" sz="1500" dirty="0"/>
              <a:t> </a:t>
            </a:r>
            <a:r>
              <a:rPr lang="en-US" sz="1500" dirty="0" err="1"/>
              <a:t>lectus</a:t>
            </a:r>
            <a:r>
              <a:rPr lang="en-US" sz="1500" dirty="0"/>
              <a:t> </a:t>
            </a:r>
            <a:r>
              <a:rPr lang="en-US" sz="1500" dirty="0" err="1"/>
              <a:t>mauris</a:t>
            </a:r>
            <a:r>
              <a:rPr lang="en-US" sz="1500" dirty="0"/>
              <a:t>.</a:t>
            </a:r>
          </a:p>
        </p:txBody>
      </p:sp>
    </p:spTree>
    <p:extLst>
      <p:ext uri="{BB962C8B-B14F-4D97-AF65-F5344CB8AC3E}">
        <p14:creationId xmlns:p14="http://schemas.microsoft.com/office/powerpoint/2010/main" val="16086259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pic>
        <p:nvPicPr>
          <p:cNvPr id="4" name="Picture 3" descr="lionlogo_white.eps">
            <a:extLst>
              <a:ext uri="{FF2B5EF4-FFF2-40B4-BE49-F238E27FC236}">
                <a16:creationId xmlns:a16="http://schemas.microsoft.com/office/drawing/2014/main" id="{684A4C76-6039-804D-8CB8-106542C85DBE}"/>
              </a:ext>
            </a:extLst>
          </p:cNvPr>
          <p:cNvPicPr>
            <a:picLocks noChangeAspect="1"/>
          </p:cNvPicPr>
          <p:nvPr userDrawn="1"/>
        </p:nvPicPr>
        <p:blipFill>
          <a:blip r:embed="rId2">
            <a:alphaModFix amt="33000"/>
            <a:extLst>
              <a:ext uri="{28A0092B-C50C-407E-A947-70E740481C1C}">
                <a14:useLocalDpi xmlns:a14="http://schemas.microsoft.com/office/drawing/2010/main" val="0"/>
              </a:ext>
            </a:extLst>
          </a:blip>
          <a:stretch>
            <a:fillRect/>
          </a:stretch>
        </p:blipFill>
        <p:spPr>
          <a:xfrm>
            <a:off x="7162801" y="0"/>
            <a:ext cx="7280755" cy="7102374"/>
          </a:xfrm>
          <a:prstGeom prst="rect">
            <a:avLst/>
          </a:prstGeom>
        </p:spPr>
      </p:pic>
      <p:cxnSp>
        <p:nvCxnSpPr>
          <p:cNvPr id="5" name="Straight Connector 4">
            <a:extLst>
              <a:ext uri="{FF2B5EF4-FFF2-40B4-BE49-F238E27FC236}">
                <a16:creationId xmlns:a16="http://schemas.microsoft.com/office/drawing/2014/main" id="{E19138A4-B106-5647-9E25-A0B9EA158B40}"/>
              </a:ext>
            </a:extLst>
          </p:cNvPr>
          <p:cNvCxnSpPr/>
          <p:nvPr userDrawn="1"/>
        </p:nvCxnSpPr>
        <p:spPr>
          <a:xfrm>
            <a:off x="838200" y="1219200"/>
            <a:ext cx="5029200" cy="0"/>
          </a:xfrm>
          <a:prstGeom prst="line">
            <a:avLst/>
          </a:prstGeom>
          <a:ln w="76200">
            <a:solidFill>
              <a:srgbClr val="FFD127"/>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A19E429-053A-3346-AB28-66143884869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3" y="5541946"/>
            <a:ext cx="964932" cy="914400"/>
          </a:xfrm>
          <a:prstGeom prst="rect">
            <a:avLst/>
          </a:prstGeom>
        </p:spPr>
      </p:pic>
      <p:sp>
        <p:nvSpPr>
          <p:cNvPr id="7" name="Title 1">
            <a:extLst>
              <a:ext uri="{FF2B5EF4-FFF2-40B4-BE49-F238E27FC236}">
                <a16:creationId xmlns:a16="http://schemas.microsoft.com/office/drawing/2014/main" id="{E3315EA2-0FCF-964A-B51F-29EF0E9D7770}"/>
              </a:ext>
            </a:extLst>
          </p:cNvPr>
          <p:cNvSpPr>
            <a:spLocks noGrp="1"/>
          </p:cNvSpPr>
          <p:nvPr>
            <p:ph type="title" hasCustomPrompt="1"/>
          </p:nvPr>
        </p:nvSpPr>
        <p:spPr>
          <a:xfrm>
            <a:off x="762006" y="444078"/>
            <a:ext cx="8686801" cy="533400"/>
          </a:xfrm>
          <a:prstGeom prst="rect">
            <a:avLst/>
          </a:prstGeom>
        </p:spPr>
        <p:txBody>
          <a:bodyPr>
            <a:normAutofit/>
          </a:bodyPr>
          <a:lstStyle>
            <a:lvl1pPr algn="l">
              <a:defRPr sz="2700" b="1" i="0">
                <a:solidFill>
                  <a:srgbClr val="095495"/>
                </a:solidFill>
                <a:latin typeface="Helvetica Neue" charset="0"/>
                <a:ea typeface="Helvetica Neue" charset="0"/>
                <a:cs typeface="Helvetica Neue" charset="0"/>
              </a:defRPr>
            </a:lvl1pPr>
          </a:lstStyle>
          <a:p>
            <a:r>
              <a:rPr lang="en-US" dirty="0"/>
              <a:t>Session title</a:t>
            </a:r>
          </a:p>
        </p:txBody>
      </p:sp>
      <p:sp>
        <p:nvSpPr>
          <p:cNvPr id="8" name="Text Placeholder 7">
            <a:extLst>
              <a:ext uri="{FF2B5EF4-FFF2-40B4-BE49-F238E27FC236}">
                <a16:creationId xmlns:a16="http://schemas.microsoft.com/office/drawing/2014/main" id="{99D66FD4-71EE-4B42-B6B1-1C529A8A8BF4}"/>
              </a:ext>
            </a:extLst>
          </p:cNvPr>
          <p:cNvSpPr>
            <a:spLocks noGrp="1"/>
          </p:cNvSpPr>
          <p:nvPr>
            <p:ph type="body" sz="quarter" idx="10" hasCustomPrompt="1"/>
          </p:nvPr>
        </p:nvSpPr>
        <p:spPr>
          <a:xfrm>
            <a:off x="838200" y="1535008"/>
            <a:ext cx="5943600" cy="1143000"/>
          </a:xfrm>
          <a:prstGeom prst="rect">
            <a:avLst/>
          </a:prstGeom>
        </p:spPr>
        <p:txBody>
          <a:bodyPr/>
          <a:lstStyle>
            <a:lvl1pPr marL="0" indent="0">
              <a:buNone/>
              <a:defRPr/>
            </a:lvl1pPr>
          </a:lstStyle>
          <a:p>
            <a:r>
              <a:rPr lang="pl-PL" sz="1800" b="1" dirty="0" err="1">
                <a:solidFill>
                  <a:srgbClr val="0A5496"/>
                </a:solidFill>
                <a:ea typeface="Arial Hebrew Scholar" charset="-79"/>
                <a:cs typeface="Arial" panose="020B0604020202020204" pitchFamily="34" charset="0"/>
              </a:rPr>
              <a:t>Date</a:t>
            </a:r>
            <a:endParaRPr lang="pl-PL" sz="1800" b="1" dirty="0">
              <a:solidFill>
                <a:srgbClr val="0A5496"/>
              </a:solidFill>
              <a:ea typeface="Arial Hebrew Scholar" charset="-79"/>
              <a:cs typeface="Arial" panose="020B0604020202020204" pitchFamily="34" charset="0"/>
            </a:endParaRPr>
          </a:p>
          <a:p>
            <a:r>
              <a:rPr lang="pl-PL" sz="1350" dirty="0">
                <a:solidFill>
                  <a:srgbClr val="0A5496"/>
                </a:solidFill>
                <a:ea typeface="Arial Hebrew Scholar" charset="-79"/>
                <a:cs typeface="Arial" panose="020B0604020202020204" pitchFamily="34" charset="0"/>
              </a:rPr>
              <a:t>00:00-00:00 </a:t>
            </a:r>
          </a:p>
          <a:p>
            <a:r>
              <a:rPr lang="pl-PL" sz="1350" dirty="0" err="1">
                <a:solidFill>
                  <a:srgbClr val="0A5496"/>
                </a:solidFill>
                <a:ea typeface="Arial Hebrew Scholar" charset="-79"/>
                <a:cs typeface="Arial" panose="020B0604020202020204" pitchFamily="34" charset="0"/>
              </a:rPr>
              <a:t>Location</a:t>
            </a:r>
            <a:endParaRPr lang="en-US" sz="1350" dirty="0">
              <a:solidFill>
                <a:srgbClr val="0A5496"/>
              </a:solidFill>
              <a:ea typeface="Arial Hebrew Scholar" charset="-79"/>
              <a:cs typeface="Arial" panose="020B0604020202020204" pitchFamily="34" charset="0"/>
            </a:endParaRPr>
          </a:p>
          <a:p>
            <a:pPr lvl="0"/>
            <a:endParaRPr lang="en-US" dirty="0"/>
          </a:p>
        </p:txBody>
      </p:sp>
      <p:sp>
        <p:nvSpPr>
          <p:cNvPr id="10" name="Text Placeholder 9">
            <a:extLst>
              <a:ext uri="{FF2B5EF4-FFF2-40B4-BE49-F238E27FC236}">
                <a16:creationId xmlns:a16="http://schemas.microsoft.com/office/drawing/2014/main" id="{C013E082-34F3-3748-A287-98FA86956B77}"/>
              </a:ext>
            </a:extLst>
          </p:cNvPr>
          <p:cNvSpPr>
            <a:spLocks noGrp="1"/>
          </p:cNvSpPr>
          <p:nvPr>
            <p:ph type="body" sz="quarter" idx="11" hasCustomPrompt="1"/>
          </p:nvPr>
        </p:nvSpPr>
        <p:spPr>
          <a:xfrm>
            <a:off x="838200" y="3124200"/>
            <a:ext cx="8763000" cy="1981200"/>
          </a:xfrm>
          <a:prstGeom prst="rect">
            <a:avLst/>
          </a:prstGeom>
        </p:spPr>
        <p:txBody>
          <a:bodyPr/>
          <a:lstStyle>
            <a:lvl1pPr marL="0" indent="0">
              <a:buNone/>
              <a:defRPr sz="1800"/>
            </a:lvl1pPr>
            <a:lvl2pPr marL="389324" indent="0">
              <a:buNone/>
              <a:defRPr sz="1800"/>
            </a:lvl2pPr>
            <a:lvl3pPr marL="685783" indent="0">
              <a:buNone/>
              <a:defRPr sz="1800"/>
            </a:lvl3pPr>
            <a:lvl4pPr marL="1028674" indent="0">
              <a:buNone/>
              <a:defRPr sz="1800"/>
            </a:lvl4pPr>
            <a:lvl5pPr marL="1371566" indent="0">
              <a:buNone/>
              <a:defRPr sz="1800"/>
            </a:lvl5pPr>
          </a:lstStyle>
          <a:p>
            <a:r>
              <a:rPr lang="en-US" sz="1800" kern="0" dirty="0" err="1">
                <a:solidFill>
                  <a:schemeClr val="accent6">
                    <a:lumMod val="50000"/>
                    <a:lumOff val="50000"/>
                  </a:schemeClr>
                </a:solidFill>
                <a:latin typeface="Arial" charset="0"/>
                <a:ea typeface="Arial" charset="0"/>
                <a:cs typeface="Arial" charset="0"/>
              </a:rPr>
              <a:t>Excepteur</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sint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occaecat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cupidatat</a:t>
            </a:r>
            <a:r>
              <a:rPr lang="en-US" sz="1800" kern="0" dirty="0">
                <a:solidFill>
                  <a:schemeClr val="accent6">
                    <a:lumMod val="50000"/>
                    <a:lumOff val="50000"/>
                  </a:schemeClr>
                </a:solidFill>
                <a:latin typeface="Arial" charset="0"/>
                <a:ea typeface="Arial" charset="0"/>
                <a:cs typeface="Arial" charset="0"/>
              </a:rPr>
              <a:t> non </a:t>
            </a:r>
            <a:r>
              <a:rPr lang="en-US" sz="1800" kern="0" dirty="0" err="1">
                <a:solidFill>
                  <a:schemeClr val="accent6">
                    <a:lumMod val="50000"/>
                    <a:lumOff val="50000"/>
                  </a:schemeClr>
                </a:solidFill>
                <a:latin typeface="Arial" charset="0"/>
                <a:ea typeface="Arial" charset="0"/>
                <a:cs typeface="Arial" charset="0"/>
              </a:rPr>
              <a:t>proident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sunt</a:t>
            </a:r>
            <a:r>
              <a:rPr lang="en-US" sz="1800" kern="0" dirty="0">
                <a:solidFill>
                  <a:schemeClr val="accent6">
                    <a:lumMod val="50000"/>
                    <a:lumOff val="50000"/>
                  </a:schemeClr>
                </a:solidFill>
                <a:latin typeface="Arial" charset="0"/>
                <a:ea typeface="Arial" charset="0"/>
                <a:cs typeface="Arial" charset="0"/>
              </a:rPr>
              <a:t> in culpa qui </a:t>
            </a:r>
            <a:r>
              <a:rPr lang="en-US" sz="1800" kern="0" dirty="0" err="1">
                <a:solidFill>
                  <a:schemeClr val="accent6">
                    <a:lumMod val="50000"/>
                    <a:lumOff val="50000"/>
                  </a:schemeClr>
                </a:solidFill>
                <a:latin typeface="Arial" charset="0"/>
                <a:ea typeface="Arial" charset="0"/>
                <a:cs typeface="Arial" charset="0"/>
              </a:rPr>
              <a:t>officia</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deserunt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mollit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anim</a:t>
            </a:r>
            <a:r>
              <a:rPr lang="en-US" sz="1800" kern="0" dirty="0">
                <a:solidFill>
                  <a:schemeClr val="accent6">
                    <a:lumMod val="50000"/>
                    <a:lumOff val="50000"/>
                  </a:schemeClr>
                </a:solidFill>
                <a:latin typeface="Arial" charset="0"/>
                <a:ea typeface="Arial" charset="0"/>
                <a:cs typeface="Arial" charset="0"/>
              </a:rPr>
              <a:t> id </a:t>
            </a:r>
            <a:r>
              <a:rPr lang="en-US" sz="1800" kern="0" dirty="0" err="1">
                <a:solidFill>
                  <a:schemeClr val="accent6">
                    <a:lumMod val="50000"/>
                    <a:lumOff val="50000"/>
                  </a:schemeClr>
                </a:solidFill>
                <a:latin typeface="Arial" charset="0"/>
                <a:ea typeface="Arial" charset="0"/>
                <a:cs typeface="Arial" charset="0"/>
              </a:rPr>
              <a:t>est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laborum</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Excepteur</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sint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occaecat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cupidatat</a:t>
            </a:r>
            <a:r>
              <a:rPr lang="en-US" sz="1800" kern="0" dirty="0">
                <a:solidFill>
                  <a:schemeClr val="accent6">
                    <a:lumMod val="50000"/>
                    <a:lumOff val="50000"/>
                  </a:schemeClr>
                </a:solidFill>
                <a:latin typeface="Arial" charset="0"/>
                <a:ea typeface="Arial" charset="0"/>
                <a:cs typeface="Arial" charset="0"/>
              </a:rPr>
              <a:t> non </a:t>
            </a:r>
            <a:r>
              <a:rPr lang="en-US" sz="1800" kern="0" dirty="0" err="1">
                <a:solidFill>
                  <a:schemeClr val="accent6">
                    <a:lumMod val="50000"/>
                    <a:lumOff val="50000"/>
                  </a:schemeClr>
                </a:solidFill>
                <a:latin typeface="Arial" charset="0"/>
                <a:ea typeface="Arial" charset="0"/>
                <a:cs typeface="Arial" charset="0"/>
              </a:rPr>
              <a:t>proident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sunt</a:t>
            </a:r>
            <a:r>
              <a:rPr lang="en-US" sz="1800" kern="0" dirty="0">
                <a:solidFill>
                  <a:schemeClr val="accent6">
                    <a:lumMod val="50000"/>
                    <a:lumOff val="50000"/>
                  </a:schemeClr>
                </a:solidFill>
                <a:latin typeface="Arial" charset="0"/>
                <a:ea typeface="Arial" charset="0"/>
                <a:cs typeface="Arial" charset="0"/>
              </a:rPr>
              <a:t> in culpa qui </a:t>
            </a:r>
            <a:r>
              <a:rPr lang="en-US" sz="1800" kern="0" dirty="0" err="1">
                <a:solidFill>
                  <a:schemeClr val="accent6">
                    <a:lumMod val="50000"/>
                    <a:lumOff val="50000"/>
                  </a:schemeClr>
                </a:solidFill>
                <a:latin typeface="Arial" charset="0"/>
                <a:ea typeface="Arial" charset="0"/>
                <a:cs typeface="Arial" charset="0"/>
              </a:rPr>
              <a:t>officia</a:t>
            </a:r>
            <a:r>
              <a:rPr lang="en-US" sz="1800" kern="0" dirty="0">
                <a:solidFill>
                  <a:schemeClr val="accent6">
                    <a:lumMod val="50000"/>
                    <a:lumOff val="50000"/>
                  </a:schemeClr>
                </a:solidFill>
                <a:latin typeface="Arial" charset="0"/>
                <a:ea typeface="Arial" charset="0"/>
                <a:cs typeface="Arial" charset="0"/>
              </a:rPr>
              <a:t> </a:t>
            </a:r>
            <a:r>
              <a:rPr lang="en-US" sz="1800" b="1" kern="0" dirty="0" err="1">
                <a:solidFill>
                  <a:srgbClr val="0A5496"/>
                </a:solidFill>
                <a:latin typeface="Arial" charset="0"/>
                <a:ea typeface="Arial" charset="0"/>
                <a:cs typeface="Arial" charset="0"/>
              </a:rPr>
              <a:t>deserunt</a:t>
            </a:r>
            <a:r>
              <a:rPr lang="en-US" sz="1800" b="1" kern="0" dirty="0">
                <a:solidFill>
                  <a:srgbClr val="0A5496"/>
                </a:solidFill>
                <a:latin typeface="Arial" charset="0"/>
                <a:ea typeface="Arial" charset="0"/>
                <a:cs typeface="Arial" charset="0"/>
              </a:rPr>
              <a:t> </a:t>
            </a:r>
            <a:r>
              <a:rPr lang="en-US" sz="1800" b="1" kern="0" dirty="0" err="1">
                <a:solidFill>
                  <a:srgbClr val="0A5496"/>
                </a:solidFill>
                <a:latin typeface="Arial" charset="0"/>
                <a:ea typeface="Arial" charset="0"/>
                <a:cs typeface="Arial" charset="0"/>
              </a:rPr>
              <a:t>mollit</a:t>
            </a:r>
            <a:r>
              <a:rPr lang="en-US" sz="1800" b="1" kern="0" dirty="0">
                <a:solidFill>
                  <a:srgbClr val="0A5496"/>
                </a:solidFill>
                <a:latin typeface="Arial" charset="0"/>
                <a:ea typeface="Arial" charset="0"/>
                <a:cs typeface="Arial" charset="0"/>
              </a:rPr>
              <a:t> </a:t>
            </a:r>
            <a:r>
              <a:rPr lang="en-US" sz="1800" b="1" kern="0" dirty="0" err="1">
                <a:solidFill>
                  <a:srgbClr val="0A5496"/>
                </a:solidFill>
                <a:latin typeface="Arial" charset="0"/>
                <a:ea typeface="Arial" charset="0"/>
                <a:cs typeface="Arial" charset="0"/>
              </a:rPr>
              <a:t>anim</a:t>
            </a:r>
            <a:r>
              <a:rPr lang="en-US" sz="1800" b="1" kern="0" dirty="0">
                <a:solidFill>
                  <a:srgbClr val="0A5496"/>
                </a:solidFill>
                <a:latin typeface="Arial" charset="0"/>
                <a:ea typeface="Arial" charset="0"/>
                <a:cs typeface="Arial" charset="0"/>
              </a:rPr>
              <a:t> </a:t>
            </a:r>
            <a:r>
              <a:rPr lang="en-US" sz="1800" kern="0" dirty="0">
                <a:solidFill>
                  <a:schemeClr val="accent6">
                    <a:lumMod val="50000"/>
                    <a:lumOff val="50000"/>
                  </a:schemeClr>
                </a:solidFill>
                <a:latin typeface="Arial" charset="0"/>
                <a:ea typeface="Arial" charset="0"/>
                <a:cs typeface="Arial" charset="0"/>
              </a:rPr>
              <a:t>id </a:t>
            </a:r>
            <a:r>
              <a:rPr lang="en-US" sz="1800" kern="0" dirty="0" err="1">
                <a:solidFill>
                  <a:schemeClr val="accent6">
                    <a:lumMod val="50000"/>
                    <a:lumOff val="50000"/>
                  </a:schemeClr>
                </a:solidFill>
                <a:latin typeface="Arial" charset="0"/>
                <a:ea typeface="Arial" charset="0"/>
                <a:cs typeface="Arial" charset="0"/>
              </a:rPr>
              <a:t>est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laborum</a:t>
            </a:r>
            <a:r>
              <a:rPr lang="en-US" sz="1800" kern="0" dirty="0">
                <a:solidFill>
                  <a:schemeClr val="accent6">
                    <a:lumMod val="50000"/>
                    <a:lumOff val="50000"/>
                  </a:schemeClr>
                </a:solidFill>
                <a:latin typeface="Arial" charset="0"/>
                <a:ea typeface="Arial" charset="0"/>
                <a:cs typeface="Arial" charset="0"/>
              </a:rPr>
              <a:t>.</a:t>
            </a:r>
            <a:endParaRPr lang="en-US" sz="1650" dirty="0">
              <a:solidFill>
                <a:schemeClr val="accent6">
                  <a:lumMod val="50000"/>
                  <a:lumOff val="50000"/>
                </a:schemeClr>
              </a:solidFill>
              <a:latin typeface="Arial Hebrew Scholar" charset="-79"/>
              <a:ea typeface="Arial Hebrew Scholar" charset="-79"/>
              <a:cs typeface="Arial Hebrew Scholar" charset="-79"/>
            </a:endParaRPr>
          </a:p>
        </p:txBody>
      </p:sp>
    </p:spTree>
    <p:extLst>
      <p:ext uri="{BB962C8B-B14F-4D97-AF65-F5344CB8AC3E}">
        <p14:creationId xmlns:p14="http://schemas.microsoft.com/office/powerpoint/2010/main" val="13816621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4F2B938-A092-8A40-BA9E-36EB895796A6}"/>
              </a:ext>
            </a:extLst>
          </p:cNvPr>
          <p:cNvSpPr txBox="1"/>
          <p:nvPr userDrawn="1"/>
        </p:nvSpPr>
        <p:spPr>
          <a:xfrm>
            <a:off x="342901" y="1924371"/>
            <a:ext cx="3505200" cy="4708981"/>
          </a:xfrm>
          <a:prstGeom prst="rect">
            <a:avLst/>
          </a:prstGeom>
          <a:noFill/>
        </p:spPr>
        <p:txBody>
          <a:bodyPr wrap="square" rtlCol="0" anchor="b">
            <a:spAutoFit/>
          </a:bodyPr>
          <a:lstStyle/>
          <a:p>
            <a:pPr fontAlgn="base">
              <a:spcBef>
                <a:spcPct val="0"/>
              </a:spcBef>
              <a:spcAft>
                <a:spcPct val="0"/>
              </a:spcAft>
            </a:pPr>
            <a:r>
              <a:rPr lang="en-US" sz="30000" dirty="0">
                <a:solidFill>
                  <a:srgbClr val="FFFFFF"/>
                </a:solidFill>
                <a:latin typeface="Arial" charset="0"/>
                <a:ea typeface="Arial" charset="0"/>
                <a:cs typeface="Arial" charset="0"/>
              </a:rPr>
              <a:t>#</a:t>
            </a:r>
          </a:p>
        </p:txBody>
      </p:sp>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7" name="Title 1">
            <a:extLst>
              <a:ext uri="{FF2B5EF4-FFF2-40B4-BE49-F238E27FC236}">
                <a16:creationId xmlns:a16="http://schemas.microsoft.com/office/drawing/2014/main" id="{E3315EA2-0FCF-964A-B51F-29EF0E9D7770}"/>
              </a:ext>
            </a:extLst>
          </p:cNvPr>
          <p:cNvSpPr>
            <a:spLocks noGrp="1"/>
          </p:cNvSpPr>
          <p:nvPr>
            <p:ph type="title" hasCustomPrompt="1"/>
          </p:nvPr>
        </p:nvSpPr>
        <p:spPr>
          <a:xfrm>
            <a:off x="762006" y="444078"/>
            <a:ext cx="8686801" cy="533400"/>
          </a:xfrm>
          <a:prstGeom prst="rect">
            <a:avLst/>
          </a:prstGeom>
        </p:spPr>
        <p:txBody>
          <a:bodyPr>
            <a:normAutofit/>
          </a:bodyPr>
          <a:lstStyle>
            <a:lvl1pPr algn="l">
              <a:defRPr sz="2700" b="1" i="0">
                <a:solidFill>
                  <a:srgbClr val="095495"/>
                </a:solidFill>
                <a:latin typeface="Helvetica Neue" charset="0"/>
                <a:ea typeface="Helvetica Neue" charset="0"/>
                <a:cs typeface="Helvetica Neue" charset="0"/>
              </a:defRPr>
            </a:lvl1pPr>
          </a:lstStyle>
          <a:p>
            <a:r>
              <a:rPr lang="en-US" dirty="0"/>
              <a:t>Insert headline</a:t>
            </a:r>
          </a:p>
        </p:txBody>
      </p:sp>
      <p:sp>
        <p:nvSpPr>
          <p:cNvPr id="11" name="Text Placeholder 10">
            <a:extLst>
              <a:ext uri="{FF2B5EF4-FFF2-40B4-BE49-F238E27FC236}">
                <a16:creationId xmlns:a16="http://schemas.microsoft.com/office/drawing/2014/main" id="{CCD10A15-415D-E249-9DE4-AB27B911E080}"/>
              </a:ext>
            </a:extLst>
          </p:cNvPr>
          <p:cNvSpPr>
            <a:spLocks noGrp="1"/>
          </p:cNvSpPr>
          <p:nvPr>
            <p:ph type="body" sz="quarter" idx="10" hasCustomPrompt="1"/>
          </p:nvPr>
        </p:nvSpPr>
        <p:spPr>
          <a:xfrm>
            <a:off x="4038600" y="1828800"/>
            <a:ext cx="7848600" cy="3276600"/>
          </a:xfrm>
          <a:prstGeom prst="rect">
            <a:avLst/>
          </a:prstGeom>
        </p:spPr>
        <p:txBody>
          <a:bodyPr/>
          <a:lstStyle>
            <a:lvl1pPr marL="342900" indent="-342900">
              <a:buFont typeface="Arial" charset="0"/>
              <a:buChar char="•"/>
              <a:defRPr sz="1500"/>
            </a:lvl1pPr>
            <a:lvl2pPr marL="389324" indent="0">
              <a:buNone/>
              <a:defRPr sz="1500"/>
            </a:lvl2pPr>
            <a:lvl3pPr marL="685783" indent="0">
              <a:buNone/>
              <a:defRPr sz="1500"/>
            </a:lvl3pPr>
            <a:lvl4pPr marL="1028674" indent="0">
              <a:buNone/>
              <a:defRPr sz="1500"/>
            </a:lvl4pPr>
            <a:lvl5pPr marL="1371566" indent="0">
              <a:buNone/>
              <a:defRPr sz="1500"/>
            </a:lvl5pPr>
          </a:lstStyle>
          <a:p>
            <a:pPr marL="342900" indent="-342900">
              <a:buFont typeface="Arial" charset="0"/>
              <a:buChar char="•"/>
            </a:pPr>
            <a:r>
              <a:rPr lang="en-US" sz="1500" kern="0" dirty="0" err="1">
                <a:solidFill>
                  <a:schemeClr val="accent6">
                    <a:lumMod val="50000"/>
                    <a:lumOff val="50000"/>
                  </a:schemeClr>
                </a:solidFill>
                <a:latin typeface="Arial" charset="0"/>
                <a:ea typeface="Arial" charset="0"/>
                <a:cs typeface="Arial" charset="0"/>
              </a:rPr>
              <a:t>Excepteur</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sint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occaecat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cupidatat</a:t>
            </a:r>
            <a:r>
              <a:rPr lang="en-US" sz="1500" kern="0" dirty="0">
                <a:solidFill>
                  <a:schemeClr val="accent6">
                    <a:lumMod val="50000"/>
                    <a:lumOff val="50000"/>
                  </a:schemeClr>
                </a:solidFill>
                <a:latin typeface="Arial" charset="0"/>
                <a:ea typeface="Arial" charset="0"/>
                <a:cs typeface="Arial" charset="0"/>
              </a:rPr>
              <a:t> non </a:t>
            </a:r>
            <a:r>
              <a:rPr lang="en-US" sz="1500" kern="0" dirty="0" err="1">
                <a:solidFill>
                  <a:schemeClr val="accent6">
                    <a:lumMod val="50000"/>
                    <a:lumOff val="50000"/>
                  </a:schemeClr>
                </a:solidFill>
                <a:latin typeface="Arial" charset="0"/>
                <a:ea typeface="Arial" charset="0"/>
                <a:cs typeface="Arial" charset="0"/>
              </a:rPr>
              <a:t>proident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sunt</a:t>
            </a:r>
            <a:r>
              <a:rPr lang="en-US" sz="1500" kern="0" dirty="0">
                <a:solidFill>
                  <a:schemeClr val="accent6">
                    <a:lumMod val="50000"/>
                    <a:lumOff val="50000"/>
                  </a:schemeClr>
                </a:solidFill>
                <a:latin typeface="Arial" charset="0"/>
                <a:ea typeface="Arial" charset="0"/>
                <a:cs typeface="Arial" charset="0"/>
              </a:rPr>
              <a:t> in culpa qui </a:t>
            </a:r>
            <a:r>
              <a:rPr lang="en-US" sz="1500" kern="0" dirty="0" err="1">
                <a:solidFill>
                  <a:schemeClr val="accent6">
                    <a:lumMod val="50000"/>
                    <a:lumOff val="50000"/>
                  </a:schemeClr>
                </a:solidFill>
                <a:latin typeface="Arial" charset="0"/>
                <a:ea typeface="Arial" charset="0"/>
                <a:cs typeface="Arial" charset="0"/>
              </a:rPr>
              <a:t>officia</a:t>
            </a:r>
            <a:r>
              <a:rPr lang="en-US" sz="1500" kern="0" dirty="0">
                <a:solidFill>
                  <a:schemeClr val="accent6">
                    <a:lumMod val="50000"/>
                    <a:lumOff val="50000"/>
                  </a:schemeClr>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deserunt</a:t>
            </a:r>
            <a:r>
              <a:rPr lang="en-US" sz="1500" b="1" kern="0" dirty="0">
                <a:solidFill>
                  <a:srgbClr val="0A5496"/>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mollit</a:t>
            </a:r>
            <a:r>
              <a:rPr lang="en-US" sz="1500" b="1" kern="0" dirty="0">
                <a:solidFill>
                  <a:srgbClr val="0A5496"/>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anim</a:t>
            </a:r>
            <a:r>
              <a:rPr lang="en-US" sz="1500" b="1" kern="0" dirty="0">
                <a:solidFill>
                  <a:srgbClr val="0A5496"/>
                </a:solidFill>
                <a:latin typeface="Arial" charset="0"/>
                <a:ea typeface="Arial" charset="0"/>
                <a:cs typeface="Arial" charset="0"/>
              </a:rPr>
              <a:t> </a:t>
            </a:r>
            <a:r>
              <a:rPr lang="en-US" sz="1500" kern="0" dirty="0">
                <a:solidFill>
                  <a:schemeClr val="accent6">
                    <a:lumMod val="50000"/>
                    <a:lumOff val="50000"/>
                  </a:schemeClr>
                </a:solidFill>
                <a:latin typeface="Arial" charset="0"/>
                <a:ea typeface="Arial" charset="0"/>
                <a:cs typeface="Arial" charset="0"/>
              </a:rPr>
              <a:t>id </a:t>
            </a:r>
            <a:r>
              <a:rPr lang="en-US" sz="1500" kern="0" dirty="0" err="1">
                <a:solidFill>
                  <a:schemeClr val="accent6">
                    <a:lumMod val="50000"/>
                    <a:lumOff val="50000"/>
                  </a:schemeClr>
                </a:solidFill>
                <a:latin typeface="Arial" charset="0"/>
                <a:ea typeface="Arial" charset="0"/>
                <a:cs typeface="Arial" charset="0"/>
              </a:rPr>
              <a:t>est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laborum</a:t>
            </a:r>
            <a:r>
              <a:rPr lang="en-US" sz="1500" kern="0" dirty="0">
                <a:solidFill>
                  <a:schemeClr val="accent6">
                    <a:lumMod val="50000"/>
                    <a:lumOff val="50000"/>
                  </a:schemeClr>
                </a:solidFill>
                <a:latin typeface="Arial" charset="0"/>
                <a:ea typeface="Arial" charset="0"/>
                <a:cs typeface="Arial" charset="0"/>
              </a:rPr>
              <a:t>.</a:t>
            </a:r>
            <a:br>
              <a:rPr lang="en-US" sz="1500" kern="0" dirty="0">
                <a:solidFill>
                  <a:schemeClr val="accent6">
                    <a:lumMod val="50000"/>
                    <a:lumOff val="50000"/>
                  </a:schemeClr>
                </a:solidFill>
                <a:latin typeface="Arial" charset="0"/>
                <a:ea typeface="Arial" charset="0"/>
                <a:cs typeface="Arial" charset="0"/>
              </a:rPr>
            </a:br>
            <a:endParaRPr lang="en-US" sz="1500" kern="0" dirty="0">
              <a:solidFill>
                <a:schemeClr val="accent6">
                  <a:lumMod val="50000"/>
                  <a:lumOff val="50000"/>
                </a:schemeClr>
              </a:solidFill>
              <a:latin typeface="Arial" charset="0"/>
              <a:ea typeface="Arial" charset="0"/>
              <a:cs typeface="Arial" charset="0"/>
            </a:endParaRPr>
          </a:p>
          <a:p>
            <a:pPr marL="342900" indent="-342900">
              <a:buFont typeface="Arial" charset="0"/>
              <a:buChar char="•"/>
            </a:pPr>
            <a:r>
              <a:rPr lang="en-US" sz="1500" kern="0" dirty="0" err="1">
                <a:solidFill>
                  <a:schemeClr val="accent6">
                    <a:lumMod val="50000"/>
                    <a:lumOff val="50000"/>
                  </a:schemeClr>
                </a:solidFill>
                <a:latin typeface="Arial" charset="0"/>
                <a:ea typeface="Arial" charset="0"/>
                <a:cs typeface="Arial" charset="0"/>
              </a:rPr>
              <a:t>Excepteur</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sint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occaecat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cupidatat</a:t>
            </a:r>
            <a:r>
              <a:rPr lang="en-US" sz="1500" kern="0" dirty="0">
                <a:solidFill>
                  <a:schemeClr val="accent6">
                    <a:lumMod val="50000"/>
                    <a:lumOff val="50000"/>
                  </a:schemeClr>
                </a:solidFill>
                <a:latin typeface="Arial" charset="0"/>
                <a:ea typeface="Arial" charset="0"/>
                <a:cs typeface="Arial" charset="0"/>
              </a:rPr>
              <a:t> non </a:t>
            </a:r>
            <a:r>
              <a:rPr lang="en-US" sz="1500" kern="0" dirty="0" err="1">
                <a:solidFill>
                  <a:schemeClr val="accent6">
                    <a:lumMod val="50000"/>
                    <a:lumOff val="50000"/>
                  </a:schemeClr>
                </a:solidFill>
                <a:latin typeface="Arial" charset="0"/>
                <a:ea typeface="Arial" charset="0"/>
                <a:cs typeface="Arial" charset="0"/>
              </a:rPr>
              <a:t>proident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sunt</a:t>
            </a:r>
            <a:r>
              <a:rPr lang="en-US" sz="1500" kern="0" dirty="0">
                <a:solidFill>
                  <a:schemeClr val="accent6">
                    <a:lumMod val="50000"/>
                    <a:lumOff val="50000"/>
                  </a:schemeClr>
                </a:solidFill>
                <a:latin typeface="Arial" charset="0"/>
                <a:ea typeface="Arial" charset="0"/>
                <a:cs typeface="Arial" charset="0"/>
              </a:rPr>
              <a:t> in culpa qui </a:t>
            </a:r>
            <a:r>
              <a:rPr lang="en-US" sz="1500" kern="0" dirty="0" err="1">
                <a:solidFill>
                  <a:schemeClr val="accent6">
                    <a:lumMod val="50000"/>
                    <a:lumOff val="50000"/>
                  </a:schemeClr>
                </a:solidFill>
                <a:latin typeface="Arial" charset="0"/>
                <a:ea typeface="Arial" charset="0"/>
                <a:cs typeface="Arial" charset="0"/>
              </a:rPr>
              <a:t>officia</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deserunt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mollit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anim</a:t>
            </a:r>
            <a:r>
              <a:rPr lang="en-US" sz="1500" kern="0" dirty="0">
                <a:solidFill>
                  <a:schemeClr val="accent6">
                    <a:lumMod val="50000"/>
                    <a:lumOff val="50000"/>
                  </a:schemeClr>
                </a:solidFill>
                <a:latin typeface="Arial" charset="0"/>
                <a:ea typeface="Arial" charset="0"/>
                <a:cs typeface="Arial" charset="0"/>
              </a:rPr>
              <a:t> id </a:t>
            </a:r>
            <a:r>
              <a:rPr lang="en-US" sz="1500" b="1" kern="0" dirty="0" err="1">
                <a:solidFill>
                  <a:srgbClr val="0A5496"/>
                </a:solidFill>
                <a:latin typeface="Arial" charset="0"/>
                <a:ea typeface="Arial" charset="0"/>
                <a:cs typeface="Arial" charset="0"/>
              </a:rPr>
              <a:t>est</a:t>
            </a:r>
            <a:r>
              <a:rPr lang="en-US" sz="1500" b="1" kern="0" dirty="0">
                <a:solidFill>
                  <a:srgbClr val="0A5496"/>
                </a:solidFill>
                <a:latin typeface="Arial" charset="0"/>
                <a:ea typeface="Arial" charset="0"/>
                <a:cs typeface="Arial" charset="0"/>
              </a:rPr>
              <a:t> </a:t>
            </a:r>
            <a:r>
              <a:rPr lang="en-US" sz="1500" b="1" kern="0" dirty="0" err="1">
                <a:solidFill>
                  <a:srgbClr val="0A5496"/>
                </a:solidFill>
                <a:latin typeface="Arial" charset="0"/>
                <a:ea typeface="Arial" charset="0"/>
                <a:cs typeface="Arial" charset="0"/>
              </a:rPr>
              <a:t>laborum</a:t>
            </a:r>
            <a:r>
              <a:rPr lang="en-US" sz="1500" kern="0" dirty="0">
                <a:solidFill>
                  <a:schemeClr val="accent6">
                    <a:lumMod val="50000"/>
                    <a:lumOff val="50000"/>
                  </a:schemeClr>
                </a:solidFill>
                <a:latin typeface="Arial" charset="0"/>
                <a:ea typeface="Arial" charset="0"/>
                <a:cs typeface="Arial" charset="0"/>
              </a:rPr>
              <a:t>.</a:t>
            </a:r>
            <a:br>
              <a:rPr lang="en-US" sz="1500" kern="0" dirty="0">
                <a:solidFill>
                  <a:schemeClr val="accent6">
                    <a:lumMod val="50000"/>
                    <a:lumOff val="50000"/>
                  </a:schemeClr>
                </a:solidFill>
                <a:latin typeface="Arial" charset="0"/>
                <a:ea typeface="Arial" charset="0"/>
                <a:cs typeface="Arial" charset="0"/>
              </a:rPr>
            </a:br>
            <a:endParaRPr lang="en-US" sz="1500" kern="0" dirty="0">
              <a:solidFill>
                <a:schemeClr val="accent6">
                  <a:lumMod val="50000"/>
                  <a:lumOff val="50000"/>
                </a:schemeClr>
              </a:solidFill>
              <a:latin typeface="Arial" charset="0"/>
              <a:ea typeface="Arial" charset="0"/>
              <a:cs typeface="Arial" charset="0"/>
            </a:endParaRPr>
          </a:p>
          <a:p>
            <a:pPr marL="342900" indent="-342900">
              <a:buFont typeface="Arial" charset="0"/>
              <a:buChar char="•"/>
            </a:pPr>
            <a:r>
              <a:rPr lang="en-US" sz="1500" kern="0" dirty="0" err="1">
                <a:solidFill>
                  <a:schemeClr val="accent6">
                    <a:lumMod val="50000"/>
                    <a:lumOff val="50000"/>
                  </a:schemeClr>
                </a:solidFill>
                <a:latin typeface="Arial" charset="0"/>
                <a:ea typeface="Arial" charset="0"/>
                <a:cs typeface="Arial" charset="0"/>
              </a:rPr>
              <a:t>Excepteur</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sint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occaecat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cupidatat</a:t>
            </a:r>
            <a:r>
              <a:rPr lang="en-US" sz="1500" kern="0" dirty="0">
                <a:solidFill>
                  <a:schemeClr val="accent6">
                    <a:lumMod val="50000"/>
                    <a:lumOff val="50000"/>
                  </a:schemeClr>
                </a:solidFill>
                <a:latin typeface="Arial" charset="0"/>
                <a:ea typeface="Arial" charset="0"/>
                <a:cs typeface="Arial" charset="0"/>
              </a:rPr>
              <a:t> </a:t>
            </a:r>
            <a:r>
              <a:rPr lang="en-US" sz="1500" b="1" kern="0" dirty="0">
                <a:solidFill>
                  <a:srgbClr val="0A5496"/>
                </a:solidFill>
                <a:latin typeface="Arial" charset="0"/>
                <a:ea typeface="Arial" charset="0"/>
                <a:cs typeface="Arial" charset="0"/>
              </a:rPr>
              <a:t>non </a:t>
            </a:r>
            <a:r>
              <a:rPr lang="en-US" sz="1500" b="1" kern="0" dirty="0" err="1">
                <a:solidFill>
                  <a:srgbClr val="0A5496"/>
                </a:solidFill>
                <a:latin typeface="Arial" charset="0"/>
                <a:ea typeface="Arial" charset="0"/>
                <a:cs typeface="Arial" charset="0"/>
              </a:rPr>
              <a:t>proident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sunt</a:t>
            </a:r>
            <a:r>
              <a:rPr lang="en-US" sz="1500" kern="0" dirty="0">
                <a:solidFill>
                  <a:schemeClr val="accent6">
                    <a:lumMod val="50000"/>
                    <a:lumOff val="50000"/>
                  </a:schemeClr>
                </a:solidFill>
                <a:latin typeface="Arial" charset="0"/>
                <a:ea typeface="Arial" charset="0"/>
                <a:cs typeface="Arial" charset="0"/>
              </a:rPr>
              <a:t> in culpa qui </a:t>
            </a:r>
            <a:r>
              <a:rPr lang="en-US" sz="1500" kern="0" dirty="0" err="1">
                <a:solidFill>
                  <a:schemeClr val="accent6">
                    <a:lumMod val="50000"/>
                    <a:lumOff val="50000"/>
                  </a:schemeClr>
                </a:solidFill>
                <a:latin typeface="Arial" charset="0"/>
                <a:ea typeface="Arial" charset="0"/>
                <a:cs typeface="Arial" charset="0"/>
              </a:rPr>
              <a:t>officia</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deserunt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mollit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anim</a:t>
            </a:r>
            <a:r>
              <a:rPr lang="en-US" sz="1500" kern="0" dirty="0">
                <a:solidFill>
                  <a:schemeClr val="accent6">
                    <a:lumMod val="50000"/>
                    <a:lumOff val="50000"/>
                  </a:schemeClr>
                </a:solidFill>
                <a:latin typeface="Arial" charset="0"/>
                <a:ea typeface="Arial" charset="0"/>
                <a:cs typeface="Arial" charset="0"/>
              </a:rPr>
              <a:t> id </a:t>
            </a:r>
            <a:r>
              <a:rPr lang="en-US" sz="1500" kern="0" dirty="0" err="1">
                <a:solidFill>
                  <a:schemeClr val="accent6">
                    <a:lumMod val="50000"/>
                    <a:lumOff val="50000"/>
                  </a:schemeClr>
                </a:solidFill>
                <a:latin typeface="Arial" charset="0"/>
                <a:ea typeface="Arial" charset="0"/>
                <a:cs typeface="Arial" charset="0"/>
              </a:rPr>
              <a:t>est</a:t>
            </a:r>
            <a:r>
              <a:rPr lang="en-US" sz="1500" kern="0" dirty="0">
                <a:solidFill>
                  <a:schemeClr val="accent6">
                    <a:lumMod val="50000"/>
                    <a:lumOff val="50000"/>
                  </a:schemeClr>
                </a:solidFill>
                <a:latin typeface="Arial" charset="0"/>
                <a:ea typeface="Arial" charset="0"/>
                <a:cs typeface="Arial" charset="0"/>
              </a:rPr>
              <a:t> </a:t>
            </a:r>
            <a:r>
              <a:rPr lang="en-US" sz="1500" kern="0" dirty="0" err="1">
                <a:solidFill>
                  <a:schemeClr val="accent6">
                    <a:lumMod val="50000"/>
                    <a:lumOff val="50000"/>
                  </a:schemeClr>
                </a:solidFill>
                <a:latin typeface="Arial" charset="0"/>
                <a:ea typeface="Arial" charset="0"/>
                <a:cs typeface="Arial" charset="0"/>
              </a:rPr>
              <a:t>laborum</a:t>
            </a:r>
            <a:r>
              <a:rPr lang="en-US" sz="1500" kern="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1464280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6" name="Text Placeholder 18">
            <a:extLst>
              <a:ext uri="{FF2B5EF4-FFF2-40B4-BE49-F238E27FC236}">
                <a16:creationId xmlns:a16="http://schemas.microsoft.com/office/drawing/2014/main" id="{4E74D1AD-D57F-5440-BE7B-98B13C10EC4F}"/>
              </a:ext>
            </a:extLst>
          </p:cNvPr>
          <p:cNvSpPr>
            <a:spLocks noGrp="1"/>
          </p:cNvSpPr>
          <p:nvPr>
            <p:ph type="body" sz="quarter" idx="12" hasCustomPrompt="1"/>
          </p:nvPr>
        </p:nvSpPr>
        <p:spPr>
          <a:xfrm>
            <a:off x="2991188" y="1219210"/>
            <a:ext cx="6209629" cy="445043"/>
          </a:xfrm>
          <a:prstGeom prst="rect">
            <a:avLst/>
          </a:prstGeom>
        </p:spPr>
        <p:txBody>
          <a:bodyPr anchor="ctr"/>
          <a:lstStyle>
            <a:lvl1pPr marL="0" indent="0" algn="ctr">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8" name="Rectangle 7">
            <a:extLst>
              <a:ext uri="{FF2B5EF4-FFF2-40B4-BE49-F238E27FC236}">
                <a16:creationId xmlns:a16="http://schemas.microsoft.com/office/drawing/2014/main" id="{D8869BDF-F147-3242-B3B9-51909D49BAB7}"/>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10" name="Oval 9">
            <a:extLst>
              <a:ext uri="{FF2B5EF4-FFF2-40B4-BE49-F238E27FC236}">
                <a16:creationId xmlns:a16="http://schemas.microsoft.com/office/drawing/2014/main" id="{0F68A244-CECA-F041-AD70-910F56A47209}"/>
              </a:ext>
            </a:extLst>
          </p:cNvPr>
          <p:cNvSpPr/>
          <p:nvPr userDrawn="1"/>
        </p:nvSpPr>
        <p:spPr bwMode="auto">
          <a:xfrm>
            <a:off x="8763006" y="3064705"/>
            <a:ext cx="2398895" cy="2398894"/>
          </a:xfrm>
          <a:prstGeom prst="ellipse">
            <a:avLst/>
          </a:prstGeom>
          <a:solidFill>
            <a:srgbClr val="10233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ctr" fontAlgn="base">
              <a:spcBef>
                <a:spcPct val="0"/>
              </a:spcBef>
              <a:spcAft>
                <a:spcPct val="0"/>
              </a:spcAft>
              <a:buFont typeface="Helvetica" pitchFamily="84" charset="0"/>
              <a:buNone/>
            </a:pPr>
            <a:endParaRPr lang="en-US" sz="2250" dirty="0">
              <a:solidFill>
                <a:srgbClr val="404040"/>
              </a:solidFill>
              <a:latin typeface="Arial" charset="0"/>
              <a:ea typeface="Arial" charset="0"/>
              <a:cs typeface="Arial" charset="0"/>
            </a:endParaRPr>
          </a:p>
        </p:txBody>
      </p:sp>
      <p:sp>
        <p:nvSpPr>
          <p:cNvPr id="4" name="Text Placeholder 3">
            <a:extLst>
              <a:ext uri="{FF2B5EF4-FFF2-40B4-BE49-F238E27FC236}">
                <a16:creationId xmlns:a16="http://schemas.microsoft.com/office/drawing/2014/main" id="{8460D8B9-AE71-4842-9AE0-E07B87504909}"/>
              </a:ext>
            </a:extLst>
          </p:cNvPr>
          <p:cNvSpPr>
            <a:spLocks noGrp="1"/>
          </p:cNvSpPr>
          <p:nvPr>
            <p:ph type="body" sz="quarter" idx="13" hasCustomPrompt="1"/>
          </p:nvPr>
        </p:nvSpPr>
        <p:spPr>
          <a:xfrm>
            <a:off x="1371600" y="3587437"/>
            <a:ext cx="6172200" cy="1447800"/>
          </a:xfrm>
          <a:prstGeom prst="rect">
            <a:avLst/>
          </a:prstGeom>
        </p:spPr>
        <p:txBody>
          <a:bodyPr/>
          <a:lstStyle>
            <a:lvl1pPr marL="257175" marR="0" indent="-257175" algn="l" defTabSz="685800" rtl="0" eaLnBrk="1" fontAlgn="base" latinLnBrk="0" hangingPunct="1">
              <a:lnSpc>
                <a:spcPct val="100000"/>
              </a:lnSpc>
              <a:spcBef>
                <a:spcPct val="20000"/>
              </a:spcBef>
              <a:spcAft>
                <a:spcPct val="0"/>
              </a:spcAft>
              <a:buClrTx/>
              <a:buSzTx/>
              <a:buFont typeface="Arial" panose="020B0604020202020204" pitchFamily="34" charset="0"/>
              <a:buChar char="•"/>
              <a:tabLst/>
              <a:defRPr sz="1800">
                <a:solidFill>
                  <a:schemeClr val="accent6">
                    <a:lumMod val="50000"/>
                    <a:lumOff val="50000"/>
                  </a:schemeClr>
                </a:solidFill>
              </a:defRPr>
            </a:lvl1pPr>
            <a:lvl2pPr marL="389324" indent="0">
              <a:buNone/>
              <a:defRPr sz="1800">
                <a:solidFill>
                  <a:schemeClr val="accent6">
                    <a:lumMod val="50000"/>
                    <a:lumOff val="50000"/>
                  </a:schemeClr>
                </a:solidFill>
              </a:defRPr>
            </a:lvl2pPr>
            <a:lvl3pPr marL="685783" indent="0">
              <a:buNone/>
              <a:defRPr sz="1800">
                <a:solidFill>
                  <a:schemeClr val="accent6">
                    <a:lumMod val="50000"/>
                    <a:lumOff val="50000"/>
                  </a:schemeClr>
                </a:solidFill>
              </a:defRPr>
            </a:lvl3pPr>
            <a:lvl4pPr marL="1028674" indent="0">
              <a:buNone/>
              <a:defRPr sz="1800">
                <a:solidFill>
                  <a:schemeClr val="accent6">
                    <a:lumMod val="50000"/>
                    <a:lumOff val="50000"/>
                  </a:schemeClr>
                </a:solidFill>
              </a:defRPr>
            </a:lvl4pPr>
            <a:lvl5pPr marL="1371566" indent="0">
              <a:buNone/>
              <a:defRPr sz="1800">
                <a:solidFill>
                  <a:schemeClr val="accent6">
                    <a:lumMod val="50000"/>
                    <a:lumOff val="50000"/>
                  </a:schemeClr>
                </a:solidFill>
              </a:defRPr>
            </a:lvl5pPr>
          </a:lstStyle>
          <a:p>
            <a:pPr marL="257175" marR="0" lvl="0" indent="-257175" algn="l" defTabSz="685800" rtl="0" eaLnBrk="1" fontAlgn="base" latinLnBrk="0" hangingPunct="1">
              <a:lnSpc>
                <a:spcPct val="100000"/>
              </a:lnSpc>
              <a:spcBef>
                <a:spcPct val="20000"/>
              </a:spcBef>
              <a:spcAft>
                <a:spcPct val="0"/>
              </a:spcAft>
              <a:buClrTx/>
              <a:buSzTx/>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257175" marR="0" lvl="0" indent="-257175" algn="l" defTabSz="685800" rtl="0" eaLnBrk="1" fontAlgn="base" latinLnBrk="0" hangingPunct="1">
              <a:lnSpc>
                <a:spcPct val="100000"/>
              </a:lnSpc>
              <a:spcBef>
                <a:spcPct val="20000"/>
              </a:spcBef>
              <a:spcAft>
                <a:spcPct val="0"/>
              </a:spcAft>
              <a:buClrTx/>
              <a:buSzTx/>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257175" marR="0" lvl="0" indent="-257175" algn="l" defTabSz="6858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257175" marR="0" lvl="0" indent="-257175" algn="l" defTabSz="685800" rtl="0" eaLnBrk="1" fontAlgn="base" latinLnBrk="0" hangingPunct="1">
              <a:lnSpc>
                <a:spcPct val="100000"/>
              </a:lnSpc>
              <a:spcBef>
                <a:spcPct val="20000"/>
              </a:spcBef>
              <a:spcAft>
                <a:spcPct val="0"/>
              </a:spcAft>
              <a:buClrTx/>
              <a:buSzTx/>
              <a:tabLst/>
              <a:defRPr/>
            </a:pPr>
            <a:endParaRPr lang="en-US" dirty="0"/>
          </a:p>
        </p:txBody>
      </p:sp>
      <p:sp>
        <p:nvSpPr>
          <p:cNvPr id="17" name="Text Placeholder 16">
            <a:extLst>
              <a:ext uri="{FF2B5EF4-FFF2-40B4-BE49-F238E27FC236}">
                <a16:creationId xmlns:a16="http://schemas.microsoft.com/office/drawing/2014/main" id="{9BE79663-AD90-FF47-A2BC-2688925AA2D3}"/>
              </a:ext>
            </a:extLst>
          </p:cNvPr>
          <p:cNvSpPr>
            <a:spLocks noGrp="1"/>
          </p:cNvSpPr>
          <p:nvPr>
            <p:ph type="body" sz="quarter" idx="16" hasCustomPrompt="1"/>
          </p:nvPr>
        </p:nvSpPr>
        <p:spPr>
          <a:xfrm>
            <a:off x="9201149" y="4343400"/>
            <a:ext cx="1619251" cy="533400"/>
          </a:xfrm>
          <a:prstGeom prst="rect">
            <a:avLst/>
          </a:prstGeom>
        </p:spPr>
        <p:txBody>
          <a:bodyPr/>
          <a:lstStyle>
            <a:lvl1pPr marL="0" indent="0" algn="ctr">
              <a:buNone/>
              <a:defRPr sz="1350" b="1">
                <a:solidFill>
                  <a:schemeClr val="bg1"/>
                </a:solidFill>
                <a:latin typeface="Arial" panose="020B0604020202020204" pitchFamily="34" charset="0"/>
                <a:cs typeface="Arial" panose="020B0604020202020204" pitchFamily="34" charset="0"/>
              </a:defRPr>
            </a:lvl1pPr>
            <a:lvl2pPr marL="389324" indent="0">
              <a:buNone/>
              <a:defRPr sz="1350">
                <a:solidFill>
                  <a:schemeClr val="bg1"/>
                </a:solidFill>
                <a:latin typeface="Arial" panose="020B0604020202020204" pitchFamily="34" charset="0"/>
                <a:cs typeface="Arial" panose="020B0604020202020204" pitchFamily="34" charset="0"/>
              </a:defRPr>
            </a:lvl2pPr>
            <a:lvl3pPr marL="685783" indent="0">
              <a:buNone/>
              <a:defRPr sz="1350">
                <a:solidFill>
                  <a:schemeClr val="bg1"/>
                </a:solidFill>
                <a:latin typeface="Arial" panose="020B0604020202020204" pitchFamily="34" charset="0"/>
                <a:cs typeface="Arial" panose="020B0604020202020204" pitchFamily="34" charset="0"/>
              </a:defRPr>
            </a:lvl3pPr>
            <a:lvl4pPr marL="1028674" indent="0">
              <a:buNone/>
              <a:defRPr sz="1350">
                <a:solidFill>
                  <a:schemeClr val="bg1"/>
                </a:solidFill>
                <a:latin typeface="Arial" panose="020B0604020202020204" pitchFamily="34" charset="0"/>
                <a:cs typeface="Arial" panose="020B0604020202020204" pitchFamily="34" charset="0"/>
              </a:defRPr>
            </a:lvl4pPr>
            <a:lvl5pPr marL="1371566" indent="0">
              <a:buNone/>
              <a:defRPr sz="1350">
                <a:solidFill>
                  <a:schemeClr val="bg1"/>
                </a:solidFill>
                <a:latin typeface="Arial" panose="020B0604020202020204" pitchFamily="34" charset="0"/>
                <a:cs typeface="Arial" panose="020B0604020202020204" pitchFamily="34" charset="0"/>
              </a:defRPr>
            </a:lvl5pPr>
          </a:lstStyle>
          <a:p>
            <a:pPr lvl="0"/>
            <a:r>
              <a:rPr lang="en-US" dirty="0"/>
              <a:t>Descriptor copy</a:t>
            </a:r>
          </a:p>
        </p:txBody>
      </p:sp>
      <p:sp>
        <p:nvSpPr>
          <p:cNvPr id="19" name="Text Placeholder 18">
            <a:extLst>
              <a:ext uri="{FF2B5EF4-FFF2-40B4-BE49-F238E27FC236}">
                <a16:creationId xmlns:a16="http://schemas.microsoft.com/office/drawing/2014/main" id="{651F41AD-9823-E448-BF4A-350AC5B7E5F5}"/>
              </a:ext>
            </a:extLst>
          </p:cNvPr>
          <p:cNvSpPr>
            <a:spLocks noGrp="1"/>
          </p:cNvSpPr>
          <p:nvPr>
            <p:ph type="body" sz="quarter" idx="17" hasCustomPrompt="1"/>
          </p:nvPr>
        </p:nvSpPr>
        <p:spPr>
          <a:xfrm>
            <a:off x="9708356" y="3168337"/>
            <a:ext cx="604837" cy="1143000"/>
          </a:xfrm>
          <a:prstGeom prst="rect">
            <a:avLst/>
          </a:prstGeom>
        </p:spPr>
        <p:txBody>
          <a:bodyPr anchor="ctr"/>
          <a:lstStyle>
            <a:lvl1pPr marL="0" indent="0">
              <a:buNone/>
              <a:defRPr sz="4800" b="1">
                <a:solidFill>
                  <a:schemeClr val="bg1"/>
                </a:solidFill>
              </a:defRPr>
            </a:lvl1pPr>
            <a:lvl2pPr>
              <a:defRPr sz="3600" b="1"/>
            </a:lvl2pPr>
            <a:lvl3pPr>
              <a:defRPr sz="3600" b="1"/>
            </a:lvl3pPr>
            <a:lvl4pPr>
              <a:defRPr sz="3600" b="1"/>
            </a:lvl4pPr>
            <a:lvl5pPr>
              <a:defRPr sz="3600" b="1"/>
            </a:lvl5pPr>
          </a:lstStyle>
          <a:p>
            <a:pPr lvl="0"/>
            <a:r>
              <a:rPr lang="en-US" dirty="0"/>
              <a:t>1</a:t>
            </a:r>
          </a:p>
        </p:txBody>
      </p:sp>
    </p:spTree>
    <p:extLst>
      <p:ext uri="{BB962C8B-B14F-4D97-AF65-F5344CB8AC3E}">
        <p14:creationId xmlns:p14="http://schemas.microsoft.com/office/powerpoint/2010/main" val="1525827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6" name="Text Placeholder 18">
            <a:extLst>
              <a:ext uri="{FF2B5EF4-FFF2-40B4-BE49-F238E27FC236}">
                <a16:creationId xmlns:a16="http://schemas.microsoft.com/office/drawing/2014/main" id="{4E74D1AD-D57F-5440-BE7B-98B13C10EC4F}"/>
              </a:ext>
            </a:extLst>
          </p:cNvPr>
          <p:cNvSpPr>
            <a:spLocks noGrp="1"/>
          </p:cNvSpPr>
          <p:nvPr>
            <p:ph type="body" sz="quarter" idx="12" hasCustomPrompt="1"/>
          </p:nvPr>
        </p:nvSpPr>
        <p:spPr>
          <a:xfrm>
            <a:off x="2991188" y="1219210"/>
            <a:ext cx="6209629" cy="445043"/>
          </a:xfrm>
          <a:prstGeom prst="rect">
            <a:avLst/>
          </a:prstGeom>
        </p:spPr>
        <p:txBody>
          <a:bodyPr anchor="ctr"/>
          <a:lstStyle>
            <a:lvl1pPr marL="0" indent="0" algn="ctr">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8" name="Rectangle 7">
            <a:extLst>
              <a:ext uri="{FF2B5EF4-FFF2-40B4-BE49-F238E27FC236}">
                <a16:creationId xmlns:a16="http://schemas.microsoft.com/office/drawing/2014/main" id="{D8869BDF-F147-3242-B3B9-51909D49BAB7}"/>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4" name="Text Placeholder 3">
            <a:extLst>
              <a:ext uri="{FF2B5EF4-FFF2-40B4-BE49-F238E27FC236}">
                <a16:creationId xmlns:a16="http://schemas.microsoft.com/office/drawing/2014/main" id="{8460D8B9-AE71-4842-9AE0-E07B87504909}"/>
              </a:ext>
            </a:extLst>
          </p:cNvPr>
          <p:cNvSpPr>
            <a:spLocks noGrp="1"/>
          </p:cNvSpPr>
          <p:nvPr>
            <p:ph type="body" sz="quarter" idx="13" hasCustomPrompt="1"/>
          </p:nvPr>
        </p:nvSpPr>
        <p:spPr>
          <a:xfrm>
            <a:off x="716933" y="2895610"/>
            <a:ext cx="10758131" cy="2813289"/>
          </a:xfrm>
          <a:prstGeom prst="rect">
            <a:avLst/>
          </a:prstGeom>
        </p:spPr>
        <p:txBody>
          <a:bodyPr/>
          <a:lstStyle>
            <a:lvl1pPr marL="342900" marR="0" indent="-342900" algn="l" defTabSz="685800" rtl="0" eaLnBrk="1" fontAlgn="base" latinLnBrk="0" hangingPunct="1">
              <a:lnSpc>
                <a:spcPct val="100000"/>
              </a:lnSpc>
              <a:spcBef>
                <a:spcPct val="20000"/>
              </a:spcBef>
              <a:spcAft>
                <a:spcPct val="0"/>
              </a:spcAft>
              <a:buClrTx/>
              <a:buSzTx/>
              <a:buFont typeface="Arial" charset="0"/>
              <a:buChar char="•"/>
              <a:tabLst/>
              <a:defRPr sz="1500">
                <a:solidFill>
                  <a:schemeClr val="accent6">
                    <a:lumMod val="50000"/>
                    <a:lumOff val="50000"/>
                  </a:schemeClr>
                </a:solidFill>
              </a:defRPr>
            </a:lvl1pPr>
            <a:lvl2pPr marL="389324" indent="0">
              <a:buNone/>
              <a:defRPr sz="1800">
                <a:solidFill>
                  <a:schemeClr val="accent6">
                    <a:lumMod val="50000"/>
                    <a:lumOff val="50000"/>
                  </a:schemeClr>
                </a:solidFill>
              </a:defRPr>
            </a:lvl2pPr>
            <a:lvl3pPr marL="685783" indent="0">
              <a:buNone/>
              <a:defRPr sz="1800">
                <a:solidFill>
                  <a:schemeClr val="accent6">
                    <a:lumMod val="50000"/>
                    <a:lumOff val="50000"/>
                  </a:schemeClr>
                </a:solidFill>
              </a:defRPr>
            </a:lvl3pPr>
            <a:lvl4pPr marL="1028674" indent="0">
              <a:buNone/>
              <a:defRPr sz="1800">
                <a:solidFill>
                  <a:schemeClr val="accent6">
                    <a:lumMod val="50000"/>
                    <a:lumOff val="50000"/>
                  </a:schemeClr>
                </a:solidFill>
              </a:defRPr>
            </a:lvl4pPr>
            <a:lvl5pPr marL="1371566" indent="0">
              <a:buNone/>
              <a:defRPr sz="1800">
                <a:solidFill>
                  <a:schemeClr val="accent6">
                    <a:lumMod val="50000"/>
                    <a:lumOff val="50000"/>
                  </a:schemeClr>
                </a:solidFill>
              </a:defRPr>
            </a:lvl5pPr>
          </a:lstStyle>
          <a:p>
            <a:pPr marL="342900" indent="-342900">
              <a:buFont typeface="Arial" charset="0"/>
              <a:buChar char="•"/>
            </a:pPr>
            <a:r>
              <a:rPr lang="en-US" sz="1500" dirty="0" err="1">
                <a:solidFill>
                  <a:schemeClr val="accent6">
                    <a:lumMod val="50000"/>
                    <a:lumOff val="50000"/>
                  </a:schemeClr>
                </a:solidFill>
                <a:latin typeface="Arial" charset="0"/>
                <a:ea typeface="Arial" charset="0"/>
                <a:cs typeface="Arial" charset="0"/>
              </a:rPr>
              <a:t>Excepteur</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sint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occaecat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cupidatat</a:t>
            </a:r>
            <a:r>
              <a:rPr lang="en-US" sz="1500" dirty="0">
                <a:solidFill>
                  <a:schemeClr val="accent6">
                    <a:lumMod val="50000"/>
                    <a:lumOff val="50000"/>
                  </a:schemeClr>
                </a:solidFill>
                <a:latin typeface="Arial" charset="0"/>
                <a:ea typeface="Arial" charset="0"/>
                <a:cs typeface="Arial" charset="0"/>
              </a:rPr>
              <a:t> non </a:t>
            </a:r>
            <a:r>
              <a:rPr lang="en-US" sz="1500" dirty="0" err="1">
                <a:solidFill>
                  <a:schemeClr val="accent6">
                    <a:lumMod val="50000"/>
                    <a:lumOff val="50000"/>
                  </a:schemeClr>
                </a:solidFill>
                <a:latin typeface="Arial" charset="0"/>
                <a:ea typeface="Arial" charset="0"/>
                <a:cs typeface="Arial" charset="0"/>
              </a:rPr>
              <a:t>proident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sunt</a:t>
            </a:r>
            <a:r>
              <a:rPr lang="en-US" sz="1500" dirty="0">
                <a:solidFill>
                  <a:schemeClr val="accent6">
                    <a:lumMod val="50000"/>
                    <a:lumOff val="50000"/>
                  </a:schemeClr>
                </a:solidFill>
                <a:latin typeface="Arial" charset="0"/>
                <a:ea typeface="Arial" charset="0"/>
                <a:cs typeface="Arial" charset="0"/>
              </a:rPr>
              <a:t> in culpa qui </a:t>
            </a:r>
            <a:r>
              <a:rPr lang="en-US" sz="1500" dirty="0" err="1">
                <a:solidFill>
                  <a:schemeClr val="accent6">
                    <a:lumMod val="50000"/>
                    <a:lumOff val="50000"/>
                  </a:schemeClr>
                </a:solidFill>
                <a:latin typeface="Arial" charset="0"/>
                <a:ea typeface="Arial" charset="0"/>
                <a:cs typeface="Arial" charset="0"/>
              </a:rPr>
              <a:t>officia</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deserunt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mollit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anim</a:t>
            </a:r>
            <a:r>
              <a:rPr lang="en-US" sz="1500" dirty="0">
                <a:solidFill>
                  <a:schemeClr val="accent6">
                    <a:lumMod val="50000"/>
                    <a:lumOff val="50000"/>
                  </a:schemeClr>
                </a:solidFill>
                <a:latin typeface="Arial" charset="0"/>
                <a:ea typeface="Arial" charset="0"/>
                <a:cs typeface="Arial" charset="0"/>
              </a:rPr>
              <a:t> id </a:t>
            </a:r>
            <a:r>
              <a:rPr lang="en-US" sz="1500" dirty="0" err="1">
                <a:solidFill>
                  <a:schemeClr val="accent6">
                    <a:lumMod val="50000"/>
                    <a:lumOff val="50000"/>
                  </a:schemeClr>
                </a:solidFill>
                <a:latin typeface="Arial" charset="0"/>
                <a:ea typeface="Arial" charset="0"/>
                <a:cs typeface="Arial" charset="0"/>
              </a:rPr>
              <a:t>est</a:t>
            </a:r>
            <a:r>
              <a:rPr lang="en-US" sz="1500" dirty="0">
                <a:solidFill>
                  <a:schemeClr val="accent6">
                    <a:lumMod val="50000"/>
                    <a:lumOff val="50000"/>
                  </a:schemeClr>
                </a:solidFill>
                <a:latin typeface="Arial" charset="0"/>
                <a:ea typeface="Arial" charset="0"/>
                <a:cs typeface="Arial" charset="0"/>
              </a:rPr>
              <a:t> </a:t>
            </a:r>
            <a:r>
              <a:rPr lang="en-US" sz="1500" dirty="0" err="1">
                <a:solidFill>
                  <a:schemeClr val="accent6">
                    <a:lumMod val="50000"/>
                    <a:lumOff val="50000"/>
                  </a:schemeClr>
                </a:solidFill>
                <a:latin typeface="Arial" charset="0"/>
                <a:ea typeface="Arial" charset="0"/>
                <a:cs typeface="Arial" charset="0"/>
              </a:rPr>
              <a:t>laborum</a:t>
            </a:r>
            <a:r>
              <a:rPr lang="en-US" sz="150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13340744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723905" y="2209800"/>
            <a:ext cx="10744199" cy="838200"/>
          </a:xfrm>
          <a:prstGeom prst="rect">
            <a:avLst/>
          </a:prstGeom>
        </p:spPr>
        <p:txBody>
          <a:bodyPr anchor="t"/>
          <a:lstStyle>
            <a:lvl1pPr marL="0" indent="0" algn="ctr">
              <a:lnSpc>
                <a:spcPct val="105000"/>
              </a:lnSpc>
              <a:spcAft>
                <a:spcPts val="600"/>
              </a:spcAft>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marL="0" indent="0" algn="ctr">
              <a:lnSpc>
                <a:spcPct val="105000"/>
              </a:lnSpc>
              <a:spcAft>
                <a:spcPts val="600"/>
              </a:spcAft>
              <a:buNone/>
            </a:pP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sunt</a:t>
            </a:r>
            <a:r>
              <a:rPr lang="en-US" kern="0" dirty="0">
                <a:solidFill>
                  <a:schemeClr val="accent6">
                    <a:lumMod val="50000"/>
                    <a:lumOff val="50000"/>
                  </a:schemeClr>
                </a:solidFill>
                <a:latin typeface="Arial" charset="0"/>
                <a:ea typeface="Arial" charset="0"/>
                <a:cs typeface="Arial" charset="0"/>
              </a:rPr>
              <a:t> in culpa qui </a:t>
            </a:r>
            <a:r>
              <a:rPr lang="en-US" kern="0" dirty="0" err="1">
                <a:solidFill>
                  <a:schemeClr val="accent6">
                    <a:lumMod val="50000"/>
                    <a:lumOff val="50000"/>
                  </a:schemeClr>
                </a:solidFill>
                <a:latin typeface="Arial" charset="0"/>
                <a:ea typeface="Arial" charset="0"/>
                <a:cs typeface="Arial" charset="0"/>
              </a:rPr>
              <a:t>officia</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deserunt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mollit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anim</a:t>
            </a:r>
            <a:r>
              <a:rPr lang="en-US" kern="0" dirty="0">
                <a:solidFill>
                  <a:schemeClr val="accent6">
                    <a:lumMod val="50000"/>
                    <a:lumOff val="50000"/>
                  </a:schemeClr>
                </a:solidFill>
                <a:latin typeface="Arial" charset="0"/>
                <a:ea typeface="Arial" charset="0"/>
                <a:cs typeface="Arial" charset="0"/>
              </a:rPr>
              <a:t> id </a:t>
            </a:r>
            <a:r>
              <a:rPr lang="en-US" kern="0" dirty="0" err="1">
                <a:solidFill>
                  <a:schemeClr val="accent6">
                    <a:lumMod val="50000"/>
                    <a:lumOff val="50000"/>
                  </a:schemeClr>
                </a:solidFill>
                <a:latin typeface="Arial" charset="0"/>
                <a:ea typeface="Arial" charset="0"/>
                <a:cs typeface="Arial" charset="0"/>
              </a:rPr>
              <a:t>est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laborum</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a:t>
            </a:r>
            <a:endParaRPr lang="en-US" dirty="0">
              <a:solidFill>
                <a:schemeClr val="accent6">
                  <a:lumMod val="50000"/>
                  <a:lumOff val="50000"/>
                </a:schemeClr>
              </a:solidFill>
              <a:latin typeface="Arial" charset="0"/>
              <a:ea typeface="Arial" charset="0"/>
              <a:cs typeface="Arial" charset="0"/>
            </a:endParaRPr>
          </a:p>
        </p:txBody>
      </p:sp>
      <p:sp>
        <p:nvSpPr>
          <p:cNvPr id="8" name="Text Placeholder 20">
            <a:extLst>
              <a:ext uri="{FF2B5EF4-FFF2-40B4-BE49-F238E27FC236}">
                <a16:creationId xmlns:a16="http://schemas.microsoft.com/office/drawing/2014/main" id="{AB72BEE2-03B4-2545-81E3-ABE63641DB0D}"/>
              </a:ext>
            </a:extLst>
          </p:cNvPr>
          <p:cNvSpPr>
            <a:spLocks noGrp="1"/>
          </p:cNvSpPr>
          <p:nvPr>
            <p:ph type="body" sz="quarter" idx="14" hasCustomPrompt="1"/>
          </p:nvPr>
        </p:nvSpPr>
        <p:spPr>
          <a:xfrm>
            <a:off x="762007" y="188705"/>
            <a:ext cx="5672943" cy="535194"/>
          </a:xfrm>
          <a:prstGeom prst="rect">
            <a:avLst/>
          </a:prstGeom>
        </p:spPr>
        <p:txBody>
          <a:bodyPr anchor="ctr"/>
          <a:lstStyle>
            <a:lvl1pPr marL="0" indent="0" algn="l">
              <a:buNone/>
              <a:defRPr sz="1350" b="1">
                <a:solidFill>
                  <a:srgbClr val="082E87"/>
                </a:solidFill>
              </a:defRPr>
            </a:lvl1pPr>
          </a:lstStyle>
          <a:p>
            <a:pPr lvl="0"/>
            <a:r>
              <a:rPr lang="en-US" dirty="0"/>
              <a:t>Category title</a:t>
            </a:r>
          </a:p>
        </p:txBody>
      </p:sp>
      <p:sp>
        <p:nvSpPr>
          <p:cNvPr id="9" name="Oval 8">
            <a:extLst>
              <a:ext uri="{FF2B5EF4-FFF2-40B4-BE49-F238E27FC236}">
                <a16:creationId xmlns:a16="http://schemas.microsoft.com/office/drawing/2014/main" id="{59888B77-07E3-9A42-A8CB-943105B79966}"/>
              </a:ext>
            </a:extLst>
          </p:cNvPr>
          <p:cNvSpPr/>
          <p:nvPr userDrawn="1"/>
        </p:nvSpPr>
        <p:spPr bwMode="auto">
          <a:xfrm>
            <a:off x="228600" y="234696"/>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1</a:t>
            </a:r>
          </a:p>
        </p:txBody>
      </p:sp>
      <p:sp>
        <p:nvSpPr>
          <p:cNvPr id="10" name="Text Placeholder 18">
            <a:extLst>
              <a:ext uri="{FF2B5EF4-FFF2-40B4-BE49-F238E27FC236}">
                <a16:creationId xmlns:a16="http://schemas.microsoft.com/office/drawing/2014/main" id="{D4277D64-B959-AC48-B275-075752BD12E0}"/>
              </a:ext>
            </a:extLst>
          </p:cNvPr>
          <p:cNvSpPr>
            <a:spLocks noGrp="1"/>
          </p:cNvSpPr>
          <p:nvPr>
            <p:ph type="body" sz="quarter" idx="15" hasCustomPrompt="1"/>
          </p:nvPr>
        </p:nvSpPr>
        <p:spPr>
          <a:xfrm>
            <a:off x="2991188" y="1219210"/>
            <a:ext cx="6209629" cy="445043"/>
          </a:xfrm>
          <a:prstGeom prst="rect">
            <a:avLst/>
          </a:prstGeom>
        </p:spPr>
        <p:txBody>
          <a:bodyPr anchor="ctr"/>
          <a:lstStyle>
            <a:lvl1pPr marL="0" indent="0" algn="ctr">
              <a:buNone/>
              <a:defRPr sz="2700" b="1">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4DCB5BA6-37A1-F640-A8DA-26F2DD3B24E2}"/>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1988211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723905" y="2209800"/>
            <a:ext cx="10744199" cy="838200"/>
          </a:xfrm>
          <a:prstGeom prst="rect">
            <a:avLst/>
          </a:prstGeom>
        </p:spPr>
        <p:txBody>
          <a:bodyPr anchor="t"/>
          <a:lstStyle>
            <a:lvl1pPr marL="0" indent="0" algn="ctr">
              <a:lnSpc>
                <a:spcPct val="105000"/>
              </a:lnSpc>
              <a:spcAft>
                <a:spcPts val="600"/>
              </a:spcAft>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marL="0" indent="0" algn="ctr">
              <a:lnSpc>
                <a:spcPct val="105000"/>
              </a:lnSpc>
              <a:spcAft>
                <a:spcPts val="600"/>
              </a:spcAft>
              <a:buNone/>
            </a:pP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sunt</a:t>
            </a:r>
            <a:r>
              <a:rPr lang="en-US" kern="0" dirty="0">
                <a:solidFill>
                  <a:schemeClr val="accent6">
                    <a:lumMod val="50000"/>
                    <a:lumOff val="50000"/>
                  </a:schemeClr>
                </a:solidFill>
                <a:latin typeface="Arial" charset="0"/>
                <a:ea typeface="Arial" charset="0"/>
                <a:cs typeface="Arial" charset="0"/>
              </a:rPr>
              <a:t> in culpa qui </a:t>
            </a:r>
            <a:r>
              <a:rPr lang="en-US" kern="0" dirty="0" err="1">
                <a:solidFill>
                  <a:schemeClr val="accent6">
                    <a:lumMod val="50000"/>
                    <a:lumOff val="50000"/>
                  </a:schemeClr>
                </a:solidFill>
                <a:latin typeface="Arial" charset="0"/>
                <a:ea typeface="Arial" charset="0"/>
                <a:cs typeface="Arial" charset="0"/>
              </a:rPr>
              <a:t>officia</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deserunt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mollit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anim</a:t>
            </a:r>
            <a:r>
              <a:rPr lang="en-US" kern="0" dirty="0">
                <a:solidFill>
                  <a:schemeClr val="accent6">
                    <a:lumMod val="50000"/>
                    <a:lumOff val="50000"/>
                  </a:schemeClr>
                </a:solidFill>
                <a:latin typeface="Arial" charset="0"/>
                <a:ea typeface="Arial" charset="0"/>
                <a:cs typeface="Arial" charset="0"/>
              </a:rPr>
              <a:t> id </a:t>
            </a:r>
            <a:r>
              <a:rPr lang="en-US" kern="0" dirty="0" err="1">
                <a:solidFill>
                  <a:schemeClr val="accent6">
                    <a:lumMod val="50000"/>
                    <a:lumOff val="50000"/>
                  </a:schemeClr>
                </a:solidFill>
                <a:latin typeface="Arial" charset="0"/>
                <a:ea typeface="Arial" charset="0"/>
                <a:cs typeface="Arial" charset="0"/>
              </a:rPr>
              <a:t>est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laborum</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a:t>
            </a:r>
            <a:endParaRPr lang="en-US" dirty="0">
              <a:solidFill>
                <a:schemeClr val="accent6">
                  <a:lumMod val="50000"/>
                  <a:lumOff val="50000"/>
                </a:schemeClr>
              </a:solidFill>
              <a:latin typeface="Arial" charset="0"/>
              <a:ea typeface="Arial" charset="0"/>
              <a:cs typeface="Arial" charset="0"/>
            </a:endParaRPr>
          </a:p>
        </p:txBody>
      </p:sp>
      <p:sp>
        <p:nvSpPr>
          <p:cNvPr id="10" name="Text Placeholder 18">
            <a:extLst>
              <a:ext uri="{FF2B5EF4-FFF2-40B4-BE49-F238E27FC236}">
                <a16:creationId xmlns:a16="http://schemas.microsoft.com/office/drawing/2014/main" id="{D4277D64-B959-AC48-B275-075752BD12E0}"/>
              </a:ext>
            </a:extLst>
          </p:cNvPr>
          <p:cNvSpPr>
            <a:spLocks noGrp="1"/>
          </p:cNvSpPr>
          <p:nvPr>
            <p:ph type="body" sz="quarter" idx="15" hasCustomPrompt="1"/>
          </p:nvPr>
        </p:nvSpPr>
        <p:spPr>
          <a:xfrm>
            <a:off x="2991188" y="1219210"/>
            <a:ext cx="6209629" cy="445043"/>
          </a:xfrm>
          <a:prstGeom prst="rect">
            <a:avLst/>
          </a:prstGeom>
        </p:spPr>
        <p:txBody>
          <a:bodyPr anchor="ctr"/>
          <a:lstStyle>
            <a:lvl1pPr marL="0" indent="0" algn="ctr">
              <a:buNone/>
              <a:defRPr sz="2700" b="1">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4DCB5BA6-37A1-F640-A8DA-26F2DD3B24E2}"/>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6398500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Rectangle 3">
            <a:extLst>
              <a:ext uri="{FF2B5EF4-FFF2-40B4-BE49-F238E27FC236}">
                <a16:creationId xmlns:a16="http://schemas.microsoft.com/office/drawing/2014/main" id="{1496553C-DF57-164B-9450-8F4D3684B2B3}"/>
              </a:ext>
            </a:extLst>
          </p:cNvPr>
          <p:cNvSpPr/>
          <p:nvPr userDrawn="1"/>
        </p:nvSpPr>
        <p:spPr>
          <a:xfrm>
            <a:off x="0" y="762000"/>
            <a:ext cx="457200" cy="370296"/>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0" y="724627"/>
            <a:ext cx="6209629" cy="445043"/>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Tree>
    <p:extLst>
      <p:ext uri="{BB962C8B-B14F-4D97-AF65-F5344CB8AC3E}">
        <p14:creationId xmlns:p14="http://schemas.microsoft.com/office/powerpoint/2010/main" val="15402113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Rectangle 3">
            <a:extLst>
              <a:ext uri="{FF2B5EF4-FFF2-40B4-BE49-F238E27FC236}">
                <a16:creationId xmlns:a16="http://schemas.microsoft.com/office/drawing/2014/main" id="{1496553C-DF57-164B-9450-8F4D3684B2B3}"/>
              </a:ext>
            </a:extLst>
          </p:cNvPr>
          <p:cNvSpPr/>
          <p:nvPr userDrawn="1"/>
        </p:nvSpPr>
        <p:spPr>
          <a:xfrm>
            <a:off x="0" y="762000"/>
            <a:ext cx="457200" cy="370296"/>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0" y="724627"/>
            <a:ext cx="6209629" cy="445043"/>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6" name="Oval 5">
            <a:extLst>
              <a:ext uri="{FF2B5EF4-FFF2-40B4-BE49-F238E27FC236}">
                <a16:creationId xmlns:a16="http://schemas.microsoft.com/office/drawing/2014/main" id="{4507B777-698F-C84A-A526-2C7A61B44535}"/>
              </a:ext>
            </a:extLst>
          </p:cNvPr>
          <p:cNvSpPr/>
          <p:nvPr userDrawn="1"/>
        </p:nvSpPr>
        <p:spPr bwMode="auto">
          <a:xfrm>
            <a:off x="1295400" y="40386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2</a:t>
            </a:r>
          </a:p>
        </p:txBody>
      </p:sp>
      <p:sp>
        <p:nvSpPr>
          <p:cNvPr id="7" name="Oval 6">
            <a:extLst>
              <a:ext uri="{FF2B5EF4-FFF2-40B4-BE49-F238E27FC236}">
                <a16:creationId xmlns:a16="http://schemas.microsoft.com/office/drawing/2014/main" id="{0D0AE14C-9AFE-DA4F-9E4D-93339D4463E8}"/>
              </a:ext>
            </a:extLst>
          </p:cNvPr>
          <p:cNvSpPr/>
          <p:nvPr userDrawn="1"/>
        </p:nvSpPr>
        <p:spPr bwMode="auto">
          <a:xfrm>
            <a:off x="1295400" y="32004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1</a:t>
            </a:r>
          </a:p>
        </p:txBody>
      </p:sp>
      <p:sp>
        <p:nvSpPr>
          <p:cNvPr id="8" name="Oval 7">
            <a:extLst>
              <a:ext uri="{FF2B5EF4-FFF2-40B4-BE49-F238E27FC236}">
                <a16:creationId xmlns:a16="http://schemas.microsoft.com/office/drawing/2014/main" id="{D028AB64-FBC6-364F-9A39-9AD2A09396CE}"/>
              </a:ext>
            </a:extLst>
          </p:cNvPr>
          <p:cNvSpPr/>
          <p:nvPr userDrawn="1"/>
        </p:nvSpPr>
        <p:spPr bwMode="auto">
          <a:xfrm>
            <a:off x="1295400" y="48768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marL="457200" indent="-457200" algn="ctr" defTabSz="685800" fontAlgn="base">
              <a:spcBef>
                <a:spcPct val="0"/>
              </a:spcBef>
              <a:spcAft>
                <a:spcPct val="0"/>
              </a:spcAft>
              <a:buFont typeface="Helvetica" pitchFamily="84" charset="0"/>
              <a:buNone/>
            </a:pPr>
            <a:r>
              <a:rPr lang="en-US" sz="1500" b="1" dirty="0">
                <a:solidFill>
                  <a:prstClr val="white"/>
                </a:solidFill>
                <a:latin typeface="Arial" pitchFamily="34" charset="0"/>
                <a:ea typeface="ヒラギノ角ゴ Pro W3" pitchFamily="84" charset="-128"/>
              </a:rPr>
              <a:t>3</a:t>
            </a:r>
          </a:p>
        </p:txBody>
      </p:sp>
      <p:sp>
        <p:nvSpPr>
          <p:cNvPr id="9" name="Text Placeholder 8">
            <a:extLst>
              <a:ext uri="{FF2B5EF4-FFF2-40B4-BE49-F238E27FC236}">
                <a16:creationId xmlns:a16="http://schemas.microsoft.com/office/drawing/2014/main" id="{D3170CF0-CEE5-7147-949E-C2EFC816739E}"/>
              </a:ext>
            </a:extLst>
          </p:cNvPr>
          <p:cNvSpPr>
            <a:spLocks noGrp="1"/>
          </p:cNvSpPr>
          <p:nvPr>
            <p:ph type="body" sz="quarter" idx="13" hasCustomPrompt="1"/>
          </p:nvPr>
        </p:nvSpPr>
        <p:spPr>
          <a:xfrm>
            <a:off x="1029807" y="2359152"/>
            <a:ext cx="10019199" cy="3810000"/>
          </a:xfrm>
          <a:prstGeom prst="rect">
            <a:avLst/>
          </a:prstGeom>
        </p:spPr>
        <p:txBody>
          <a:bodyPr/>
          <a:lstStyle>
            <a:lvl1pPr marL="0" indent="0">
              <a:lnSpc>
                <a:spcPts val="2880"/>
              </a:lnSpc>
              <a:spcBef>
                <a:spcPts val="0"/>
              </a:spcBef>
              <a:spcAft>
                <a:spcPts val="3000"/>
              </a:spcAft>
              <a:buNone/>
              <a:defRPr/>
            </a:lvl1pPr>
            <a:lvl2pPr marL="515544" indent="0">
              <a:buNone/>
              <a:defRPr/>
            </a:lvl2pPr>
          </a:lstStyle>
          <a:p>
            <a:pPr>
              <a:lnSpc>
                <a:spcPts val="2880"/>
              </a:lnSpc>
              <a:spcBef>
                <a:spcPts val="0"/>
              </a:spcBef>
              <a:spcAft>
                <a:spcPts val="3000"/>
              </a:spcAft>
            </a:pPr>
            <a:r>
              <a:rPr lang="en-US" sz="1650" b="1" dirty="0">
                <a:solidFill>
                  <a:schemeClr val="bg1">
                    <a:lumMod val="50000"/>
                  </a:schemeClr>
                </a:solidFill>
                <a:latin typeface="Arial" charset="0"/>
                <a:ea typeface="Arial" charset="0"/>
                <a:cs typeface="Arial" charset="0"/>
              </a:rPr>
              <a:t>Insert subhead</a:t>
            </a:r>
          </a:p>
          <a:p>
            <a:pPr marL="685800" lvl="1">
              <a:spcAft>
                <a:spcPts val="2250"/>
              </a:spcAft>
            </a:pPr>
            <a:r>
              <a:rPr lang="en-US" sz="1200" dirty="0" err="1">
                <a:solidFill>
                  <a:schemeClr val="accent6">
                    <a:lumMod val="50000"/>
                    <a:lumOff val="50000"/>
                  </a:schemeClr>
                </a:solidFill>
                <a:latin typeface="Arial" charset="0"/>
                <a:ea typeface="Arial" charset="0"/>
                <a:cs typeface="Arial" charset="0"/>
              </a:rPr>
              <a:t>Excepteur</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proident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sunt</a:t>
            </a:r>
            <a:r>
              <a:rPr lang="en-US" sz="1200" dirty="0">
                <a:solidFill>
                  <a:schemeClr val="accent6">
                    <a:lumMod val="50000"/>
                    <a:lumOff val="50000"/>
                  </a:schemeClr>
                </a:solidFill>
                <a:latin typeface="Arial" charset="0"/>
                <a:ea typeface="Arial" charset="0"/>
                <a:cs typeface="Arial" charset="0"/>
              </a:rPr>
              <a:t> in culpa qui </a:t>
            </a:r>
            <a:r>
              <a:rPr lang="en-US" sz="1200" dirty="0" err="1">
                <a:solidFill>
                  <a:schemeClr val="accent6">
                    <a:lumMod val="50000"/>
                    <a:lumOff val="50000"/>
                  </a:schemeClr>
                </a:solidFill>
                <a:latin typeface="Arial" charset="0"/>
                <a:ea typeface="Arial" charset="0"/>
                <a:cs typeface="Arial" charset="0"/>
              </a:rPr>
              <a:t>officia</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deserunt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mollit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anim</a:t>
            </a:r>
            <a:r>
              <a:rPr lang="en-US" sz="1200" dirty="0">
                <a:solidFill>
                  <a:schemeClr val="accent6">
                    <a:lumMod val="50000"/>
                    <a:lumOff val="50000"/>
                  </a:schemeClr>
                </a:solidFill>
                <a:latin typeface="Arial" charset="0"/>
                <a:ea typeface="Arial" charset="0"/>
                <a:cs typeface="Arial" charset="0"/>
              </a:rPr>
              <a:t> id </a:t>
            </a:r>
            <a:r>
              <a:rPr lang="en-US" sz="1200" dirty="0" err="1">
                <a:solidFill>
                  <a:schemeClr val="accent6">
                    <a:lumMod val="50000"/>
                    <a:lumOff val="50000"/>
                  </a:schemeClr>
                </a:solidFill>
                <a:latin typeface="Arial" charset="0"/>
                <a:ea typeface="Arial" charset="0"/>
                <a:cs typeface="Arial" charset="0"/>
              </a:rPr>
              <a:t>est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laborum</a:t>
            </a:r>
            <a:r>
              <a:rPr lang="en-US" sz="1200" dirty="0">
                <a:solidFill>
                  <a:schemeClr val="accent6">
                    <a:lumMod val="50000"/>
                    <a:lumOff val="50000"/>
                  </a:schemeClr>
                </a:solidFill>
                <a:latin typeface="Arial" charset="0"/>
                <a:ea typeface="Arial" charset="0"/>
                <a:cs typeface="Arial" charset="0"/>
              </a:rPr>
              <a:t>. </a:t>
            </a:r>
          </a:p>
          <a:p>
            <a:pPr marL="685800" lvl="1">
              <a:spcAft>
                <a:spcPts val="2250"/>
              </a:spcAft>
            </a:pPr>
            <a:br>
              <a:rPr lang="en-US" sz="1200" dirty="0">
                <a:solidFill>
                  <a:schemeClr val="bg1">
                    <a:lumMod val="50000"/>
                  </a:schemeClr>
                </a:solidFill>
                <a:latin typeface="Arial" charset="0"/>
                <a:ea typeface="Arial" charset="0"/>
                <a:cs typeface="Arial" charset="0"/>
              </a:rPr>
            </a:b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Excepteur</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proident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sunt</a:t>
            </a:r>
            <a:r>
              <a:rPr lang="en-US" sz="1200" dirty="0">
                <a:solidFill>
                  <a:schemeClr val="accent6">
                    <a:lumMod val="50000"/>
                    <a:lumOff val="50000"/>
                  </a:schemeClr>
                </a:solidFill>
                <a:latin typeface="Arial" charset="0"/>
                <a:ea typeface="Arial" charset="0"/>
                <a:cs typeface="Arial" charset="0"/>
              </a:rPr>
              <a:t> in culpa qui </a:t>
            </a:r>
            <a:r>
              <a:rPr lang="en-US" sz="1200" dirty="0" err="1">
                <a:solidFill>
                  <a:schemeClr val="accent6">
                    <a:lumMod val="50000"/>
                    <a:lumOff val="50000"/>
                  </a:schemeClr>
                </a:solidFill>
                <a:latin typeface="Arial" charset="0"/>
                <a:ea typeface="Arial" charset="0"/>
                <a:cs typeface="Arial" charset="0"/>
              </a:rPr>
              <a:t>officia</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deserunt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mollit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anim</a:t>
            </a:r>
            <a:r>
              <a:rPr lang="en-US" sz="1200" dirty="0">
                <a:solidFill>
                  <a:schemeClr val="accent6">
                    <a:lumMod val="50000"/>
                    <a:lumOff val="50000"/>
                  </a:schemeClr>
                </a:solidFill>
                <a:latin typeface="Arial" charset="0"/>
                <a:ea typeface="Arial" charset="0"/>
                <a:cs typeface="Arial" charset="0"/>
              </a:rPr>
              <a:t> id </a:t>
            </a:r>
            <a:r>
              <a:rPr lang="en-US" sz="1200" dirty="0" err="1">
                <a:solidFill>
                  <a:schemeClr val="accent6">
                    <a:lumMod val="50000"/>
                    <a:lumOff val="50000"/>
                  </a:schemeClr>
                </a:solidFill>
                <a:latin typeface="Arial" charset="0"/>
                <a:ea typeface="Arial" charset="0"/>
                <a:cs typeface="Arial" charset="0"/>
              </a:rPr>
              <a:t>est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laborum</a:t>
            </a:r>
            <a:r>
              <a:rPr lang="en-US" sz="1200" dirty="0">
                <a:solidFill>
                  <a:schemeClr val="accent6">
                    <a:lumMod val="50000"/>
                    <a:lumOff val="50000"/>
                  </a:schemeClr>
                </a:solidFill>
                <a:latin typeface="Arial" charset="0"/>
                <a:ea typeface="Arial" charset="0"/>
                <a:cs typeface="Arial" charset="0"/>
              </a:rPr>
              <a:t>. </a:t>
            </a:r>
            <a:br>
              <a:rPr lang="en-US" sz="1200" dirty="0">
                <a:solidFill>
                  <a:schemeClr val="bg1">
                    <a:lumMod val="50000"/>
                  </a:schemeClr>
                </a:solidFill>
                <a:latin typeface="Arial" charset="0"/>
                <a:ea typeface="Arial" charset="0"/>
                <a:cs typeface="Arial" charset="0"/>
              </a:rPr>
            </a:br>
            <a:endParaRPr lang="en-US" sz="1200" dirty="0">
              <a:solidFill>
                <a:schemeClr val="bg1">
                  <a:lumMod val="50000"/>
                </a:schemeClr>
              </a:solidFill>
              <a:latin typeface="Arial" charset="0"/>
              <a:ea typeface="Arial" charset="0"/>
              <a:cs typeface="Arial" charset="0"/>
            </a:endParaRPr>
          </a:p>
          <a:p>
            <a:pPr marL="685800" lvl="1">
              <a:spcAft>
                <a:spcPts val="2250"/>
              </a:spcAft>
            </a:pPr>
            <a:r>
              <a:rPr lang="en-US" sz="1200" dirty="0" err="1">
                <a:solidFill>
                  <a:schemeClr val="accent6">
                    <a:lumMod val="50000"/>
                    <a:lumOff val="50000"/>
                  </a:schemeClr>
                </a:solidFill>
                <a:latin typeface="Arial" charset="0"/>
                <a:ea typeface="Arial" charset="0"/>
                <a:cs typeface="Arial" charset="0"/>
              </a:rPr>
              <a:t>Excepteur</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proident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sunt</a:t>
            </a:r>
            <a:r>
              <a:rPr lang="en-US" sz="1200" dirty="0">
                <a:solidFill>
                  <a:schemeClr val="accent6">
                    <a:lumMod val="50000"/>
                    <a:lumOff val="50000"/>
                  </a:schemeClr>
                </a:solidFill>
                <a:latin typeface="Arial" charset="0"/>
                <a:ea typeface="Arial" charset="0"/>
                <a:cs typeface="Arial" charset="0"/>
              </a:rPr>
              <a:t> in culpa qui </a:t>
            </a:r>
            <a:r>
              <a:rPr lang="en-US" sz="1200" dirty="0" err="1">
                <a:solidFill>
                  <a:schemeClr val="accent6">
                    <a:lumMod val="50000"/>
                    <a:lumOff val="50000"/>
                  </a:schemeClr>
                </a:solidFill>
                <a:latin typeface="Arial" charset="0"/>
                <a:ea typeface="Arial" charset="0"/>
                <a:cs typeface="Arial" charset="0"/>
              </a:rPr>
              <a:t>officia</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deserunt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mollit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anim</a:t>
            </a:r>
            <a:r>
              <a:rPr lang="en-US" sz="1200" dirty="0">
                <a:solidFill>
                  <a:schemeClr val="accent6">
                    <a:lumMod val="50000"/>
                    <a:lumOff val="50000"/>
                  </a:schemeClr>
                </a:solidFill>
                <a:latin typeface="Arial" charset="0"/>
                <a:ea typeface="Arial" charset="0"/>
                <a:cs typeface="Arial" charset="0"/>
              </a:rPr>
              <a:t> id </a:t>
            </a:r>
            <a:r>
              <a:rPr lang="en-US" sz="1200" dirty="0" err="1">
                <a:solidFill>
                  <a:schemeClr val="accent6">
                    <a:lumMod val="50000"/>
                    <a:lumOff val="50000"/>
                  </a:schemeClr>
                </a:solidFill>
                <a:latin typeface="Arial" charset="0"/>
                <a:ea typeface="Arial" charset="0"/>
                <a:cs typeface="Arial" charset="0"/>
              </a:rPr>
              <a:t>est</a:t>
            </a:r>
            <a:r>
              <a:rPr lang="en-US" sz="1200" dirty="0">
                <a:solidFill>
                  <a:schemeClr val="accent6">
                    <a:lumMod val="50000"/>
                    <a:lumOff val="50000"/>
                  </a:schemeClr>
                </a:solidFill>
                <a:latin typeface="Arial" charset="0"/>
                <a:ea typeface="Arial" charset="0"/>
                <a:cs typeface="Arial" charset="0"/>
              </a:rPr>
              <a:t> </a:t>
            </a:r>
            <a:r>
              <a:rPr lang="en-US" sz="1200" dirty="0" err="1">
                <a:solidFill>
                  <a:schemeClr val="accent6">
                    <a:lumMod val="50000"/>
                    <a:lumOff val="50000"/>
                  </a:schemeClr>
                </a:solidFill>
                <a:latin typeface="Arial" charset="0"/>
                <a:ea typeface="Arial" charset="0"/>
                <a:cs typeface="Arial" charset="0"/>
              </a:rPr>
              <a:t>laborum</a:t>
            </a:r>
            <a:r>
              <a:rPr lang="en-US" sz="1200" dirty="0">
                <a:solidFill>
                  <a:schemeClr val="accent6">
                    <a:lumMod val="50000"/>
                    <a:lumOff val="50000"/>
                  </a:schemeClr>
                </a:solidFill>
                <a:latin typeface="Arial" charset="0"/>
                <a:ea typeface="Arial" charset="0"/>
                <a:cs typeface="Arial" charset="0"/>
              </a:rPr>
              <a:t>.</a:t>
            </a:r>
            <a:endParaRPr lang="en-US" sz="1200" dirty="0">
              <a:solidFill>
                <a:schemeClr val="bg1">
                  <a:lumMod val="50000"/>
                </a:schemeClr>
              </a:solidFill>
              <a:latin typeface="Arial" charset="0"/>
              <a:ea typeface="Arial" charset="0"/>
              <a:cs typeface="Arial" charset="0"/>
            </a:endParaRPr>
          </a:p>
          <a:p>
            <a:br>
              <a:rPr lang="en-US" sz="1200" dirty="0">
                <a:latin typeface="Arial" charset="0"/>
                <a:ea typeface="Arial" charset="0"/>
                <a:cs typeface="Arial" charset="0"/>
              </a:rPr>
            </a:br>
            <a:endParaRPr lang="en-US" sz="1200" b="1" dirty="0">
              <a:solidFill>
                <a:schemeClr val="bg1">
                  <a:lumMod val="50000"/>
                </a:schemeClr>
              </a:solidFill>
              <a:latin typeface="Arial" charset="0"/>
              <a:ea typeface="Arial" charset="0"/>
              <a:cs typeface="Arial" charset="0"/>
            </a:endParaRPr>
          </a:p>
        </p:txBody>
      </p:sp>
    </p:spTree>
    <p:extLst>
      <p:ext uri="{BB962C8B-B14F-4D97-AF65-F5344CB8AC3E}">
        <p14:creationId xmlns:p14="http://schemas.microsoft.com/office/powerpoint/2010/main" val="39991469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1" y="1945758"/>
            <a:ext cx="5943600" cy="1711842"/>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algn="l"/>
            <a:r>
              <a:rPr lang="en-US" sz="2700" b="1" kern="0" dirty="0" err="1">
                <a:solidFill>
                  <a:srgbClr val="0A5496"/>
                </a:solidFill>
                <a:latin typeface="Arial" charset="0"/>
                <a:ea typeface="Arial" charset="0"/>
                <a:cs typeface="Arial" charset="0"/>
              </a:rPr>
              <a:t>Excepteur</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sint</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occaecat</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cupidatat</a:t>
            </a:r>
            <a:r>
              <a:rPr lang="en-US" sz="2700" b="1" kern="0" dirty="0">
                <a:solidFill>
                  <a:srgbClr val="0A5496"/>
                </a:solidFill>
                <a:latin typeface="Arial" charset="0"/>
                <a:ea typeface="Arial" charset="0"/>
                <a:cs typeface="Arial" charset="0"/>
              </a:rPr>
              <a:t> non </a:t>
            </a:r>
            <a:r>
              <a:rPr lang="en-US" sz="2700" b="1" kern="0" dirty="0" err="1">
                <a:solidFill>
                  <a:srgbClr val="0A5496"/>
                </a:solidFill>
                <a:latin typeface="Arial" charset="0"/>
                <a:ea typeface="Arial" charset="0"/>
                <a:cs typeface="Arial" charset="0"/>
              </a:rPr>
              <a:t>proident</a:t>
            </a:r>
            <a:r>
              <a:rPr lang="en-US" sz="2700" b="1" kern="0" dirty="0">
                <a:solidFill>
                  <a:srgbClr val="0A5496"/>
                </a:solidFill>
                <a:latin typeface="Arial" charset="0"/>
                <a:ea typeface="Arial" charset="0"/>
                <a:cs typeface="Arial" charset="0"/>
              </a:rPr>
              <a:t>, </a:t>
            </a:r>
            <a:r>
              <a:rPr lang="en-US" sz="2700" b="1" kern="0" dirty="0" err="1">
                <a:solidFill>
                  <a:srgbClr val="0A5496"/>
                </a:solidFill>
                <a:latin typeface="Arial" charset="0"/>
                <a:ea typeface="Arial" charset="0"/>
                <a:cs typeface="Arial" charset="0"/>
              </a:rPr>
              <a:t>sunt</a:t>
            </a:r>
            <a:r>
              <a:rPr lang="en-US" sz="2700" b="1" kern="0" dirty="0">
                <a:solidFill>
                  <a:srgbClr val="0A5496"/>
                </a:solidFill>
                <a:latin typeface="Arial" charset="0"/>
                <a:ea typeface="Arial" charset="0"/>
                <a:cs typeface="Arial" charset="0"/>
              </a:rPr>
              <a:t> in culpa qui </a:t>
            </a:r>
            <a:r>
              <a:rPr lang="en-US" sz="2700" b="1" kern="0" dirty="0" err="1">
                <a:solidFill>
                  <a:srgbClr val="0A5496"/>
                </a:solidFill>
                <a:latin typeface="Arial" charset="0"/>
                <a:ea typeface="Arial" charset="0"/>
                <a:cs typeface="Arial" charset="0"/>
              </a:rPr>
              <a:t>officia</a:t>
            </a:r>
            <a:endParaRPr lang="en-US" sz="2700" b="1" kern="0" dirty="0">
              <a:solidFill>
                <a:srgbClr val="0A5496"/>
              </a:solidFill>
              <a:latin typeface="Arial" charset="0"/>
              <a:ea typeface="Arial" charset="0"/>
              <a:cs typeface="Arial" charset="0"/>
            </a:endParaRPr>
          </a:p>
        </p:txBody>
      </p:sp>
      <p:sp>
        <p:nvSpPr>
          <p:cNvPr id="6" name="Rectangle 5">
            <a:extLst>
              <a:ext uri="{FF2B5EF4-FFF2-40B4-BE49-F238E27FC236}">
                <a16:creationId xmlns:a16="http://schemas.microsoft.com/office/drawing/2014/main" id="{4C450F16-13B4-8641-BEC2-30D0F02A10B9}"/>
              </a:ext>
            </a:extLst>
          </p:cNvPr>
          <p:cNvSpPr/>
          <p:nvPr userDrawn="1"/>
        </p:nvSpPr>
        <p:spPr>
          <a:xfrm>
            <a:off x="0" y="1981200"/>
            <a:ext cx="426125" cy="129540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Picture Placeholder 6">
            <a:extLst>
              <a:ext uri="{FF2B5EF4-FFF2-40B4-BE49-F238E27FC236}">
                <a16:creationId xmlns:a16="http://schemas.microsoft.com/office/drawing/2014/main" id="{9B10F788-B238-A047-9D63-9E7F4DF3064B}"/>
              </a:ext>
            </a:extLst>
          </p:cNvPr>
          <p:cNvSpPr>
            <a:spLocks noGrp="1"/>
          </p:cNvSpPr>
          <p:nvPr>
            <p:ph type="pic" sz="quarter" idx="13"/>
          </p:nvPr>
        </p:nvSpPr>
        <p:spPr>
          <a:xfrm>
            <a:off x="7315200" y="1752600"/>
            <a:ext cx="4267200" cy="3276600"/>
          </a:xfrm>
          <a:prstGeom prst="rect">
            <a:avLst/>
          </a:prstGeom>
        </p:spPr>
        <p:txBody>
          <a:bodyPr/>
          <a:lstStyle/>
          <a:p>
            <a:endParaRPr lang="en-US" dirty="0"/>
          </a:p>
        </p:txBody>
      </p:sp>
      <p:sp>
        <p:nvSpPr>
          <p:cNvPr id="10" name="Text Placeholder 9">
            <a:extLst>
              <a:ext uri="{FF2B5EF4-FFF2-40B4-BE49-F238E27FC236}">
                <a16:creationId xmlns:a16="http://schemas.microsoft.com/office/drawing/2014/main" id="{EAEF310D-EEFB-A045-8822-B89AA367EFD3}"/>
              </a:ext>
            </a:extLst>
          </p:cNvPr>
          <p:cNvSpPr>
            <a:spLocks noGrp="1"/>
          </p:cNvSpPr>
          <p:nvPr>
            <p:ph type="body" sz="quarter" idx="14" hasCustomPrompt="1"/>
          </p:nvPr>
        </p:nvSpPr>
        <p:spPr>
          <a:xfrm>
            <a:off x="685800" y="3886200"/>
            <a:ext cx="5943600" cy="1295400"/>
          </a:xfrm>
          <a:prstGeom prst="rect">
            <a:avLst/>
          </a:prstGeom>
        </p:spPr>
        <p:txBody>
          <a:bodyPr/>
          <a:lstStyle>
            <a:lvl1pPr marL="0" indent="0">
              <a:buNone/>
              <a:defRPr sz="1350">
                <a:solidFill>
                  <a:schemeClr val="accent6">
                    <a:lumMod val="50000"/>
                    <a:lumOff val="50000"/>
                  </a:schemeClr>
                </a:solidFill>
              </a:defRPr>
            </a:lvl1pPr>
            <a:lvl2pPr marL="389324" indent="0">
              <a:buNone/>
              <a:defRPr sz="1350">
                <a:solidFill>
                  <a:schemeClr val="accent6">
                    <a:lumMod val="50000"/>
                    <a:lumOff val="50000"/>
                  </a:schemeClr>
                </a:solidFill>
              </a:defRPr>
            </a:lvl2pPr>
            <a:lvl3pPr marL="685783" indent="0">
              <a:buNone/>
              <a:defRPr sz="1350">
                <a:solidFill>
                  <a:schemeClr val="accent6">
                    <a:lumMod val="50000"/>
                    <a:lumOff val="50000"/>
                  </a:schemeClr>
                </a:solidFill>
              </a:defRPr>
            </a:lvl3pPr>
            <a:lvl4pPr marL="1028674" indent="0">
              <a:buNone/>
              <a:defRPr sz="1350">
                <a:solidFill>
                  <a:schemeClr val="accent6">
                    <a:lumMod val="50000"/>
                    <a:lumOff val="50000"/>
                  </a:schemeClr>
                </a:solidFill>
              </a:defRPr>
            </a:lvl4pPr>
            <a:lvl5pPr marL="1371566" indent="0">
              <a:buNone/>
              <a:defRPr sz="1350">
                <a:solidFill>
                  <a:schemeClr val="accent6">
                    <a:lumMod val="50000"/>
                    <a:lumOff val="50000"/>
                  </a:schemeClr>
                </a:solidFill>
              </a:defRPr>
            </a:lvl5pPr>
          </a:lstStyle>
          <a:p>
            <a:pPr marL="0" indent="0">
              <a:buNone/>
            </a:pPr>
            <a:r>
              <a:rPr lang="en-US" sz="1350" kern="0" dirty="0" err="1">
                <a:solidFill>
                  <a:schemeClr val="accent6">
                    <a:lumMod val="50000"/>
                    <a:lumOff val="50000"/>
                  </a:schemeClr>
                </a:solidFill>
                <a:latin typeface="Arial" charset="0"/>
                <a:ea typeface="Arial" charset="0"/>
                <a:cs typeface="Arial" charset="0"/>
              </a:rPr>
              <a:t>Ut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enim</a:t>
            </a:r>
            <a:r>
              <a:rPr lang="en-US" sz="1350" kern="0" dirty="0">
                <a:solidFill>
                  <a:schemeClr val="accent6">
                    <a:lumMod val="50000"/>
                    <a:lumOff val="50000"/>
                  </a:schemeClr>
                </a:solidFill>
                <a:latin typeface="Arial" charset="0"/>
                <a:ea typeface="Arial" charset="0"/>
                <a:cs typeface="Arial" charset="0"/>
              </a:rPr>
              <a:t> ad minim </a:t>
            </a:r>
            <a:r>
              <a:rPr lang="en-US" sz="1350" kern="0" dirty="0" err="1">
                <a:solidFill>
                  <a:schemeClr val="accent6">
                    <a:lumMod val="50000"/>
                    <a:lumOff val="50000"/>
                  </a:schemeClr>
                </a:solidFill>
                <a:latin typeface="Arial" charset="0"/>
                <a:ea typeface="Arial" charset="0"/>
                <a:cs typeface="Arial" charset="0"/>
              </a:rPr>
              <a:t>veniam</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quis</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nostrud</a:t>
            </a:r>
            <a:r>
              <a:rPr lang="en-US" sz="1350" kern="0" dirty="0">
                <a:solidFill>
                  <a:schemeClr val="accent6">
                    <a:lumMod val="50000"/>
                    <a:lumOff val="50000"/>
                  </a:schemeClr>
                </a:solidFill>
                <a:latin typeface="Arial" charset="0"/>
                <a:ea typeface="Arial" charset="0"/>
                <a:cs typeface="Arial" charset="0"/>
              </a:rPr>
              <a:t> exercitation </a:t>
            </a:r>
            <a:r>
              <a:rPr lang="en-US" sz="1350" kern="0" dirty="0" err="1">
                <a:solidFill>
                  <a:schemeClr val="accent6">
                    <a:lumMod val="50000"/>
                    <a:lumOff val="50000"/>
                  </a:schemeClr>
                </a:solidFill>
                <a:latin typeface="Arial" charset="0"/>
                <a:ea typeface="Arial" charset="0"/>
                <a:cs typeface="Arial" charset="0"/>
              </a:rPr>
              <a:t>ullamco</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laboris</a:t>
            </a:r>
            <a:r>
              <a:rPr lang="en-US" sz="1350" kern="0" dirty="0">
                <a:solidFill>
                  <a:schemeClr val="accent6">
                    <a:lumMod val="50000"/>
                    <a:lumOff val="50000"/>
                  </a:schemeClr>
                </a:solidFill>
                <a:latin typeface="Arial" charset="0"/>
                <a:ea typeface="Arial" charset="0"/>
                <a:cs typeface="Arial" charset="0"/>
              </a:rPr>
              <a:t> nisi </a:t>
            </a:r>
            <a:r>
              <a:rPr lang="en-US" sz="1350" kern="0" dirty="0" err="1">
                <a:solidFill>
                  <a:schemeClr val="accent6">
                    <a:lumMod val="50000"/>
                    <a:lumOff val="50000"/>
                  </a:schemeClr>
                </a:solidFill>
                <a:latin typeface="Arial" charset="0"/>
                <a:ea typeface="Arial" charset="0"/>
                <a:cs typeface="Arial" charset="0"/>
              </a:rPr>
              <a:t>ut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aliquip</a:t>
            </a:r>
            <a:r>
              <a:rPr lang="en-US" sz="1350" kern="0" dirty="0">
                <a:solidFill>
                  <a:schemeClr val="accent6">
                    <a:lumMod val="50000"/>
                    <a:lumOff val="50000"/>
                  </a:schemeClr>
                </a:solidFill>
                <a:latin typeface="Arial" charset="0"/>
                <a:ea typeface="Arial" charset="0"/>
                <a:cs typeface="Arial" charset="0"/>
              </a:rPr>
              <a:t> ex </a:t>
            </a:r>
            <a:r>
              <a:rPr lang="en-US" sz="1350" kern="0" dirty="0" err="1">
                <a:solidFill>
                  <a:schemeClr val="accent6">
                    <a:lumMod val="50000"/>
                    <a:lumOff val="50000"/>
                  </a:schemeClr>
                </a:solidFill>
                <a:latin typeface="Arial" charset="0"/>
                <a:ea typeface="Arial" charset="0"/>
                <a:cs typeface="Arial" charset="0"/>
              </a:rPr>
              <a:t>ea</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commodo</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consequat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Duis</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aute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irure</a:t>
            </a:r>
            <a:r>
              <a:rPr lang="en-US" sz="1350" kern="0" dirty="0">
                <a:solidFill>
                  <a:schemeClr val="accent6">
                    <a:lumMod val="50000"/>
                    <a:lumOff val="50000"/>
                  </a:schemeClr>
                </a:solidFill>
                <a:latin typeface="Arial" charset="0"/>
                <a:ea typeface="Arial" charset="0"/>
                <a:cs typeface="Arial" charset="0"/>
              </a:rPr>
              <a:t> dolor in </a:t>
            </a:r>
            <a:r>
              <a:rPr lang="en-US" sz="1350" kern="0" dirty="0" err="1">
                <a:solidFill>
                  <a:schemeClr val="accent6">
                    <a:lumMod val="50000"/>
                    <a:lumOff val="50000"/>
                  </a:schemeClr>
                </a:solidFill>
                <a:latin typeface="Arial" charset="0"/>
                <a:ea typeface="Arial" charset="0"/>
                <a:cs typeface="Arial" charset="0"/>
              </a:rPr>
              <a:t>reprehenderit</a:t>
            </a:r>
            <a:r>
              <a:rPr lang="en-US" sz="1350" kern="0" dirty="0">
                <a:solidFill>
                  <a:schemeClr val="accent6">
                    <a:lumMod val="50000"/>
                    <a:lumOff val="50000"/>
                  </a:schemeClr>
                </a:solidFill>
                <a:latin typeface="Arial" charset="0"/>
                <a:ea typeface="Arial" charset="0"/>
                <a:cs typeface="Arial" charset="0"/>
              </a:rPr>
              <a:t> in </a:t>
            </a:r>
            <a:r>
              <a:rPr lang="en-US" sz="1350" kern="0" dirty="0" err="1">
                <a:solidFill>
                  <a:schemeClr val="accent6">
                    <a:lumMod val="50000"/>
                    <a:lumOff val="50000"/>
                  </a:schemeClr>
                </a:solidFill>
                <a:latin typeface="Arial" charset="0"/>
                <a:ea typeface="Arial" charset="0"/>
                <a:cs typeface="Arial" charset="0"/>
              </a:rPr>
              <a:t>voluptate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velit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esse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cillum</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dolore</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eu</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fugiat</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nulla</a:t>
            </a:r>
            <a:r>
              <a:rPr lang="en-US" sz="1350" kern="0" dirty="0">
                <a:solidFill>
                  <a:schemeClr val="accent6">
                    <a:lumMod val="50000"/>
                    <a:lumOff val="50000"/>
                  </a:schemeClr>
                </a:solidFill>
                <a:latin typeface="Arial" charset="0"/>
                <a:ea typeface="Arial" charset="0"/>
                <a:cs typeface="Arial" charset="0"/>
              </a:rPr>
              <a:t> </a:t>
            </a:r>
            <a:r>
              <a:rPr lang="en-US" sz="1350" kern="0" dirty="0" err="1">
                <a:solidFill>
                  <a:schemeClr val="accent6">
                    <a:lumMod val="50000"/>
                    <a:lumOff val="50000"/>
                  </a:schemeClr>
                </a:solidFill>
                <a:latin typeface="Arial" charset="0"/>
                <a:ea typeface="Arial" charset="0"/>
                <a:cs typeface="Arial" charset="0"/>
              </a:rPr>
              <a:t>pariatur</a:t>
            </a:r>
            <a:r>
              <a:rPr lang="en-US" sz="1350" kern="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35876214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366BBF-229C-C44C-AF59-4ACC2BB0C3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70323"/>
          <a:stretch/>
        </p:blipFill>
        <p:spPr>
          <a:xfrm>
            <a:off x="-2" y="1"/>
            <a:ext cx="12189523" cy="2057400"/>
          </a:xfrm>
          <a:prstGeom prst="rect">
            <a:avLst/>
          </a:prstGeom>
        </p:spPr>
      </p:pic>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6" name="Rectangle 5">
            <a:extLst>
              <a:ext uri="{FF2B5EF4-FFF2-40B4-BE49-F238E27FC236}">
                <a16:creationId xmlns:a16="http://schemas.microsoft.com/office/drawing/2014/main" id="{4B2DAA68-1FEC-B844-9D68-5B89C97E05F6}"/>
              </a:ext>
            </a:extLst>
          </p:cNvPr>
          <p:cNvSpPr/>
          <p:nvPr userDrawn="1"/>
        </p:nvSpPr>
        <p:spPr>
          <a:xfrm>
            <a:off x="3" y="2"/>
            <a:ext cx="12189524" cy="2057401"/>
          </a:xfrm>
          <a:prstGeom prst="rect">
            <a:avLst/>
          </a:prstGeom>
          <a:solidFill>
            <a:schemeClr val="tx1">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14" tIns="35507" rIns="71014" bIns="35507" rtlCol="0" anchor="ctr"/>
          <a:lstStyle/>
          <a:p>
            <a:pPr algn="ctr" fontAlgn="base">
              <a:spcBef>
                <a:spcPct val="0"/>
              </a:spcBef>
              <a:spcAft>
                <a:spcPct val="0"/>
              </a:spcAft>
            </a:pPr>
            <a:r>
              <a:rPr lang="en-US" sz="1800" dirty="0">
                <a:solidFill>
                  <a:prstClr val="white">
                    <a:alpha val="44000"/>
                  </a:prstClr>
                </a:solidFill>
              </a:rPr>
              <a:t>    </a:t>
            </a:r>
          </a:p>
        </p:txBody>
      </p:sp>
    </p:spTree>
    <p:extLst>
      <p:ext uri="{BB962C8B-B14F-4D97-AF65-F5344CB8AC3E}">
        <p14:creationId xmlns:p14="http://schemas.microsoft.com/office/powerpoint/2010/main" val="16054945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MASTER SLIDE -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63022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2_Title Only">
    <p:bg>
      <p:bgPr>
        <a:solidFill>
          <a:schemeClr val="accent6">
            <a:lumMod val="50000"/>
            <a:lumOff val="50000"/>
          </a:schemeClr>
        </a:solidFill>
        <a:effectLst/>
      </p:bgPr>
    </p:bg>
    <p:spTree>
      <p:nvGrpSpPr>
        <p:cNvPr id="1" name=""/>
        <p:cNvGrpSpPr/>
        <p:nvPr/>
      </p:nvGrpSpPr>
      <p:grpSpPr>
        <a:xfrm>
          <a:off x="0" y="0"/>
          <a:ext cx="0" cy="0"/>
          <a:chOff x="0" y="0"/>
          <a:chExt cx="0" cy="0"/>
        </a:xfrm>
      </p:grpSpPr>
      <p:sp>
        <p:nvSpPr>
          <p:cNvPr id="2" name="Text Box 9"/>
          <p:cNvSpPr txBox="1">
            <a:spLocks noChangeArrowheads="1"/>
          </p:cNvSpPr>
          <p:nvPr userDrawn="1"/>
        </p:nvSpPr>
        <p:spPr bwMode="auto">
          <a:xfrm>
            <a:off x="11430000" y="6400726"/>
            <a:ext cx="5588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hangingPunct="0">
              <a:spcBef>
                <a:spcPct val="50000"/>
              </a:spcBef>
              <a:defRPr/>
            </a:pPr>
            <a:fld id="{CD81962F-67D4-FD44-86D5-55EBF96E0DB7}" type="slidenum">
              <a:rPr lang="en-US" sz="1000" smtClean="0">
                <a:solidFill>
                  <a:schemeClr val="bg1"/>
                </a:solidFill>
              </a:rPr>
              <a:pPr algn="r" eaLnBrk="0" hangingPunct="0">
                <a:spcBef>
                  <a:spcPct val="50000"/>
                </a:spcBef>
                <a:defRPr/>
              </a:pPr>
              <a:t>‹#›</a:t>
            </a:fld>
            <a:endParaRPr lang="en-US" sz="1000" dirty="0">
              <a:solidFill>
                <a:schemeClr val="bg1"/>
              </a:solidFill>
            </a:endParaRPr>
          </a:p>
        </p:txBody>
      </p:sp>
    </p:spTree>
    <p:extLst>
      <p:ext uri="{BB962C8B-B14F-4D97-AF65-F5344CB8AC3E}">
        <p14:creationId xmlns:p14="http://schemas.microsoft.com/office/powerpoint/2010/main" val="86675829"/>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mple Corporate 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19DD8C5-BFF5-8648-9A1A-E9B3DA1F3752}"/>
              </a:ext>
            </a:extLst>
          </p:cNvPr>
          <p:cNvSpPr/>
          <p:nvPr userDrawn="1"/>
        </p:nvSpPr>
        <p:spPr>
          <a:xfrm>
            <a:off x="5225847" y="4343400"/>
            <a:ext cx="1740311" cy="87312"/>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113623" tIns="56812" rIns="113623" bIns="56812" rtlCol="0" anchor="ctr"/>
          <a:lstStyle/>
          <a:p>
            <a:pPr algn="ctr" fontAlgn="base">
              <a:spcBef>
                <a:spcPct val="0"/>
              </a:spcBef>
              <a:spcAft>
                <a:spcPct val="0"/>
              </a:spcAft>
            </a:pPr>
            <a:endParaRPr lang="en-US" sz="1800" dirty="0">
              <a:solidFill>
                <a:prstClr val="white"/>
              </a:solidFill>
            </a:endParaRPr>
          </a:p>
        </p:txBody>
      </p:sp>
      <p:pic>
        <p:nvPicPr>
          <p:cNvPr id="3" name="Picture 2">
            <a:extLst>
              <a:ext uri="{FF2B5EF4-FFF2-40B4-BE49-F238E27FC236}">
                <a16:creationId xmlns:a16="http://schemas.microsoft.com/office/drawing/2014/main" id="{D965598A-95CA-5A4E-8FC5-A9B0CA0F6D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38883" y="1600200"/>
            <a:ext cx="2514236" cy="2380982"/>
          </a:xfrm>
          <a:prstGeom prst="rect">
            <a:avLst/>
          </a:prstGeom>
        </p:spPr>
      </p:pic>
      <p:sp>
        <p:nvSpPr>
          <p:cNvPr id="4" name="Text Placeholder 20">
            <a:extLst>
              <a:ext uri="{FF2B5EF4-FFF2-40B4-BE49-F238E27FC236}">
                <a16:creationId xmlns:a16="http://schemas.microsoft.com/office/drawing/2014/main" id="{F88B8F7D-AFD9-F346-BF11-A1E5CF85B206}"/>
              </a:ext>
            </a:extLst>
          </p:cNvPr>
          <p:cNvSpPr>
            <a:spLocks noGrp="1"/>
          </p:cNvSpPr>
          <p:nvPr>
            <p:ph type="body" sz="quarter" idx="13" hasCustomPrompt="1"/>
          </p:nvPr>
        </p:nvSpPr>
        <p:spPr>
          <a:xfrm>
            <a:off x="762000" y="4800600"/>
            <a:ext cx="10668000" cy="1066800"/>
          </a:xfrm>
          <a:prstGeom prst="rect">
            <a:avLst/>
          </a:prstGeom>
        </p:spPr>
        <p:txBody>
          <a:bodyPr/>
          <a:lstStyle>
            <a:lvl1pPr marL="0" indent="0" algn="ctr">
              <a:buNone/>
              <a:defRPr b="1">
                <a:solidFill>
                  <a:schemeClr val="accent6">
                    <a:lumMod val="50000"/>
                    <a:lumOff val="50000"/>
                  </a:schemeClr>
                </a:solidFill>
              </a:defRPr>
            </a:lvl1pPr>
          </a:lstStyle>
          <a:p>
            <a:pPr lvl="0"/>
            <a:r>
              <a:rPr lang="en-US" dirty="0"/>
              <a:t>Insert name here</a:t>
            </a:r>
          </a:p>
        </p:txBody>
      </p:sp>
    </p:spTree>
    <p:extLst>
      <p:ext uri="{BB962C8B-B14F-4D97-AF65-F5344CB8AC3E}">
        <p14:creationId xmlns:p14="http://schemas.microsoft.com/office/powerpoint/2010/main" val="371417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6" name="Rectangle 5"/>
          <p:cNvSpPr/>
          <p:nvPr userDrawn="1"/>
        </p:nvSpPr>
        <p:spPr>
          <a:xfrm>
            <a:off x="5334001" y="30480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endParaRPr>
          </a:p>
        </p:txBody>
      </p:sp>
      <p:sp>
        <p:nvSpPr>
          <p:cNvPr id="7" name="Title 1"/>
          <p:cNvSpPr>
            <a:spLocks noGrp="1"/>
          </p:cNvSpPr>
          <p:nvPr>
            <p:ph type="title" hasCustomPrompt="1"/>
          </p:nvPr>
        </p:nvSpPr>
        <p:spPr>
          <a:xfrm>
            <a:off x="3" y="1362739"/>
            <a:ext cx="12174807" cy="1325563"/>
          </a:xfrm>
          <a:prstGeom prst="rect">
            <a:avLst/>
          </a:prstGeom>
        </p:spPr>
        <p:txBody>
          <a:bodyPr>
            <a:normAutofit/>
          </a:bodyPr>
          <a:lstStyle>
            <a:lvl1pPr algn="ctr">
              <a:defRPr sz="3600" b="1" i="0">
                <a:solidFill>
                  <a:srgbClr val="095495"/>
                </a:solidFill>
                <a:latin typeface="Helvetica Neue" charset="0"/>
                <a:ea typeface="Helvetica Neue" charset="0"/>
                <a:cs typeface="Helvetica Neue" charset="0"/>
              </a:defRPr>
            </a:lvl1pPr>
          </a:lstStyle>
          <a:p>
            <a:r>
              <a:rPr lang="en-US" dirty="0"/>
              <a:t>INSERT SINGLE LINE CONTENT</a:t>
            </a:r>
          </a:p>
        </p:txBody>
      </p:sp>
      <p:sp>
        <p:nvSpPr>
          <p:cNvPr id="8" name="Text Placeholder 7"/>
          <p:cNvSpPr>
            <a:spLocks noGrp="1"/>
          </p:cNvSpPr>
          <p:nvPr>
            <p:ph type="body" sz="quarter" idx="10"/>
          </p:nvPr>
        </p:nvSpPr>
        <p:spPr>
          <a:xfrm>
            <a:off x="1147765" y="3763988"/>
            <a:ext cx="9845675" cy="2041525"/>
          </a:xfrm>
          <a:prstGeom prst="rect">
            <a:avLst/>
          </a:prstGeom>
        </p:spPr>
        <p:txBody>
          <a:bodyPr>
            <a:normAutofit/>
          </a:bodyPr>
          <a:lstStyle>
            <a:lvl1pPr marL="0" indent="0" algn="ctr">
              <a:buFontTx/>
              <a:buNone/>
              <a:defRPr sz="2400">
                <a:solidFill>
                  <a:schemeClr val="bg1">
                    <a:lumMod val="50000"/>
                  </a:schemeClr>
                </a:solidFill>
              </a:defRPr>
            </a:lvl1pPr>
            <a:lvl2pPr marL="457189" indent="0" algn="ctr">
              <a:buFontTx/>
              <a:buNone/>
              <a:defRPr sz="2400"/>
            </a:lvl2pPr>
            <a:lvl3pPr marL="914377" indent="0" algn="ctr">
              <a:buFontTx/>
              <a:buNone/>
              <a:defRPr sz="2400"/>
            </a:lvl3pPr>
            <a:lvl4pPr marL="1371566" indent="0" algn="ctr">
              <a:buFontTx/>
              <a:buNone/>
              <a:defRPr sz="2400"/>
            </a:lvl4pPr>
            <a:lvl5pPr marL="1828754" indent="0" algn="ctr">
              <a:buFontTx/>
              <a:buNone/>
              <a:defRPr sz="2400"/>
            </a:lvl5pPr>
          </a:lstStyle>
          <a:p>
            <a:pPr lvl="0"/>
            <a:r>
              <a:rPr lang="en-US" dirty="0"/>
              <a:t>Click to edit Master text styles</a:t>
            </a:r>
            <a:br>
              <a:rPr lang="en-US" dirty="0"/>
            </a:br>
            <a:r>
              <a:rPr lang="en-US" dirty="0"/>
              <a:t>Second level</a:t>
            </a:r>
            <a:br>
              <a:rPr lang="en-US" dirty="0"/>
            </a:br>
            <a:r>
              <a:rPr lang="en-US" dirty="0"/>
              <a:t>Third level</a:t>
            </a:r>
            <a:br>
              <a:rPr lang="en-US" dirty="0"/>
            </a:br>
            <a:r>
              <a:rPr lang="en-US" dirty="0"/>
              <a:t>Fourth level</a:t>
            </a:r>
            <a:br>
              <a:rPr lang="en-US" dirty="0"/>
            </a:br>
            <a:r>
              <a:rPr lang="en-US" dirty="0"/>
              <a:t>Fifth level</a:t>
            </a:r>
          </a:p>
        </p:txBody>
      </p:sp>
    </p:spTree>
    <p:extLst>
      <p:ext uri="{BB962C8B-B14F-4D97-AF65-F5344CB8AC3E}">
        <p14:creationId xmlns:p14="http://schemas.microsoft.com/office/powerpoint/2010/main" val="22937248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Tree>
    <p:extLst>
      <p:ext uri="{BB962C8B-B14F-4D97-AF65-F5344CB8AC3E}">
        <p14:creationId xmlns:p14="http://schemas.microsoft.com/office/powerpoint/2010/main" val="2627949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4" name="Media Placeholder 3">
            <a:extLst>
              <a:ext uri="{FF2B5EF4-FFF2-40B4-BE49-F238E27FC236}">
                <a16:creationId xmlns:a16="http://schemas.microsoft.com/office/drawing/2014/main" id="{2DF117E6-43E8-154D-8E0B-E4E4B3089F52}"/>
              </a:ext>
            </a:extLst>
          </p:cNvPr>
          <p:cNvSpPr>
            <a:spLocks noGrp="1"/>
          </p:cNvSpPr>
          <p:nvPr>
            <p:ph type="media" sz="quarter" idx="10"/>
          </p:nvPr>
        </p:nvSpPr>
        <p:spPr>
          <a:xfrm>
            <a:off x="0" y="0"/>
            <a:ext cx="12192000" cy="6858000"/>
          </a:xfrm>
          <a:prstGeom prst="rect">
            <a:avLst/>
          </a:prstGeom>
        </p:spPr>
        <p:txBody>
          <a:bodyPr/>
          <a:lstStyle/>
          <a:p>
            <a:endParaRPr lang="en-US" dirty="0"/>
          </a:p>
        </p:txBody>
      </p:sp>
    </p:spTree>
    <p:extLst>
      <p:ext uri="{BB962C8B-B14F-4D97-AF65-F5344CB8AC3E}">
        <p14:creationId xmlns:p14="http://schemas.microsoft.com/office/powerpoint/2010/main" val="313821553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4" name="Rectangle 3">
            <a:extLst>
              <a:ext uri="{FF2B5EF4-FFF2-40B4-BE49-F238E27FC236}">
                <a16:creationId xmlns:a16="http://schemas.microsoft.com/office/drawing/2014/main" id="{60A1CFA8-01F3-7141-8733-9BD22717A16A}"/>
              </a:ext>
            </a:extLst>
          </p:cNvPr>
          <p:cNvSpPr/>
          <p:nvPr userDrawn="1"/>
        </p:nvSpPr>
        <p:spPr bwMode="auto">
          <a:xfrm>
            <a:off x="0" y="2"/>
            <a:ext cx="12192000" cy="912605"/>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defTabSz="914377" fontAlgn="base">
              <a:spcBef>
                <a:spcPct val="0"/>
              </a:spcBef>
              <a:spcAft>
                <a:spcPct val="0"/>
              </a:spcAft>
              <a:buFont typeface="Helvetica" pitchFamily="84" charset="0"/>
              <a:buNone/>
            </a:pPr>
            <a:endParaRPr lang="en-US" sz="3000" dirty="0">
              <a:solidFill>
                <a:srgbClr val="404040"/>
              </a:solidFill>
              <a:latin typeface="Arial" pitchFamily="34" charset="0"/>
              <a:ea typeface="ヒラギノ角ゴ Pro W3" pitchFamily="84" charset="-128"/>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2991188" y="4239684"/>
            <a:ext cx="6209629" cy="445043"/>
          </a:xfrm>
          <a:prstGeom prst="rect">
            <a:avLst/>
          </a:prstGeom>
        </p:spPr>
        <p:txBody>
          <a:bodyPr anchor="ctr"/>
          <a:lstStyle>
            <a:lvl1pPr marL="0" indent="0" algn="ctr">
              <a:buNone/>
              <a:defRPr sz="1800" b="0">
                <a:solidFill>
                  <a:schemeClr val="accent6">
                    <a:lumMod val="50000"/>
                    <a:lumOff val="50000"/>
                  </a:schemeClr>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lvl="0"/>
            <a:r>
              <a:rPr lang="en-US" dirty="0"/>
              <a:t>Insert headline</a:t>
            </a:r>
          </a:p>
        </p:txBody>
      </p:sp>
      <p:sp>
        <p:nvSpPr>
          <p:cNvPr id="6" name="Rectangle 5">
            <a:extLst>
              <a:ext uri="{FF2B5EF4-FFF2-40B4-BE49-F238E27FC236}">
                <a16:creationId xmlns:a16="http://schemas.microsoft.com/office/drawing/2014/main" id="{6462880A-AC72-9845-9312-842AB25FEBC5}"/>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Text Placeholder 20">
            <a:extLst>
              <a:ext uri="{FF2B5EF4-FFF2-40B4-BE49-F238E27FC236}">
                <a16:creationId xmlns:a16="http://schemas.microsoft.com/office/drawing/2014/main" id="{DC567EA0-7E42-764C-894D-CB400D26CFAC}"/>
              </a:ext>
            </a:extLst>
          </p:cNvPr>
          <p:cNvSpPr>
            <a:spLocks noGrp="1"/>
          </p:cNvSpPr>
          <p:nvPr>
            <p:ph type="body" sz="quarter" idx="13" hasCustomPrompt="1"/>
          </p:nvPr>
        </p:nvSpPr>
        <p:spPr>
          <a:xfrm>
            <a:off x="3259531" y="3206478"/>
            <a:ext cx="5672943" cy="535194"/>
          </a:xfrm>
          <a:prstGeom prst="rect">
            <a:avLst/>
          </a:prstGeom>
        </p:spPr>
        <p:txBody>
          <a:bodyPr anchor="t"/>
          <a:lstStyle>
            <a:lvl1pPr marL="0" indent="0" algn="ctr">
              <a:buNone/>
              <a:defRPr sz="2400" b="1">
                <a:solidFill>
                  <a:srgbClr val="082E87"/>
                </a:solidFill>
              </a:defRPr>
            </a:lvl1pPr>
          </a:lstStyle>
          <a:p>
            <a:pPr lvl="0"/>
            <a:r>
              <a:rPr lang="en-US" dirty="0"/>
              <a:t>Insert copy here</a:t>
            </a:r>
          </a:p>
        </p:txBody>
      </p:sp>
      <p:sp>
        <p:nvSpPr>
          <p:cNvPr id="8" name="Text Placeholder 20">
            <a:extLst>
              <a:ext uri="{FF2B5EF4-FFF2-40B4-BE49-F238E27FC236}">
                <a16:creationId xmlns:a16="http://schemas.microsoft.com/office/drawing/2014/main" id="{AB72BEE2-03B4-2545-81E3-ABE63641DB0D}"/>
              </a:ext>
            </a:extLst>
          </p:cNvPr>
          <p:cNvSpPr>
            <a:spLocks noGrp="1"/>
          </p:cNvSpPr>
          <p:nvPr>
            <p:ph type="body" sz="quarter" idx="14" hasCustomPrompt="1"/>
          </p:nvPr>
        </p:nvSpPr>
        <p:spPr>
          <a:xfrm>
            <a:off x="304805" y="188705"/>
            <a:ext cx="5672943" cy="535194"/>
          </a:xfrm>
          <a:prstGeom prst="rect">
            <a:avLst/>
          </a:prstGeom>
        </p:spPr>
        <p:txBody>
          <a:bodyPr anchor="ctr"/>
          <a:lstStyle>
            <a:lvl1pPr marL="0" indent="0" algn="l">
              <a:buNone/>
              <a:defRPr sz="1800" b="1">
                <a:solidFill>
                  <a:srgbClr val="082E87"/>
                </a:solidFill>
              </a:defRPr>
            </a:lvl1pPr>
          </a:lstStyle>
          <a:p>
            <a:pPr lvl="0"/>
            <a:r>
              <a:rPr lang="en-US" dirty="0"/>
              <a:t>Category title</a:t>
            </a:r>
          </a:p>
        </p:txBody>
      </p:sp>
    </p:spTree>
    <p:extLst>
      <p:ext uri="{BB962C8B-B14F-4D97-AF65-F5344CB8AC3E}">
        <p14:creationId xmlns:p14="http://schemas.microsoft.com/office/powerpoint/2010/main" val="31147953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5" name="Rectangle 4">
            <a:extLst>
              <a:ext uri="{FF2B5EF4-FFF2-40B4-BE49-F238E27FC236}">
                <a16:creationId xmlns:a16="http://schemas.microsoft.com/office/drawing/2014/main" id="{20CC6FFA-9190-C446-B892-8505F567962E}"/>
              </a:ext>
            </a:extLst>
          </p:cNvPr>
          <p:cNvSpPr/>
          <p:nvPr userDrawn="1"/>
        </p:nvSpPr>
        <p:spPr bwMode="auto">
          <a:xfrm>
            <a:off x="3" y="0"/>
            <a:ext cx="4281143"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defTabSz="914377" fontAlgn="base">
              <a:spcBef>
                <a:spcPct val="0"/>
              </a:spcBef>
              <a:spcAft>
                <a:spcPct val="0"/>
              </a:spcAft>
              <a:buFont typeface="Helvetica" pitchFamily="84" charset="0"/>
              <a:buNone/>
            </a:pPr>
            <a:endParaRPr lang="en-US" sz="3000" dirty="0">
              <a:solidFill>
                <a:srgbClr val="404040"/>
              </a:solidFill>
              <a:latin typeface="Arial" pitchFamily="34" charset="0"/>
              <a:ea typeface="ヒラギノ角ゴ Pro W3" pitchFamily="84" charset="-128"/>
            </a:endParaRPr>
          </a:p>
        </p:txBody>
      </p:sp>
      <p:pic>
        <p:nvPicPr>
          <p:cNvPr id="6" name="Picture 5" descr="lionlogo_white.eps">
            <a:extLst>
              <a:ext uri="{FF2B5EF4-FFF2-40B4-BE49-F238E27FC236}">
                <a16:creationId xmlns:a16="http://schemas.microsoft.com/office/drawing/2014/main" id="{351EE3E6-C00E-3840-AE2F-425380247DD3}"/>
              </a:ext>
            </a:extLst>
          </p:cNvPr>
          <p:cNvPicPr>
            <a:picLocks noChangeAspect="1"/>
          </p:cNvPicPr>
          <p:nvPr userDrawn="1"/>
        </p:nvPicPr>
        <p:blipFill>
          <a:blip r:embed="rId2">
            <a:alphaModFix amt="33000"/>
            <a:extLst>
              <a:ext uri="{28A0092B-C50C-407E-A947-70E740481C1C}">
                <a14:useLocalDpi xmlns:a14="http://schemas.microsoft.com/office/drawing/2010/main" val="0"/>
              </a:ext>
            </a:extLst>
          </a:blip>
          <a:stretch>
            <a:fillRect/>
          </a:stretch>
        </p:blipFill>
        <p:spPr>
          <a:xfrm>
            <a:off x="4481" y="-457200"/>
            <a:ext cx="8686803" cy="8473974"/>
          </a:xfrm>
          <a:prstGeom prst="rect">
            <a:avLst/>
          </a:prstGeom>
        </p:spPr>
      </p:pic>
      <p:sp>
        <p:nvSpPr>
          <p:cNvPr id="7" name="Text Placeholder 6">
            <a:extLst>
              <a:ext uri="{FF2B5EF4-FFF2-40B4-BE49-F238E27FC236}">
                <a16:creationId xmlns:a16="http://schemas.microsoft.com/office/drawing/2014/main" id="{3ABCF45D-15BA-F544-A2F1-1B5A8159B3D5}"/>
              </a:ext>
            </a:extLst>
          </p:cNvPr>
          <p:cNvSpPr>
            <a:spLocks noGrp="1"/>
          </p:cNvSpPr>
          <p:nvPr>
            <p:ph type="body" sz="quarter" idx="10" hasCustomPrompt="1"/>
          </p:nvPr>
        </p:nvSpPr>
        <p:spPr>
          <a:xfrm>
            <a:off x="609600" y="2743200"/>
            <a:ext cx="3276600" cy="1143000"/>
          </a:xfrm>
          <a:prstGeom prst="rect">
            <a:avLst/>
          </a:prstGeom>
        </p:spPr>
        <p:txBody>
          <a:bodyPr anchor="ctr"/>
          <a:lstStyle>
            <a:lvl1pPr marL="0" indent="0" algn="ctr">
              <a:buNone/>
              <a:defRPr sz="2400" b="1">
                <a:solidFill>
                  <a:srgbClr val="0A5496"/>
                </a:solidFill>
              </a:defRPr>
            </a:lvl1pPr>
          </a:lstStyle>
          <a:p>
            <a:pPr lvl="0"/>
            <a:r>
              <a:rPr lang="en-US" dirty="0"/>
              <a:t>Title here</a:t>
            </a:r>
          </a:p>
        </p:txBody>
      </p:sp>
      <p:sp>
        <p:nvSpPr>
          <p:cNvPr id="9" name="Text Placeholder 8">
            <a:extLst>
              <a:ext uri="{FF2B5EF4-FFF2-40B4-BE49-F238E27FC236}">
                <a16:creationId xmlns:a16="http://schemas.microsoft.com/office/drawing/2014/main" id="{45795C4B-63C3-3242-871B-1253E5636AB5}"/>
              </a:ext>
            </a:extLst>
          </p:cNvPr>
          <p:cNvSpPr>
            <a:spLocks noGrp="1"/>
          </p:cNvSpPr>
          <p:nvPr>
            <p:ph type="body" sz="quarter" idx="11" hasCustomPrompt="1"/>
          </p:nvPr>
        </p:nvSpPr>
        <p:spPr>
          <a:xfrm>
            <a:off x="4648200" y="381000"/>
            <a:ext cx="7239000" cy="6019726"/>
          </a:xfrm>
          <a:prstGeom prst="rect">
            <a:avLst/>
          </a:prstGeom>
        </p:spPr>
        <p:txBody>
          <a:bodyPr/>
          <a:lstStyle>
            <a:lvl1pPr marL="0" indent="0">
              <a:buNone/>
              <a:defRPr sz="2000"/>
            </a:lvl1pPr>
            <a:lvl2pPr marL="519086" indent="0">
              <a:buNone/>
              <a:defRPr sz="2000"/>
            </a:lvl2pPr>
            <a:lvl3pPr marL="914354" indent="0">
              <a:buNone/>
              <a:defRPr sz="2000"/>
            </a:lvl3pPr>
            <a:lvl4pPr marL="1371531" indent="0">
              <a:buNone/>
              <a:defRPr sz="2000"/>
            </a:lvl4pPr>
            <a:lvl5pPr marL="1828709" indent="0">
              <a:buNone/>
              <a:defRPr sz="2000"/>
            </a:lvl5pPr>
          </a:lstStyle>
          <a:p>
            <a:r>
              <a:rPr lang="en-US" sz="2000" dirty="0"/>
              <a:t>Lorem ipsum dolor sit amet, </a:t>
            </a:r>
            <a:r>
              <a:rPr lang="en-US" sz="2000" dirty="0" err="1"/>
              <a:t>consectetur</a:t>
            </a:r>
            <a:r>
              <a:rPr lang="en-US" sz="2000" dirty="0"/>
              <a:t> </a:t>
            </a:r>
            <a:r>
              <a:rPr lang="en-US" sz="2000" dirty="0" err="1"/>
              <a:t>adipiscing</a:t>
            </a:r>
            <a:r>
              <a:rPr lang="en-US" sz="2000" dirty="0"/>
              <a:t> </a:t>
            </a:r>
            <a:r>
              <a:rPr lang="en-US" sz="2000" dirty="0" err="1"/>
              <a:t>elit</a:t>
            </a:r>
            <a:r>
              <a:rPr lang="en-US" sz="2000" dirty="0"/>
              <a:t>, </a:t>
            </a:r>
            <a:r>
              <a:rPr lang="en-US" sz="2000" dirty="0" err="1"/>
              <a:t>sed</a:t>
            </a:r>
            <a:r>
              <a:rPr lang="en-US" sz="2000" dirty="0"/>
              <a:t> do </a:t>
            </a:r>
            <a:r>
              <a:rPr lang="en-US" sz="2000" dirty="0" err="1"/>
              <a:t>eiusmod</a:t>
            </a:r>
            <a:r>
              <a:rPr lang="en-US" sz="2000" dirty="0"/>
              <a:t> </a:t>
            </a:r>
            <a:r>
              <a:rPr lang="en-US" sz="2000" dirty="0" err="1"/>
              <a:t>tempor</a:t>
            </a:r>
            <a:r>
              <a:rPr lang="en-US" sz="2000" dirty="0"/>
              <a:t> </a:t>
            </a:r>
            <a:r>
              <a:rPr lang="en-US" sz="2000" dirty="0" err="1"/>
              <a:t>incididunt</a:t>
            </a:r>
            <a:r>
              <a:rPr lang="en-US" sz="2000" dirty="0"/>
              <a:t> </a:t>
            </a:r>
            <a:r>
              <a:rPr lang="en-US" sz="2000" dirty="0" err="1"/>
              <a:t>ut</a:t>
            </a:r>
            <a:r>
              <a:rPr lang="en-US" sz="2000" dirty="0"/>
              <a:t> </a:t>
            </a:r>
            <a:r>
              <a:rPr lang="en-US" sz="2000" dirty="0" err="1"/>
              <a:t>labore</a:t>
            </a:r>
            <a:r>
              <a:rPr lang="en-US" sz="2000" dirty="0"/>
              <a:t> et </a:t>
            </a:r>
            <a:r>
              <a:rPr lang="en-US" sz="2000" dirty="0" err="1"/>
              <a:t>dolore</a:t>
            </a:r>
            <a:r>
              <a:rPr lang="en-US" sz="2000" dirty="0"/>
              <a:t> magna </a:t>
            </a:r>
            <a:r>
              <a:rPr lang="en-US" sz="2000" dirty="0" err="1"/>
              <a:t>aliqua</a:t>
            </a:r>
            <a:r>
              <a:rPr lang="en-US" sz="2000" dirty="0"/>
              <a:t>. Semper </a:t>
            </a:r>
            <a:r>
              <a:rPr lang="en-US" sz="2000" dirty="0" err="1"/>
              <a:t>viverra</a:t>
            </a:r>
            <a:r>
              <a:rPr lang="en-US" sz="2000" dirty="0"/>
              <a:t> </a:t>
            </a:r>
            <a:r>
              <a:rPr lang="en-US" sz="2000" dirty="0" err="1"/>
              <a:t>nam</a:t>
            </a:r>
            <a:r>
              <a:rPr lang="en-US" sz="2000" dirty="0"/>
              <a:t> libero </a:t>
            </a:r>
            <a:r>
              <a:rPr lang="en-US" sz="2000" dirty="0" err="1"/>
              <a:t>justo</a:t>
            </a:r>
            <a:r>
              <a:rPr lang="en-US" sz="2000" dirty="0"/>
              <a:t> </a:t>
            </a:r>
            <a:r>
              <a:rPr lang="en-US" sz="2000" dirty="0" err="1"/>
              <a:t>laoreet</a:t>
            </a:r>
            <a:r>
              <a:rPr lang="en-US" sz="2000" dirty="0"/>
              <a:t> sit amet cursus. </a:t>
            </a:r>
            <a:r>
              <a:rPr lang="en-US" sz="2000" dirty="0" err="1"/>
              <a:t>Scelerisque</a:t>
            </a:r>
            <a:r>
              <a:rPr lang="en-US" sz="2000" dirty="0"/>
              <a:t> </a:t>
            </a:r>
            <a:r>
              <a:rPr lang="en-US" sz="2000" dirty="0" err="1"/>
              <a:t>mauris</a:t>
            </a:r>
            <a:r>
              <a:rPr lang="en-US" sz="2000" dirty="0"/>
              <a:t> </a:t>
            </a:r>
            <a:r>
              <a:rPr lang="en-US" sz="2000" dirty="0" err="1"/>
              <a:t>pellentesque</a:t>
            </a:r>
            <a:r>
              <a:rPr lang="en-US" sz="2000" dirty="0"/>
              <a:t> </a:t>
            </a:r>
            <a:r>
              <a:rPr lang="en-US" sz="2000" dirty="0" err="1"/>
              <a:t>pulvinar</a:t>
            </a:r>
            <a:r>
              <a:rPr lang="en-US" sz="2000" dirty="0"/>
              <a:t> </a:t>
            </a:r>
            <a:r>
              <a:rPr lang="en-US" sz="2000" dirty="0" err="1"/>
              <a:t>pellentesque</a:t>
            </a:r>
            <a:r>
              <a:rPr lang="en-US" sz="2000" dirty="0"/>
              <a:t> habitant </a:t>
            </a:r>
            <a:r>
              <a:rPr lang="en-US" sz="2000" dirty="0" err="1"/>
              <a:t>morbi</a:t>
            </a:r>
            <a:r>
              <a:rPr lang="en-US" sz="2000" dirty="0"/>
              <a:t> </a:t>
            </a:r>
            <a:r>
              <a:rPr lang="en-US" sz="2000" dirty="0" err="1"/>
              <a:t>tristique</a:t>
            </a:r>
            <a:r>
              <a:rPr lang="en-US" sz="2000" dirty="0"/>
              <a:t> </a:t>
            </a:r>
            <a:r>
              <a:rPr lang="en-US" sz="2000" dirty="0" err="1"/>
              <a:t>senectus</a:t>
            </a:r>
            <a:r>
              <a:rPr lang="en-US" sz="2000" dirty="0"/>
              <a:t>. </a:t>
            </a:r>
          </a:p>
          <a:p>
            <a:endParaRPr lang="en-US" sz="2000" dirty="0"/>
          </a:p>
          <a:p>
            <a:r>
              <a:rPr lang="en-US" sz="2000" dirty="0" err="1"/>
              <a:t>Consectetur</a:t>
            </a:r>
            <a:r>
              <a:rPr lang="en-US" sz="2000" dirty="0"/>
              <a:t> </a:t>
            </a:r>
            <a:r>
              <a:rPr lang="en-US" sz="2000" dirty="0" err="1"/>
              <a:t>adipiscing</a:t>
            </a:r>
            <a:r>
              <a:rPr lang="en-US" sz="2000" dirty="0"/>
              <a:t> </a:t>
            </a:r>
            <a:r>
              <a:rPr lang="en-US" sz="2000" dirty="0" err="1"/>
              <a:t>elit</a:t>
            </a:r>
            <a:r>
              <a:rPr lang="en-US" sz="2000" dirty="0"/>
              <a:t> </a:t>
            </a:r>
            <a:r>
              <a:rPr lang="en-US" sz="2000" dirty="0" err="1"/>
              <a:t>pellentesque</a:t>
            </a:r>
            <a:r>
              <a:rPr lang="en-US" sz="2000" dirty="0"/>
              <a:t> habitant </a:t>
            </a:r>
            <a:r>
              <a:rPr lang="en-US" sz="2000" dirty="0" err="1"/>
              <a:t>morbi</a:t>
            </a:r>
            <a:r>
              <a:rPr lang="en-US" sz="2000" dirty="0"/>
              <a:t> </a:t>
            </a:r>
            <a:r>
              <a:rPr lang="en-US" sz="2000" dirty="0" err="1"/>
              <a:t>tristique</a:t>
            </a:r>
            <a:r>
              <a:rPr lang="en-US" sz="2000" dirty="0"/>
              <a:t> </a:t>
            </a:r>
            <a:r>
              <a:rPr lang="en-US" sz="2000" dirty="0" err="1"/>
              <a:t>senectus</a:t>
            </a:r>
            <a:r>
              <a:rPr lang="en-US" sz="2000" dirty="0"/>
              <a:t> et </a:t>
            </a:r>
            <a:r>
              <a:rPr lang="en-US" sz="2000" dirty="0" err="1"/>
              <a:t>netus</a:t>
            </a:r>
            <a:r>
              <a:rPr lang="en-US" sz="2000" dirty="0"/>
              <a:t>. </a:t>
            </a:r>
            <a:r>
              <a:rPr lang="en-US" sz="2000" dirty="0" err="1"/>
              <a:t>Curabitur</a:t>
            </a:r>
            <a:r>
              <a:rPr lang="en-US" sz="2000" dirty="0"/>
              <a:t> vitae </a:t>
            </a:r>
            <a:r>
              <a:rPr lang="en-US" sz="2000" dirty="0" err="1"/>
              <a:t>nunc</a:t>
            </a:r>
            <a:r>
              <a:rPr lang="en-US" sz="2000" dirty="0"/>
              <a:t> </a:t>
            </a:r>
            <a:r>
              <a:rPr lang="en-US" sz="2000" dirty="0" err="1"/>
              <a:t>sed</a:t>
            </a:r>
            <a:r>
              <a:rPr lang="en-US" sz="2000" dirty="0"/>
              <a:t> </a:t>
            </a:r>
            <a:r>
              <a:rPr lang="en-US" sz="2000" dirty="0" err="1"/>
              <a:t>velit</a:t>
            </a:r>
            <a:r>
              <a:rPr lang="en-US" sz="2000" dirty="0"/>
              <a:t> </a:t>
            </a:r>
            <a:r>
              <a:rPr lang="en-US" sz="2000" dirty="0" err="1"/>
              <a:t>dignissim</a:t>
            </a:r>
            <a:r>
              <a:rPr lang="en-US" sz="2000" dirty="0"/>
              <a:t> </a:t>
            </a:r>
            <a:r>
              <a:rPr lang="en-US" sz="2000" dirty="0" err="1"/>
              <a:t>sodales</a:t>
            </a:r>
            <a:r>
              <a:rPr lang="en-US" sz="2000" dirty="0"/>
              <a:t>. </a:t>
            </a:r>
            <a:r>
              <a:rPr lang="en-US" sz="2000" dirty="0" err="1"/>
              <a:t>Consequat</a:t>
            </a:r>
            <a:r>
              <a:rPr lang="en-US" sz="2000" dirty="0"/>
              <a:t> ac </a:t>
            </a:r>
            <a:r>
              <a:rPr lang="en-US" sz="2000" dirty="0" err="1"/>
              <a:t>felis</a:t>
            </a:r>
            <a:r>
              <a:rPr lang="en-US" sz="2000" dirty="0"/>
              <a:t> </a:t>
            </a:r>
            <a:r>
              <a:rPr lang="en-US" sz="2000" dirty="0" err="1"/>
              <a:t>donec</a:t>
            </a:r>
            <a:r>
              <a:rPr lang="en-US" sz="2000" dirty="0"/>
              <a:t> et </a:t>
            </a:r>
            <a:r>
              <a:rPr lang="en-US" sz="2000" dirty="0" err="1"/>
              <a:t>odio</a:t>
            </a:r>
            <a:r>
              <a:rPr lang="en-US" sz="2000" dirty="0"/>
              <a:t> </a:t>
            </a:r>
            <a:r>
              <a:rPr lang="en-US" sz="2000" dirty="0" err="1"/>
              <a:t>pellentesque</a:t>
            </a:r>
            <a:r>
              <a:rPr lang="en-US" sz="2000" dirty="0"/>
              <a:t>. At </a:t>
            </a:r>
            <a:r>
              <a:rPr lang="en-US" sz="2000" dirty="0" err="1"/>
              <a:t>lectus</a:t>
            </a:r>
            <a:r>
              <a:rPr lang="en-US" sz="2000" dirty="0"/>
              <a:t> </a:t>
            </a:r>
            <a:r>
              <a:rPr lang="en-US" sz="2000" dirty="0" err="1"/>
              <a:t>urna</a:t>
            </a:r>
            <a:r>
              <a:rPr lang="en-US" sz="2000" dirty="0"/>
              <a:t> </a:t>
            </a:r>
            <a:r>
              <a:rPr lang="en-US" sz="2000" dirty="0" err="1"/>
              <a:t>duis</a:t>
            </a:r>
            <a:r>
              <a:rPr lang="en-US" sz="2000" dirty="0"/>
              <a:t> convallis. </a:t>
            </a:r>
            <a:r>
              <a:rPr lang="en-US" sz="2000" dirty="0" err="1"/>
              <a:t>Commodo</a:t>
            </a:r>
            <a:r>
              <a:rPr lang="en-US" sz="2000" dirty="0"/>
              <a:t> </a:t>
            </a:r>
            <a:r>
              <a:rPr lang="en-US" sz="2000" dirty="0" err="1"/>
              <a:t>nulla</a:t>
            </a:r>
            <a:r>
              <a:rPr lang="en-US" sz="2000" dirty="0"/>
              <a:t> </a:t>
            </a:r>
            <a:r>
              <a:rPr lang="en-US" sz="2000" dirty="0" err="1"/>
              <a:t>facilisi</a:t>
            </a:r>
            <a:r>
              <a:rPr lang="en-US" sz="2000" dirty="0"/>
              <a:t> </a:t>
            </a:r>
            <a:r>
              <a:rPr lang="en-US" sz="2000" dirty="0" err="1"/>
              <a:t>nullam</a:t>
            </a:r>
            <a:r>
              <a:rPr lang="en-US" sz="2000" dirty="0"/>
              <a:t> </a:t>
            </a:r>
            <a:r>
              <a:rPr lang="en-US" sz="2000" dirty="0" err="1"/>
              <a:t>vehicula</a:t>
            </a:r>
            <a:r>
              <a:rPr lang="en-US" sz="2000" dirty="0"/>
              <a:t> ipsum. Nunc </a:t>
            </a:r>
            <a:r>
              <a:rPr lang="en-US" sz="2000" dirty="0" err="1"/>
              <a:t>lobortis</a:t>
            </a:r>
            <a:r>
              <a:rPr lang="en-US" sz="2000" dirty="0"/>
              <a:t> </a:t>
            </a:r>
            <a:r>
              <a:rPr lang="en-US" sz="2000" dirty="0" err="1"/>
              <a:t>mattis</a:t>
            </a:r>
            <a:r>
              <a:rPr lang="en-US" sz="2000" dirty="0"/>
              <a:t> </a:t>
            </a:r>
            <a:r>
              <a:rPr lang="en-US" sz="2000" dirty="0" err="1"/>
              <a:t>aliquam</a:t>
            </a:r>
            <a:r>
              <a:rPr lang="en-US" sz="2000" dirty="0"/>
              <a:t> </a:t>
            </a:r>
            <a:r>
              <a:rPr lang="en-US" sz="2000" dirty="0" err="1"/>
              <a:t>faucibus</a:t>
            </a:r>
            <a:r>
              <a:rPr lang="en-US" sz="2000" dirty="0"/>
              <a:t> </a:t>
            </a:r>
            <a:r>
              <a:rPr lang="en-US" sz="2000" dirty="0" err="1"/>
              <a:t>purus</a:t>
            </a:r>
            <a:r>
              <a:rPr lang="en-US" sz="2000" dirty="0"/>
              <a:t> in </a:t>
            </a:r>
            <a:r>
              <a:rPr lang="en-US" sz="2000" dirty="0" err="1"/>
              <a:t>massa</a:t>
            </a:r>
            <a:r>
              <a:rPr lang="en-US" sz="2000" dirty="0"/>
              <a:t>. </a:t>
            </a:r>
          </a:p>
          <a:p>
            <a:endParaRPr lang="en-US" sz="2000" dirty="0"/>
          </a:p>
          <a:p>
            <a:r>
              <a:rPr lang="en-US" sz="2000" dirty="0"/>
              <a:t>Nunc </a:t>
            </a:r>
            <a:r>
              <a:rPr lang="en-US" sz="2000" dirty="0" err="1"/>
              <a:t>faucibus</a:t>
            </a:r>
            <a:r>
              <a:rPr lang="en-US" sz="2000" dirty="0"/>
              <a:t> a </a:t>
            </a:r>
            <a:r>
              <a:rPr lang="en-US" sz="2000" dirty="0" err="1"/>
              <a:t>pellentesque</a:t>
            </a:r>
            <a:r>
              <a:rPr lang="en-US" sz="2000" dirty="0"/>
              <a:t> sit amet </a:t>
            </a:r>
            <a:r>
              <a:rPr lang="en-US" sz="2000" dirty="0" err="1"/>
              <a:t>porttitor</a:t>
            </a:r>
            <a:r>
              <a:rPr lang="en-US" sz="2000" dirty="0"/>
              <a:t> </a:t>
            </a:r>
            <a:r>
              <a:rPr lang="en-US" sz="2000" dirty="0" err="1"/>
              <a:t>eget</a:t>
            </a:r>
            <a:r>
              <a:rPr lang="en-US" sz="2000" dirty="0"/>
              <a:t> dolor </a:t>
            </a:r>
            <a:r>
              <a:rPr lang="en-US" sz="2000" dirty="0" err="1"/>
              <a:t>morbi</a:t>
            </a:r>
            <a:r>
              <a:rPr lang="en-US" sz="2000" dirty="0"/>
              <a:t>. </a:t>
            </a:r>
            <a:r>
              <a:rPr lang="en-US" sz="2000" dirty="0" err="1"/>
              <a:t>Viverra</a:t>
            </a:r>
            <a:r>
              <a:rPr lang="en-US" sz="2000" dirty="0"/>
              <a:t> </a:t>
            </a:r>
            <a:r>
              <a:rPr lang="en-US" sz="2000" dirty="0" err="1"/>
              <a:t>nam</a:t>
            </a:r>
            <a:r>
              <a:rPr lang="en-US" sz="2000" dirty="0"/>
              <a:t> libero </a:t>
            </a:r>
            <a:r>
              <a:rPr lang="en-US" sz="2000" dirty="0" err="1"/>
              <a:t>justo</a:t>
            </a:r>
            <a:r>
              <a:rPr lang="en-US" sz="2000" dirty="0"/>
              <a:t> </a:t>
            </a:r>
            <a:r>
              <a:rPr lang="en-US" sz="2000" dirty="0" err="1"/>
              <a:t>laoreet</a:t>
            </a:r>
            <a:r>
              <a:rPr lang="en-US" sz="2000" dirty="0"/>
              <a:t> sit amet. </a:t>
            </a:r>
            <a:r>
              <a:rPr lang="en-US" sz="2000" dirty="0" err="1"/>
              <a:t>Malesuada</a:t>
            </a:r>
            <a:r>
              <a:rPr lang="en-US" sz="2000" dirty="0"/>
              <a:t> fames ac </a:t>
            </a:r>
            <a:r>
              <a:rPr lang="en-US" sz="2000" dirty="0" err="1"/>
              <a:t>turpis</a:t>
            </a:r>
            <a:r>
              <a:rPr lang="en-US" sz="2000" dirty="0"/>
              <a:t> </a:t>
            </a:r>
            <a:r>
              <a:rPr lang="en-US" sz="2000" dirty="0" err="1"/>
              <a:t>egestas</a:t>
            </a:r>
            <a:r>
              <a:rPr lang="en-US" sz="2000" dirty="0"/>
              <a:t> integer </a:t>
            </a:r>
            <a:r>
              <a:rPr lang="en-US" sz="2000" dirty="0" err="1"/>
              <a:t>eget</a:t>
            </a:r>
            <a:r>
              <a:rPr lang="en-US" sz="2000" dirty="0"/>
              <a:t> </a:t>
            </a:r>
            <a:r>
              <a:rPr lang="en-US" sz="2000" dirty="0" err="1"/>
              <a:t>aliquet</a:t>
            </a:r>
            <a:r>
              <a:rPr lang="en-US" sz="2000" dirty="0"/>
              <a:t> </a:t>
            </a:r>
            <a:r>
              <a:rPr lang="en-US" sz="2000" dirty="0" err="1"/>
              <a:t>nibh</a:t>
            </a:r>
            <a:r>
              <a:rPr lang="en-US" sz="2000" dirty="0"/>
              <a:t>. </a:t>
            </a:r>
            <a:r>
              <a:rPr lang="en-US" sz="2000" dirty="0" err="1"/>
              <a:t>Viverra</a:t>
            </a:r>
            <a:r>
              <a:rPr lang="en-US" sz="2000" dirty="0"/>
              <a:t> </a:t>
            </a:r>
            <a:r>
              <a:rPr lang="en-US" sz="2000" dirty="0" err="1"/>
              <a:t>adipiscing</a:t>
            </a:r>
            <a:r>
              <a:rPr lang="en-US" sz="2000" dirty="0"/>
              <a:t> at in </a:t>
            </a:r>
            <a:r>
              <a:rPr lang="en-US" sz="2000" dirty="0" err="1"/>
              <a:t>tellus</a:t>
            </a:r>
            <a:r>
              <a:rPr lang="en-US" sz="2000" dirty="0"/>
              <a:t> integer. Quam </a:t>
            </a:r>
            <a:r>
              <a:rPr lang="en-US" sz="2000" dirty="0" err="1"/>
              <a:t>nulla</a:t>
            </a:r>
            <a:r>
              <a:rPr lang="en-US" sz="2000" dirty="0"/>
              <a:t> </a:t>
            </a:r>
            <a:r>
              <a:rPr lang="en-US" sz="2000" dirty="0" err="1"/>
              <a:t>porttitor</a:t>
            </a:r>
            <a:r>
              <a:rPr lang="en-US" sz="2000" dirty="0"/>
              <a:t> </a:t>
            </a:r>
            <a:r>
              <a:rPr lang="en-US" sz="2000" dirty="0" err="1"/>
              <a:t>massa</a:t>
            </a:r>
            <a:r>
              <a:rPr lang="en-US" sz="2000" dirty="0"/>
              <a:t> id </a:t>
            </a:r>
            <a:r>
              <a:rPr lang="en-US" sz="2000" dirty="0" err="1"/>
              <a:t>neque</a:t>
            </a:r>
            <a:r>
              <a:rPr lang="en-US" sz="2000" dirty="0"/>
              <a:t>. Pretium </a:t>
            </a:r>
            <a:r>
              <a:rPr lang="en-US" sz="2000" dirty="0" err="1"/>
              <a:t>aenean</a:t>
            </a:r>
            <a:r>
              <a:rPr lang="en-US" sz="2000" dirty="0"/>
              <a:t> pharetra magna ac </a:t>
            </a:r>
            <a:r>
              <a:rPr lang="en-US" sz="2000" dirty="0" err="1"/>
              <a:t>placerat</a:t>
            </a:r>
            <a:r>
              <a:rPr lang="en-US" sz="2000" dirty="0"/>
              <a:t> </a:t>
            </a:r>
            <a:r>
              <a:rPr lang="en-US" sz="2000" dirty="0" err="1"/>
              <a:t>vestibulum</a:t>
            </a:r>
            <a:r>
              <a:rPr lang="en-US" sz="2000" dirty="0"/>
              <a:t> </a:t>
            </a:r>
            <a:r>
              <a:rPr lang="en-US" sz="2000" dirty="0" err="1"/>
              <a:t>lectus</a:t>
            </a:r>
            <a:r>
              <a:rPr lang="en-US" sz="2000" dirty="0"/>
              <a:t> </a:t>
            </a:r>
            <a:r>
              <a:rPr lang="en-US" sz="2000" dirty="0" err="1"/>
              <a:t>mauris</a:t>
            </a:r>
            <a:r>
              <a:rPr lang="en-US" sz="2000" dirty="0"/>
              <a:t>.</a:t>
            </a:r>
          </a:p>
        </p:txBody>
      </p:sp>
    </p:spTree>
    <p:extLst>
      <p:ext uri="{BB962C8B-B14F-4D97-AF65-F5344CB8AC3E}">
        <p14:creationId xmlns:p14="http://schemas.microsoft.com/office/powerpoint/2010/main" val="611660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pic>
        <p:nvPicPr>
          <p:cNvPr id="4" name="Picture 3" descr="lionlogo_white.eps">
            <a:extLst>
              <a:ext uri="{FF2B5EF4-FFF2-40B4-BE49-F238E27FC236}">
                <a16:creationId xmlns:a16="http://schemas.microsoft.com/office/drawing/2014/main" id="{684A4C76-6039-804D-8CB8-106542C85DBE}"/>
              </a:ext>
            </a:extLst>
          </p:cNvPr>
          <p:cNvPicPr>
            <a:picLocks noChangeAspect="1"/>
          </p:cNvPicPr>
          <p:nvPr userDrawn="1"/>
        </p:nvPicPr>
        <p:blipFill>
          <a:blip r:embed="rId2">
            <a:alphaModFix amt="33000"/>
            <a:extLst>
              <a:ext uri="{28A0092B-C50C-407E-A947-70E740481C1C}">
                <a14:useLocalDpi xmlns:a14="http://schemas.microsoft.com/office/drawing/2010/main" val="0"/>
              </a:ext>
            </a:extLst>
          </a:blip>
          <a:stretch>
            <a:fillRect/>
          </a:stretch>
        </p:blipFill>
        <p:spPr>
          <a:xfrm>
            <a:off x="7162801" y="0"/>
            <a:ext cx="7280755" cy="7102374"/>
          </a:xfrm>
          <a:prstGeom prst="rect">
            <a:avLst/>
          </a:prstGeom>
        </p:spPr>
      </p:pic>
      <p:cxnSp>
        <p:nvCxnSpPr>
          <p:cNvPr id="5" name="Straight Connector 4">
            <a:extLst>
              <a:ext uri="{FF2B5EF4-FFF2-40B4-BE49-F238E27FC236}">
                <a16:creationId xmlns:a16="http://schemas.microsoft.com/office/drawing/2014/main" id="{E19138A4-B106-5647-9E25-A0B9EA158B40}"/>
              </a:ext>
            </a:extLst>
          </p:cNvPr>
          <p:cNvCxnSpPr/>
          <p:nvPr userDrawn="1"/>
        </p:nvCxnSpPr>
        <p:spPr>
          <a:xfrm>
            <a:off x="838200" y="1219200"/>
            <a:ext cx="5029200" cy="0"/>
          </a:xfrm>
          <a:prstGeom prst="line">
            <a:avLst/>
          </a:prstGeom>
          <a:ln w="76200">
            <a:solidFill>
              <a:srgbClr val="FFD127"/>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A19E429-053A-3346-AB28-66143884869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38203" y="5541946"/>
            <a:ext cx="964932" cy="914400"/>
          </a:xfrm>
          <a:prstGeom prst="rect">
            <a:avLst/>
          </a:prstGeom>
        </p:spPr>
      </p:pic>
      <p:sp>
        <p:nvSpPr>
          <p:cNvPr id="7" name="Title 1">
            <a:extLst>
              <a:ext uri="{FF2B5EF4-FFF2-40B4-BE49-F238E27FC236}">
                <a16:creationId xmlns:a16="http://schemas.microsoft.com/office/drawing/2014/main" id="{E3315EA2-0FCF-964A-B51F-29EF0E9D7770}"/>
              </a:ext>
            </a:extLst>
          </p:cNvPr>
          <p:cNvSpPr>
            <a:spLocks noGrp="1"/>
          </p:cNvSpPr>
          <p:nvPr>
            <p:ph type="title" hasCustomPrompt="1"/>
          </p:nvPr>
        </p:nvSpPr>
        <p:spPr>
          <a:xfrm>
            <a:off x="762004" y="444078"/>
            <a:ext cx="8686801" cy="533400"/>
          </a:xfrm>
          <a:prstGeom prst="rect">
            <a:avLst/>
          </a:prstGeom>
        </p:spPr>
        <p:txBody>
          <a:bodyPr>
            <a:normAutofit/>
          </a:bodyPr>
          <a:lstStyle>
            <a:lvl1pPr algn="l">
              <a:defRPr sz="3600" b="1" i="0">
                <a:solidFill>
                  <a:srgbClr val="095495"/>
                </a:solidFill>
                <a:latin typeface="Helvetica Neue" charset="0"/>
                <a:ea typeface="Helvetica Neue" charset="0"/>
                <a:cs typeface="Helvetica Neue" charset="0"/>
              </a:defRPr>
            </a:lvl1pPr>
          </a:lstStyle>
          <a:p>
            <a:r>
              <a:rPr lang="en-US" dirty="0"/>
              <a:t>Session title</a:t>
            </a:r>
          </a:p>
        </p:txBody>
      </p:sp>
      <p:sp>
        <p:nvSpPr>
          <p:cNvPr id="8" name="Text Placeholder 7">
            <a:extLst>
              <a:ext uri="{FF2B5EF4-FFF2-40B4-BE49-F238E27FC236}">
                <a16:creationId xmlns:a16="http://schemas.microsoft.com/office/drawing/2014/main" id="{99D66FD4-71EE-4B42-B6B1-1C529A8A8BF4}"/>
              </a:ext>
            </a:extLst>
          </p:cNvPr>
          <p:cNvSpPr>
            <a:spLocks noGrp="1"/>
          </p:cNvSpPr>
          <p:nvPr>
            <p:ph type="body" sz="quarter" idx="10" hasCustomPrompt="1"/>
          </p:nvPr>
        </p:nvSpPr>
        <p:spPr>
          <a:xfrm>
            <a:off x="838200" y="1535008"/>
            <a:ext cx="5943600" cy="1143000"/>
          </a:xfrm>
          <a:prstGeom prst="rect">
            <a:avLst/>
          </a:prstGeom>
        </p:spPr>
        <p:txBody>
          <a:bodyPr/>
          <a:lstStyle>
            <a:lvl1pPr marL="0" indent="0">
              <a:buNone/>
              <a:defRPr/>
            </a:lvl1pPr>
          </a:lstStyle>
          <a:p>
            <a:r>
              <a:rPr lang="pl-PL" sz="2400" b="1" dirty="0" err="1">
                <a:solidFill>
                  <a:srgbClr val="0A5496"/>
                </a:solidFill>
                <a:ea typeface="Arial Hebrew Scholar" charset="-79"/>
                <a:cs typeface="Arial" panose="020B0604020202020204" pitchFamily="34" charset="0"/>
              </a:rPr>
              <a:t>Date</a:t>
            </a:r>
            <a:endParaRPr lang="pl-PL" sz="2400" b="1" dirty="0">
              <a:solidFill>
                <a:srgbClr val="0A5496"/>
              </a:solidFill>
              <a:ea typeface="Arial Hebrew Scholar" charset="-79"/>
              <a:cs typeface="Arial" panose="020B0604020202020204" pitchFamily="34" charset="0"/>
            </a:endParaRPr>
          </a:p>
          <a:p>
            <a:r>
              <a:rPr lang="pl-PL" sz="1800" dirty="0">
                <a:solidFill>
                  <a:srgbClr val="0A5496"/>
                </a:solidFill>
                <a:ea typeface="Arial Hebrew Scholar" charset="-79"/>
                <a:cs typeface="Arial" panose="020B0604020202020204" pitchFamily="34" charset="0"/>
              </a:rPr>
              <a:t>00:00-00:00 </a:t>
            </a:r>
          </a:p>
          <a:p>
            <a:r>
              <a:rPr lang="pl-PL" sz="1800" dirty="0" err="1">
                <a:solidFill>
                  <a:srgbClr val="0A5496"/>
                </a:solidFill>
                <a:ea typeface="Arial Hebrew Scholar" charset="-79"/>
                <a:cs typeface="Arial" panose="020B0604020202020204" pitchFamily="34" charset="0"/>
              </a:rPr>
              <a:t>Location</a:t>
            </a:r>
            <a:endParaRPr lang="en-US" sz="1800" dirty="0">
              <a:solidFill>
                <a:srgbClr val="0A5496"/>
              </a:solidFill>
              <a:ea typeface="Arial Hebrew Scholar" charset="-79"/>
              <a:cs typeface="Arial" panose="020B0604020202020204" pitchFamily="34" charset="0"/>
            </a:endParaRPr>
          </a:p>
          <a:p>
            <a:pPr lvl="0"/>
            <a:endParaRPr lang="en-US" dirty="0"/>
          </a:p>
        </p:txBody>
      </p:sp>
      <p:sp>
        <p:nvSpPr>
          <p:cNvPr id="10" name="Text Placeholder 9">
            <a:extLst>
              <a:ext uri="{FF2B5EF4-FFF2-40B4-BE49-F238E27FC236}">
                <a16:creationId xmlns:a16="http://schemas.microsoft.com/office/drawing/2014/main" id="{C013E082-34F3-3748-A287-98FA86956B77}"/>
              </a:ext>
            </a:extLst>
          </p:cNvPr>
          <p:cNvSpPr>
            <a:spLocks noGrp="1"/>
          </p:cNvSpPr>
          <p:nvPr>
            <p:ph type="body" sz="quarter" idx="11" hasCustomPrompt="1"/>
          </p:nvPr>
        </p:nvSpPr>
        <p:spPr>
          <a:xfrm>
            <a:off x="838200" y="3124200"/>
            <a:ext cx="8763000" cy="1981200"/>
          </a:xfrm>
          <a:prstGeom prst="rect">
            <a:avLst/>
          </a:prstGeom>
        </p:spPr>
        <p:txBody>
          <a:bodyPr/>
          <a:lstStyle>
            <a:lvl1pPr marL="0" indent="0">
              <a:buNone/>
              <a:defRPr sz="2400"/>
            </a:lvl1pPr>
            <a:lvl2pPr marL="519086" indent="0">
              <a:buNone/>
              <a:defRPr sz="2400"/>
            </a:lvl2pPr>
            <a:lvl3pPr marL="914354" indent="0">
              <a:buNone/>
              <a:defRPr sz="2400"/>
            </a:lvl3pPr>
            <a:lvl4pPr marL="1371531" indent="0">
              <a:buNone/>
              <a:defRPr sz="2400"/>
            </a:lvl4pPr>
            <a:lvl5pPr marL="1828709" indent="0">
              <a:buNone/>
              <a:defRPr sz="2400"/>
            </a:lvl5pPr>
          </a:lstStyle>
          <a:p>
            <a:r>
              <a:rPr lang="en-US" sz="2400" kern="0" dirty="0" err="1">
                <a:solidFill>
                  <a:schemeClr val="accent6">
                    <a:lumMod val="50000"/>
                    <a:lumOff val="50000"/>
                  </a:schemeClr>
                </a:solidFill>
                <a:latin typeface="Arial" charset="0"/>
                <a:ea typeface="Arial" charset="0"/>
                <a:cs typeface="Arial" charset="0"/>
              </a:rPr>
              <a:t>Excepteur</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sint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occaecat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cupidatat</a:t>
            </a:r>
            <a:r>
              <a:rPr lang="en-US" sz="2400" kern="0" dirty="0">
                <a:solidFill>
                  <a:schemeClr val="accent6">
                    <a:lumMod val="50000"/>
                    <a:lumOff val="50000"/>
                  </a:schemeClr>
                </a:solidFill>
                <a:latin typeface="Arial" charset="0"/>
                <a:ea typeface="Arial" charset="0"/>
                <a:cs typeface="Arial" charset="0"/>
              </a:rPr>
              <a:t> non </a:t>
            </a:r>
            <a:r>
              <a:rPr lang="en-US" sz="2400" kern="0" dirty="0" err="1">
                <a:solidFill>
                  <a:schemeClr val="accent6">
                    <a:lumMod val="50000"/>
                    <a:lumOff val="50000"/>
                  </a:schemeClr>
                </a:solidFill>
                <a:latin typeface="Arial" charset="0"/>
                <a:ea typeface="Arial" charset="0"/>
                <a:cs typeface="Arial" charset="0"/>
              </a:rPr>
              <a:t>proident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sunt</a:t>
            </a:r>
            <a:r>
              <a:rPr lang="en-US" sz="2400" kern="0" dirty="0">
                <a:solidFill>
                  <a:schemeClr val="accent6">
                    <a:lumMod val="50000"/>
                    <a:lumOff val="50000"/>
                  </a:schemeClr>
                </a:solidFill>
                <a:latin typeface="Arial" charset="0"/>
                <a:ea typeface="Arial" charset="0"/>
                <a:cs typeface="Arial" charset="0"/>
              </a:rPr>
              <a:t> in culpa qui </a:t>
            </a:r>
            <a:r>
              <a:rPr lang="en-US" sz="2400" kern="0" dirty="0" err="1">
                <a:solidFill>
                  <a:schemeClr val="accent6">
                    <a:lumMod val="50000"/>
                    <a:lumOff val="50000"/>
                  </a:schemeClr>
                </a:solidFill>
                <a:latin typeface="Arial" charset="0"/>
                <a:ea typeface="Arial" charset="0"/>
                <a:cs typeface="Arial" charset="0"/>
              </a:rPr>
              <a:t>officia</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deserunt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mollit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anim</a:t>
            </a:r>
            <a:r>
              <a:rPr lang="en-US" sz="2400" kern="0" dirty="0">
                <a:solidFill>
                  <a:schemeClr val="accent6">
                    <a:lumMod val="50000"/>
                    <a:lumOff val="50000"/>
                  </a:schemeClr>
                </a:solidFill>
                <a:latin typeface="Arial" charset="0"/>
                <a:ea typeface="Arial" charset="0"/>
                <a:cs typeface="Arial" charset="0"/>
              </a:rPr>
              <a:t> id </a:t>
            </a:r>
            <a:r>
              <a:rPr lang="en-US" sz="2400" kern="0" dirty="0" err="1">
                <a:solidFill>
                  <a:schemeClr val="accent6">
                    <a:lumMod val="50000"/>
                    <a:lumOff val="50000"/>
                  </a:schemeClr>
                </a:solidFill>
                <a:latin typeface="Arial" charset="0"/>
                <a:ea typeface="Arial" charset="0"/>
                <a:cs typeface="Arial" charset="0"/>
              </a:rPr>
              <a:t>est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laborum</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Excepteur</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sint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occaecat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cupidatat</a:t>
            </a:r>
            <a:r>
              <a:rPr lang="en-US" sz="2400" kern="0" dirty="0">
                <a:solidFill>
                  <a:schemeClr val="accent6">
                    <a:lumMod val="50000"/>
                    <a:lumOff val="50000"/>
                  </a:schemeClr>
                </a:solidFill>
                <a:latin typeface="Arial" charset="0"/>
                <a:ea typeface="Arial" charset="0"/>
                <a:cs typeface="Arial" charset="0"/>
              </a:rPr>
              <a:t> non </a:t>
            </a:r>
            <a:r>
              <a:rPr lang="en-US" sz="2400" kern="0" dirty="0" err="1">
                <a:solidFill>
                  <a:schemeClr val="accent6">
                    <a:lumMod val="50000"/>
                    <a:lumOff val="50000"/>
                  </a:schemeClr>
                </a:solidFill>
                <a:latin typeface="Arial" charset="0"/>
                <a:ea typeface="Arial" charset="0"/>
                <a:cs typeface="Arial" charset="0"/>
              </a:rPr>
              <a:t>proident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sunt</a:t>
            </a:r>
            <a:r>
              <a:rPr lang="en-US" sz="2400" kern="0" dirty="0">
                <a:solidFill>
                  <a:schemeClr val="accent6">
                    <a:lumMod val="50000"/>
                    <a:lumOff val="50000"/>
                  </a:schemeClr>
                </a:solidFill>
                <a:latin typeface="Arial" charset="0"/>
                <a:ea typeface="Arial" charset="0"/>
                <a:cs typeface="Arial" charset="0"/>
              </a:rPr>
              <a:t> in culpa qui </a:t>
            </a:r>
            <a:r>
              <a:rPr lang="en-US" sz="2400" kern="0" dirty="0" err="1">
                <a:solidFill>
                  <a:schemeClr val="accent6">
                    <a:lumMod val="50000"/>
                    <a:lumOff val="50000"/>
                  </a:schemeClr>
                </a:solidFill>
                <a:latin typeface="Arial" charset="0"/>
                <a:ea typeface="Arial" charset="0"/>
                <a:cs typeface="Arial" charset="0"/>
              </a:rPr>
              <a:t>officia</a:t>
            </a:r>
            <a:r>
              <a:rPr lang="en-US" sz="2400" kern="0" dirty="0">
                <a:solidFill>
                  <a:schemeClr val="accent6">
                    <a:lumMod val="50000"/>
                    <a:lumOff val="50000"/>
                  </a:schemeClr>
                </a:solidFill>
                <a:latin typeface="Arial" charset="0"/>
                <a:ea typeface="Arial" charset="0"/>
                <a:cs typeface="Arial" charset="0"/>
              </a:rPr>
              <a:t> </a:t>
            </a:r>
            <a:r>
              <a:rPr lang="en-US" sz="2400" b="1" kern="0" dirty="0" err="1">
                <a:solidFill>
                  <a:srgbClr val="0A5496"/>
                </a:solidFill>
                <a:latin typeface="Arial" charset="0"/>
                <a:ea typeface="Arial" charset="0"/>
                <a:cs typeface="Arial" charset="0"/>
              </a:rPr>
              <a:t>deserunt</a:t>
            </a:r>
            <a:r>
              <a:rPr lang="en-US" sz="2400" b="1" kern="0" dirty="0">
                <a:solidFill>
                  <a:srgbClr val="0A5496"/>
                </a:solidFill>
                <a:latin typeface="Arial" charset="0"/>
                <a:ea typeface="Arial" charset="0"/>
                <a:cs typeface="Arial" charset="0"/>
              </a:rPr>
              <a:t> </a:t>
            </a:r>
            <a:r>
              <a:rPr lang="en-US" sz="2400" b="1" kern="0" dirty="0" err="1">
                <a:solidFill>
                  <a:srgbClr val="0A5496"/>
                </a:solidFill>
                <a:latin typeface="Arial" charset="0"/>
                <a:ea typeface="Arial" charset="0"/>
                <a:cs typeface="Arial" charset="0"/>
              </a:rPr>
              <a:t>mollit</a:t>
            </a:r>
            <a:r>
              <a:rPr lang="en-US" sz="2400" b="1" kern="0" dirty="0">
                <a:solidFill>
                  <a:srgbClr val="0A5496"/>
                </a:solidFill>
                <a:latin typeface="Arial" charset="0"/>
                <a:ea typeface="Arial" charset="0"/>
                <a:cs typeface="Arial" charset="0"/>
              </a:rPr>
              <a:t> </a:t>
            </a:r>
            <a:r>
              <a:rPr lang="en-US" sz="2400" b="1" kern="0" dirty="0" err="1">
                <a:solidFill>
                  <a:srgbClr val="0A5496"/>
                </a:solidFill>
                <a:latin typeface="Arial" charset="0"/>
                <a:ea typeface="Arial" charset="0"/>
                <a:cs typeface="Arial" charset="0"/>
              </a:rPr>
              <a:t>anim</a:t>
            </a:r>
            <a:r>
              <a:rPr lang="en-US" sz="2400" b="1" kern="0" dirty="0">
                <a:solidFill>
                  <a:srgbClr val="0A5496"/>
                </a:solidFill>
                <a:latin typeface="Arial" charset="0"/>
                <a:ea typeface="Arial" charset="0"/>
                <a:cs typeface="Arial" charset="0"/>
              </a:rPr>
              <a:t> </a:t>
            </a:r>
            <a:r>
              <a:rPr lang="en-US" sz="2400" kern="0" dirty="0">
                <a:solidFill>
                  <a:schemeClr val="accent6">
                    <a:lumMod val="50000"/>
                    <a:lumOff val="50000"/>
                  </a:schemeClr>
                </a:solidFill>
                <a:latin typeface="Arial" charset="0"/>
                <a:ea typeface="Arial" charset="0"/>
                <a:cs typeface="Arial" charset="0"/>
              </a:rPr>
              <a:t>id </a:t>
            </a:r>
            <a:r>
              <a:rPr lang="en-US" sz="2400" kern="0" dirty="0" err="1">
                <a:solidFill>
                  <a:schemeClr val="accent6">
                    <a:lumMod val="50000"/>
                    <a:lumOff val="50000"/>
                  </a:schemeClr>
                </a:solidFill>
                <a:latin typeface="Arial" charset="0"/>
                <a:ea typeface="Arial" charset="0"/>
                <a:cs typeface="Arial" charset="0"/>
              </a:rPr>
              <a:t>est</a:t>
            </a:r>
            <a:r>
              <a:rPr lang="en-US" sz="2400" kern="0" dirty="0">
                <a:solidFill>
                  <a:schemeClr val="accent6">
                    <a:lumMod val="50000"/>
                    <a:lumOff val="50000"/>
                  </a:schemeClr>
                </a:solidFill>
                <a:latin typeface="Arial" charset="0"/>
                <a:ea typeface="Arial" charset="0"/>
                <a:cs typeface="Arial" charset="0"/>
              </a:rPr>
              <a:t> </a:t>
            </a:r>
            <a:r>
              <a:rPr lang="en-US" sz="2400" kern="0" dirty="0" err="1">
                <a:solidFill>
                  <a:schemeClr val="accent6">
                    <a:lumMod val="50000"/>
                    <a:lumOff val="50000"/>
                  </a:schemeClr>
                </a:solidFill>
                <a:latin typeface="Arial" charset="0"/>
                <a:ea typeface="Arial" charset="0"/>
                <a:cs typeface="Arial" charset="0"/>
              </a:rPr>
              <a:t>laborum</a:t>
            </a:r>
            <a:r>
              <a:rPr lang="en-US" sz="2400" kern="0" dirty="0">
                <a:solidFill>
                  <a:schemeClr val="accent6">
                    <a:lumMod val="50000"/>
                    <a:lumOff val="50000"/>
                  </a:schemeClr>
                </a:solidFill>
                <a:latin typeface="Arial" charset="0"/>
                <a:ea typeface="Arial" charset="0"/>
                <a:cs typeface="Arial" charset="0"/>
              </a:rPr>
              <a:t>.</a:t>
            </a:r>
            <a:endParaRPr lang="en-US" sz="2200" dirty="0">
              <a:solidFill>
                <a:schemeClr val="accent6">
                  <a:lumMod val="50000"/>
                  <a:lumOff val="50000"/>
                </a:schemeClr>
              </a:solidFill>
              <a:latin typeface="Arial Hebrew Scholar" charset="-79"/>
              <a:ea typeface="Arial Hebrew Scholar" charset="-79"/>
              <a:cs typeface="Arial Hebrew Scholar" charset="-79"/>
            </a:endParaRPr>
          </a:p>
        </p:txBody>
      </p:sp>
    </p:spTree>
    <p:extLst>
      <p:ext uri="{BB962C8B-B14F-4D97-AF65-F5344CB8AC3E}">
        <p14:creationId xmlns:p14="http://schemas.microsoft.com/office/powerpoint/2010/main" val="34695788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4F2B938-A092-8A40-BA9E-36EB895796A6}"/>
              </a:ext>
            </a:extLst>
          </p:cNvPr>
          <p:cNvSpPr txBox="1"/>
          <p:nvPr userDrawn="1"/>
        </p:nvSpPr>
        <p:spPr>
          <a:xfrm>
            <a:off x="342901" y="385609"/>
            <a:ext cx="3505200" cy="6247736"/>
          </a:xfrm>
          <a:prstGeom prst="rect">
            <a:avLst/>
          </a:prstGeom>
          <a:noFill/>
        </p:spPr>
        <p:txBody>
          <a:bodyPr wrap="square" rtlCol="0" anchor="b">
            <a:spAutoFit/>
          </a:bodyPr>
          <a:lstStyle/>
          <a:p>
            <a:pPr fontAlgn="base">
              <a:spcBef>
                <a:spcPct val="0"/>
              </a:spcBef>
              <a:spcAft>
                <a:spcPct val="0"/>
              </a:spcAft>
            </a:pPr>
            <a:r>
              <a:rPr lang="en-US" sz="39999" dirty="0">
                <a:solidFill>
                  <a:srgbClr val="FFFFFF"/>
                </a:solidFill>
                <a:latin typeface="Arial" charset="0"/>
                <a:ea typeface="Arial" charset="0"/>
                <a:cs typeface="Arial" charset="0"/>
              </a:rPr>
              <a:t>#</a:t>
            </a:r>
          </a:p>
        </p:txBody>
      </p:sp>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7" name="Title 1">
            <a:extLst>
              <a:ext uri="{FF2B5EF4-FFF2-40B4-BE49-F238E27FC236}">
                <a16:creationId xmlns:a16="http://schemas.microsoft.com/office/drawing/2014/main" id="{E3315EA2-0FCF-964A-B51F-29EF0E9D7770}"/>
              </a:ext>
            </a:extLst>
          </p:cNvPr>
          <p:cNvSpPr>
            <a:spLocks noGrp="1"/>
          </p:cNvSpPr>
          <p:nvPr>
            <p:ph type="title" hasCustomPrompt="1"/>
          </p:nvPr>
        </p:nvSpPr>
        <p:spPr>
          <a:xfrm>
            <a:off x="762004" y="444078"/>
            <a:ext cx="8686801" cy="533400"/>
          </a:xfrm>
          <a:prstGeom prst="rect">
            <a:avLst/>
          </a:prstGeom>
        </p:spPr>
        <p:txBody>
          <a:bodyPr>
            <a:normAutofit/>
          </a:bodyPr>
          <a:lstStyle>
            <a:lvl1pPr algn="l">
              <a:defRPr sz="3600" b="1" i="0">
                <a:solidFill>
                  <a:srgbClr val="095495"/>
                </a:solidFill>
                <a:latin typeface="Helvetica Neue" charset="0"/>
                <a:ea typeface="Helvetica Neue" charset="0"/>
                <a:cs typeface="Helvetica Neue" charset="0"/>
              </a:defRPr>
            </a:lvl1pPr>
          </a:lstStyle>
          <a:p>
            <a:r>
              <a:rPr lang="en-US" dirty="0"/>
              <a:t>Insert headline</a:t>
            </a:r>
          </a:p>
        </p:txBody>
      </p:sp>
      <p:sp>
        <p:nvSpPr>
          <p:cNvPr id="11" name="Text Placeholder 10">
            <a:extLst>
              <a:ext uri="{FF2B5EF4-FFF2-40B4-BE49-F238E27FC236}">
                <a16:creationId xmlns:a16="http://schemas.microsoft.com/office/drawing/2014/main" id="{CCD10A15-415D-E249-9DE4-AB27B911E080}"/>
              </a:ext>
            </a:extLst>
          </p:cNvPr>
          <p:cNvSpPr>
            <a:spLocks noGrp="1"/>
          </p:cNvSpPr>
          <p:nvPr>
            <p:ph type="body" sz="quarter" idx="10" hasCustomPrompt="1"/>
          </p:nvPr>
        </p:nvSpPr>
        <p:spPr>
          <a:xfrm>
            <a:off x="4038600" y="1828800"/>
            <a:ext cx="7848600" cy="3276600"/>
          </a:xfrm>
          <a:prstGeom prst="rect">
            <a:avLst/>
          </a:prstGeom>
        </p:spPr>
        <p:txBody>
          <a:bodyPr/>
          <a:lstStyle>
            <a:lvl1pPr marL="342900" indent="-342900">
              <a:buFont typeface="Arial" charset="0"/>
              <a:buChar char="•"/>
              <a:defRPr sz="2000"/>
            </a:lvl1pPr>
            <a:lvl2pPr marL="519086" indent="0">
              <a:buNone/>
              <a:defRPr sz="2000"/>
            </a:lvl2pPr>
            <a:lvl3pPr marL="914354" indent="0">
              <a:buNone/>
              <a:defRPr sz="2000"/>
            </a:lvl3pPr>
            <a:lvl4pPr marL="1371531" indent="0">
              <a:buNone/>
              <a:defRPr sz="2000"/>
            </a:lvl4pPr>
            <a:lvl5pPr marL="1828709" indent="0">
              <a:buNone/>
              <a:defRPr sz="2000"/>
            </a:lvl5pPr>
          </a:lstStyle>
          <a:p>
            <a:pPr marL="342900" indent="-342900">
              <a:buFont typeface="Arial" charset="0"/>
              <a:buChar char="•"/>
            </a:pPr>
            <a:r>
              <a:rPr lang="en-US" sz="2000" kern="0" dirty="0" err="1">
                <a:solidFill>
                  <a:schemeClr val="accent6">
                    <a:lumMod val="50000"/>
                    <a:lumOff val="50000"/>
                  </a:schemeClr>
                </a:solidFill>
                <a:latin typeface="Arial" charset="0"/>
                <a:ea typeface="Arial" charset="0"/>
                <a:cs typeface="Arial" charset="0"/>
              </a:rPr>
              <a:t>Excepteur</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sint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occaecat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cupidatat</a:t>
            </a:r>
            <a:r>
              <a:rPr lang="en-US" sz="2000" kern="0" dirty="0">
                <a:solidFill>
                  <a:schemeClr val="accent6">
                    <a:lumMod val="50000"/>
                    <a:lumOff val="50000"/>
                  </a:schemeClr>
                </a:solidFill>
                <a:latin typeface="Arial" charset="0"/>
                <a:ea typeface="Arial" charset="0"/>
                <a:cs typeface="Arial" charset="0"/>
              </a:rPr>
              <a:t> non </a:t>
            </a:r>
            <a:r>
              <a:rPr lang="en-US" sz="2000" kern="0" dirty="0" err="1">
                <a:solidFill>
                  <a:schemeClr val="accent6">
                    <a:lumMod val="50000"/>
                    <a:lumOff val="50000"/>
                  </a:schemeClr>
                </a:solidFill>
                <a:latin typeface="Arial" charset="0"/>
                <a:ea typeface="Arial" charset="0"/>
                <a:cs typeface="Arial" charset="0"/>
              </a:rPr>
              <a:t>proident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sunt</a:t>
            </a:r>
            <a:r>
              <a:rPr lang="en-US" sz="2000" kern="0" dirty="0">
                <a:solidFill>
                  <a:schemeClr val="accent6">
                    <a:lumMod val="50000"/>
                    <a:lumOff val="50000"/>
                  </a:schemeClr>
                </a:solidFill>
                <a:latin typeface="Arial" charset="0"/>
                <a:ea typeface="Arial" charset="0"/>
                <a:cs typeface="Arial" charset="0"/>
              </a:rPr>
              <a:t> in culpa qui </a:t>
            </a:r>
            <a:r>
              <a:rPr lang="en-US" sz="2000" kern="0" dirty="0" err="1">
                <a:solidFill>
                  <a:schemeClr val="accent6">
                    <a:lumMod val="50000"/>
                    <a:lumOff val="50000"/>
                  </a:schemeClr>
                </a:solidFill>
                <a:latin typeface="Arial" charset="0"/>
                <a:ea typeface="Arial" charset="0"/>
                <a:cs typeface="Arial" charset="0"/>
              </a:rPr>
              <a:t>officia</a:t>
            </a:r>
            <a:r>
              <a:rPr lang="en-US" sz="2000" kern="0" dirty="0">
                <a:solidFill>
                  <a:schemeClr val="accent6">
                    <a:lumMod val="50000"/>
                    <a:lumOff val="50000"/>
                  </a:schemeClr>
                </a:solidFill>
                <a:latin typeface="Arial" charset="0"/>
                <a:ea typeface="Arial" charset="0"/>
                <a:cs typeface="Arial" charset="0"/>
              </a:rPr>
              <a:t> </a:t>
            </a:r>
            <a:r>
              <a:rPr lang="en-US" sz="2000" b="1" kern="0" dirty="0" err="1">
                <a:solidFill>
                  <a:srgbClr val="0A5496"/>
                </a:solidFill>
                <a:latin typeface="Arial" charset="0"/>
                <a:ea typeface="Arial" charset="0"/>
                <a:cs typeface="Arial" charset="0"/>
              </a:rPr>
              <a:t>deserunt</a:t>
            </a:r>
            <a:r>
              <a:rPr lang="en-US" sz="2000" b="1" kern="0" dirty="0">
                <a:solidFill>
                  <a:srgbClr val="0A5496"/>
                </a:solidFill>
                <a:latin typeface="Arial" charset="0"/>
                <a:ea typeface="Arial" charset="0"/>
                <a:cs typeface="Arial" charset="0"/>
              </a:rPr>
              <a:t> </a:t>
            </a:r>
            <a:r>
              <a:rPr lang="en-US" sz="2000" b="1" kern="0" dirty="0" err="1">
                <a:solidFill>
                  <a:srgbClr val="0A5496"/>
                </a:solidFill>
                <a:latin typeface="Arial" charset="0"/>
                <a:ea typeface="Arial" charset="0"/>
                <a:cs typeface="Arial" charset="0"/>
              </a:rPr>
              <a:t>mollit</a:t>
            </a:r>
            <a:r>
              <a:rPr lang="en-US" sz="2000" b="1" kern="0" dirty="0">
                <a:solidFill>
                  <a:srgbClr val="0A5496"/>
                </a:solidFill>
                <a:latin typeface="Arial" charset="0"/>
                <a:ea typeface="Arial" charset="0"/>
                <a:cs typeface="Arial" charset="0"/>
              </a:rPr>
              <a:t> </a:t>
            </a:r>
            <a:r>
              <a:rPr lang="en-US" sz="2000" b="1" kern="0" dirty="0" err="1">
                <a:solidFill>
                  <a:srgbClr val="0A5496"/>
                </a:solidFill>
                <a:latin typeface="Arial" charset="0"/>
                <a:ea typeface="Arial" charset="0"/>
                <a:cs typeface="Arial" charset="0"/>
              </a:rPr>
              <a:t>anim</a:t>
            </a:r>
            <a:r>
              <a:rPr lang="en-US" sz="2000" b="1" kern="0" dirty="0">
                <a:solidFill>
                  <a:srgbClr val="0A5496"/>
                </a:solidFill>
                <a:latin typeface="Arial" charset="0"/>
                <a:ea typeface="Arial" charset="0"/>
                <a:cs typeface="Arial" charset="0"/>
              </a:rPr>
              <a:t> </a:t>
            </a:r>
            <a:r>
              <a:rPr lang="en-US" sz="2000" kern="0" dirty="0">
                <a:solidFill>
                  <a:schemeClr val="accent6">
                    <a:lumMod val="50000"/>
                    <a:lumOff val="50000"/>
                  </a:schemeClr>
                </a:solidFill>
                <a:latin typeface="Arial" charset="0"/>
                <a:ea typeface="Arial" charset="0"/>
                <a:cs typeface="Arial" charset="0"/>
              </a:rPr>
              <a:t>id </a:t>
            </a:r>
            <a:r>
              <a:rPr lang="en-US" sz="2000" kern="0" dirty="0" err="1">
                <a:solidFill>
                  <a:schemeClr val="accent6">
                    <a:lumMod val="50000"/>
                    <a:lumOff val="50000"/>
                  </a:schemeClr>
                </a:solidFill>
                <a:latin typeface="Arial" charset="0"/>
                <a:ea typeface="Arial" charset="0"/>
                <a:cs typeface="Arial" charset="0"/>
              </a:rPr>
              <a:t>est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laborum</a:t>
            </a:r>
            <a:r>
              <a:rPr lang="en-US" sz="2000" kern="0" dirty="0">
                <a:solidFill>
                  <a:schemeClr val="accent6">
                    <a:lumMod val="50000"/>
                    <a:lumOff val="50000"/>
                  </a:schemeClr>
                </a:solidFill>
                <a:latin typeface="Arial" charset="0"/>
                <a:ea typeface="Arial" charset="0"/>
                <a:cs typeface="Arial" charset="0"/>
              </a:rPr>
              <a:t>.</a:t>
            </a:r>
            <a:br>
              <a:rPr lang="en-US" sz="2000" kern="0" dirty="0">
                <a:solidFill>
                  <a:schemeClr val="accent6">
                    <a:lumMod val="50000"/>
                    <a:lumOff val="50000"/>
                  </a:schemeClr>
                </a:solidFill>
                <a:latin typeface="Arial" charset="0"/>
                <a:ea typeface="Arial" charset="0"/>
                <a:cs typeface="Arial" charset="0"/>
              </a:rPr>
            </a:br>
            <a:endParaRPr lang="en-US" sz="2000" kern="0" dirty="0">
              <a:solidFill>
                <a:schemeClr val="accent6">
                  <a:lumMod val="50000"/>
                  <a:lumOff val="50000"/>
                </a:schemeClr>
              </a:solidFill>
              <a:latin typeface="Arial" charset="0"/>
              <a:ea typeface="Arial" charset="0"/>
              <a:cs typeface="Arial" charset="0"/>
            </a:endParaRPr>
          </a:p>
          <a:p>
            <a:pPr marL="342900" indent="-342900">
              <a:buFont typeface="Arial" charset="0"/>
              <a:buChar char="•"/>
            </a:pPr>
            <a:r>
              <a:rPr lang="en-US" sz="2000" kern="0" dirty="0" err="1">
                <a:solidFill>
                  <a:schemeClr val="accent6">
                    <a:lumMod val="50000"/>
                    <a:lumOff val="50000"/>
                  </a:schemeClr>
                </a:solidFill>
                <a:latin typeface="Arial" charset="0"/>
                <a:ea typeface="Arial" charset="0"/>
                <a:cs typeface="Arial" charset="0"/>
              </a:rPr>
              <a:t>Excepteur</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sint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occaecat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cupidatat</a:t>
            </a:r>
            <a:r>
              <a:rPr lang="en-US" sz="2000" kern="0" dirty="0">
                <a:solidFill>
                  <a:schemeClr val="accent6">
                    <a:lumMod val="50000"/>
                    <a:lumOff val="50000"/>
                  </a:schemeClr>
                </a:solidFill>
                <a:latin typeface="Arial" charset="0"/>
                <a:ea typeface="Arial" charset="0"/>
                <a:cs typeface="Arial" charset="0"/>
              </a:rPr>
              <a:t> non </a:t>
            </a:r>
            <a:r>
              <a:rPr lang="en-US" sz="2000" kern="0" dirty="0" err="1">
                <a:solidFill>
                  <a:schemeClr val="accent6">
                    <a:lumMod val="50000"/>
                    <a:lumOff val="50000"/>
                  </a:schemeClr>
                </a:solidFill>
                <a:latin typeface="Arial" charset="0"/>
                <a:ea typeface="Arial" charset="0"/>
                <a:cs typeface="Arial" charset="0"/>
              </a:rPr>
              <a:t>proident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sunt</a:t>
            </a:r>
            <a:r>
              <a:rPr lang="en-US" sz="2000" kern="0" dirty="0">
                <a:solidFill>
                  <a:schemeClr val="accent6">
                    <a:lumMod val="50000"/>
                    <a:lumOff val="50000"/>
                  </a:schemeClr>
                </a:solidFill>
                <a:latin typeface="Arial" charset="0"/>
                <a:ea typeface="Arial" charset="0"/>
                <a:cs typeface="Arial" charset="0"/>
              </a:rPr>
              <a:t> in culpa qui </a:t>
            </a:r>
            <a:r>
              <a:rPr lang="en-US" sz="2000" kern="0" dirty="0" err="1">
                <a:solidFill>
                  <a:schemeClr val="accent6">
                    <a:lumMod val="50000"/>
                    <a:lumOff val="50000"/>
                  </a:schemeClr>
                </a:solidFill>
                <a:latin typeface="Arial" charset="0"/>
                <a:ea typeface="Arial" charset="0"/>
                <a:cs typeface="Arial" charset="0"/>
              </a:rPr>
              <a:t>officia</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deserunt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mollit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anim</a:t>
            </a:r>
            <a:r>
              <a:rPr lang="en-US" sz="2000" kern="0" dirty="0">
                <a:solidFill>
                  <a:schemeClr val="accent6">
                    <a:lumMod val="50000"/>
                    <a:lumOff val="50000"/>
                  </a:schemeClr>
                </a:solidFill>
                <a:latin typeface="Arial" charset="0"/>
                <a:ea typeface="Arial" charset="0"/>
                <a:cs typeface="Arial" charset="0"/>
              </a:rPr>
              <a:t> id </a:t>
            </a:r>
            <a:r>
              <a:rPr lang="en-US" sz="2000" b="1" kern="0" dirty="0" err="1">
                <a:solidFill>
                  <a:srgbClr val="0A5496"/>
                </a:solidFill>
                <a:latin typeface="Arial" charset="0"/>
                <a:ea typeface="Arial" charset="0"/>
                <a:cs typeface="Arial" charset="0"/>
              </a:rPr>
              <a:t>est</a:t>
            </a:r>
            <a:r>
              <a:rPr lang="en-US" sz="2000" b="1" kern="0" dirty="0">
                <a:solidFill>
                  <a:srgbClr val="0A5496"/>
                </a:solidFill>
                <a:latin typeface="Arial" charset="0"/>
                <a:ea typeface="Arial" charset="0"/>
                <a:cs typeface="Arial" charset="0"/>
              </a:rPr>
              <a:t> </a:t>
            </a:r>
            <a:r>
              <a:rPr lang="en-US" sz="2000" b="1" kern="0" dirty="0" err="1">
                <a:solidFill>
                  <a:srgbClr val="0A5496"/>
                </a:solidFill>
                <a:latin typeface="Arial" charset="0"/>
                <a:ea typeface="Arial" charset="0"/>
                <a:cs typeface="Arial" charset="0"/>
              </a:rPr>
              <a:t>laborum</a:t>
            </a:r>
            <a:r>
              <a:rPr lang="en-US" sz="2000" kern="0" dirty="0">
                <a:solidFill>
                  <a:schemeClr val="accent6">
                    <a:lumMod val="50000"/>
                    <a:lumOff val="50000"/>
                  </a:schemeClr>
                </a:solidFill>
                <a:latin typeface="Arial" charset="0"/>
                <a:ea typeface="Arial" charset="0"/>
                <a:cs typeface="Arial" charset="0"/>
              </a:rPr>
              <a:t>.</a:t>
            </a:r>
            <a:br>
              <a:rPr lang="en-US" sz="2000" kern="0" dirty="0">
                <a:solidFill>
                  <a:schemeClr val="accent6">
                    <a:lumMod val="50000"/>
                    <a:lumOff val="50000"/>
                  </a:schemeClr>
                </a:solidFill>
                <a:latin typeface="Arial" charset="0"/>
                <a:ea typeface="Arial" charset="0"/>
                <a:cs typeface="Arial" charset="0"/>
              </a:rPr>
            </a:br>
            <a:endParaRPr lang="en-US" sz="2000" kern="0" dirty="0">
              <a:solidFill>
                <a:schemeClr val="accent6">
                  <a:lumMod val="50000"/>
                  <a:lumOff val="50000"/>
                </a:schemeClr>
              </a:solidFill>
              <a:latin typeface="Arial" charset="0"/>
              <a:ea typeface="Arial" charset="0"/>
              <a:cs typeface="Arial" charset="0"/>
            </a:endParaRPr>
          </a:p>
          <a:p>
            <a:pPr marL="342900" indent="-342900">
              <a:buFont typeface="Arial" charset="0"/>
              <a:buChar char="•"/>
            </a:pPr>
            <a:r>
              <a:rPr lang="en-US" sz="2000" kern="0" dirty="0" err="1">
                <a:solidFill>
                  <a:schemeClr val="accent6">
                    <a:lumMod val="50000"/>
                    <a:lumOff val="50000"/>
                  </a:schemeClr>
                </a:solidFill>
                <a:latin typeface="Arial" charset="0"/>
                <a:ea typeface="Arial" charset="0"/>
                <a:cs typeface="Arial" charset="0"/>
              </a:rPr>
              <a:t>Excepteur</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sint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occaecat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cupidatat</a:t>
            </a:r>
            <a:r>
              <a:rPr lang="en-US" sz="2000" kern="0" dirty="0">
                <a:solidFill>
                  <a:schemeClr val="accent6">
                    <a:lumMod val="50000"/>
                    <a:lumOff val="50000"/>
                  </a:schemeClr>
                </a:solidFill>
                <a:latin typeface="Arial" charset="0"/>
                <a:ea typeface="Arial" charset="0"/>
                <a:cs typeface="Arial" charset="0"/>
              </a:rPr>
              <a:t> </a:t>
            </a:r>
            <a:r>
              <a:rPr lang="en-US" sz="2000" b="1" kern="0" dirty="0">
                <a:solidFill>
                  <a:srgbClr val="0A5496"/>
                </a:solidFill>
                <a:latin typeface="Arial" charset="0"/>
                <a:ea typeface="Arial" charset="0"/>
                <a:cs typeface="Arial" charset="0"/>
              </a:rPr>
              <a:t>non </a:t>
            </a:r>
            <a:r>
              <a:rPr lang="en-US" sz="2000" b="1" kern="0" dirty="0" err="1">
                <a:solidFill>
                  <a:srgbClr val="0A5496"/>
                </a:solidFill>
                <a:latin typeface="Arial" charset="0"/>
                <a:ea typeface="Arial" charset="0"/>
                <a:cs typeface="Arial" charset="0"/>
              </a:rPr>
              <a:t>proident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sunt</a:t>
            </a:r>
            <a:r>
              <a:rPr lang="en-US" sz="2000" kern="0" dirty="0">
                <a:solidFill>
                  <a:schemeClr val="accent6">
                    <a:lumMod val="50000"/>
                    <a:lumOff val="50000"/>
                  </a:schemeClr>
                </a:solidFill>
                <a:latin typeface="Arial" charset="0"/>
                <a:ea typeface="Arial" charset="0"/>
                <a:cs typeface="Arial" charset="0"/>
              </a:rPr>
              <a:t> in culpa qui </a:t>
            </a:r>
            <a:r>
              <a:rPr lang="en-US" sz="2000" kern="0" dirty="0" err="1">
                <a:solidFill>
                  <a:schemeClr val="accent6">
                    <a:lumMod val="50000"/>
                    <a:lumOff val="50000"/>
                  </a:schemeClr>
                </a:solidFill>
                <a:latin typeface="Arial" charset="0"/>
                <a:ea typeface="Arial" charset="0"/>
                <a:cs typeface="Arial" charset="0"/>
              </a:rPr>
              <a:t>officia</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deserunt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mollit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anim</a:t>
            </a:r>
            <a:r>
              <a:rPr lang="en-US" sz="2000" kern="0" dirty="0">
                <a:solidFill>
                  <a:schemeClr val="accent6">
                    <a:lumMod val="50000"/>
                    <a:lumOff val="50000"/>
                  </a:schemeClr>
                </a:solidFill>
                <a:latin typeface="Arial" charset="0"/>
                <a:ea typeface="Arial" charset="0"/>
                <a:cs typeface="Arial" charset="0"/>
              </a:rPr>
              <a:t> id </a:t>
            </a:r>
            <a:r>
              <a:rPr lang="en-US" sz="2000" kern="0" dirty="0" err="1">
                <a:solidFill>
                  <a:schemeClr val="accent6">
                    <a:lumMod val="50000"/>
                    <a:lumOff val="50000"/>
                  </a:schemeClr>
                </a:solidFill>
                <a:latin typeface="Arial" charset="0"/>
                <a:ea typeface="Arial" charset="0"/>
                <a:cs typeface="Arial" charset="0"/>
              </a:rPr>
              <a:t>est</a:t>
            </a:r>
            <a:r>
              <a:rPr lang="en-US" sz="2000" kern="0" dirty="0">
                <a:solidFill>
                  <a:schemeClr val="accent6">
                    <a:lumMod val="50000"/>
                    <a:lumOff val="50000"/>
                  </a:schemeClr>
                </a:solidFill>
                <a:latin typeface="Arial" charset="0"/>
                <a:ea typeface="Arial" charset="0"/>
                <a:cs typeface="Arial" charset="0"/>
              </a:rPr>
              <a:t> </a:t>
            </a:r>
            <a:r>
              <a:rPr lang="en-US" sz="2000" kern="0" dirty="0" err="1">
                <a:solidFill>
                  <a:schemeClr val="accent6">
                    <a:lumMod val="50000"/>
                    <a:lumOff val="50000"/>
                  </a:schemeClr>
                </a:solidFill>
                <a:latin typeface="Arial" charset="0"/>
                <a:ea typeface="Arial" charset="0"/>
                <a:cs typeface="Arial" charset="0"/>
              </a:rPr>
              <a:t>laborum</a:t>
            </a:r>
            <a:r>
              <a:rPr lang="en-US" sz="2000" kern="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26712629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6" name="Text Placeholder 18">
            <a:extLst>
              <a:ext uri="{FF2B5EF4-FFF2-40B4-BE49-F238E27FC236}">
                <a16:creationId xmlns:a16="http://schemas.microsoft.com/office/drawing/2014/main" id="{4E74D1AD-D57F-5440-BE7B-98B13C10EC4F}"/>
              </a:ext>
            </a:extLst>
          </p:cNvPr>
          <p:cNvSpPr>
            <a:spLocks noGrp="1"/>
          </p:cNvSpPr>
          <p:nvPr>
            <p:ph type="body" sz="quarter" idx="12" hasCustomPrompt="1"/>
          </p:nvPr>
        </p:nvSpPr>
        <p:spPr>
          <a:xfrm>
            <a:off x="2991188" y="1219206"/>
            <a:ext cx="6209629" cy="445043"/>
          </a:xfrm>
          <a:prstGeom prst="rect">
            <a:avLst/>
          </a:prstGeom>
        </p:spPr>
        <p:txBody>
          <a:bodyPr anchor="ctr"/>
          <a:lstStyle>
            <a:lvl1pPr marL="0" indent="0" algn="ctr">
              <a:buNone/>
              <a:defRPr sz="3600" b="1">
                <a:solidFill>
                  <a:srgbClr val="0A5496"/>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lvl="0"/>
            <a:r>
              <a:rPr lang="en-US" dirty="0"/>
              <a:t>Insert headline</a:t>
            </a:r>
          </a:p>
        </p:txBody>
      </p:sp>
      <p:sp>
        <p:nvSpPr>
          <p:cNvPr id="8" name="Rectangle 7">
            <a:extLst>
              <a:ext uri="{FF2B5EF4-FFF2-40B4-BE49-F238E27FC236}">
                <a16:creationId xmlns:a16="http://schemas.microsoft.com/office/drawing/2014/main" id="{D8869BDF-F147-3242-B3B9-51909D49BAB7}"/>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10" name="Oval 9">
            <a:extLst>
              <a:ext uri="{FF2B5EF4-FFF2-40B4-BE49-F238E27FC236}">
                <a16:creationId xmlns:a16="http://schemas.microsoft.com/office/drawing/2014/main" id="{0F68A244-CECA-F041-AD70-910F56A47209}"/>
              </a:ext>
            </a:extLst>
          </p:cNvPr>
          <p:cNvSpPr/>
          <p:nvPr userDrawn="1"/>
        </p:nvSpPr>
        <p:spPr bwMode="auto">
          <a:xfrm>
            <a:off x="8763003" y="3064705"/>
            <a:ext cx="2398895" cy="2398894"/>
          </a:xfrm>
          <a:prstGeom prst="ellipse">
            <a:avLst/>
          </a:prstGeom>
          <a:solidFill>
            <a:srgbClr val="10233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fontAlgn="base">
              <a:spcBef>
                <a:spcPct val="0"/>
              </a:spcBef>
              <a:spcAft>
                <a:spcPct val="0"/>
              </a:spcAft>
              <a:buFont typeface="Helvetica" pitchFamily="84" charset="0"/>
              <a:buNone/>
            </a:pPr>
            <a:endParaRPr lang="en-US" sz="3000" dirty="0">
              <a:solidFill>
                <a:srgbClr val="404040"/>
              </a:solidFill>
              <a:latin typeface="Arial" charset="0"/>
              <a:ea typeface="Arial" charset="0"/>
              <a:cs typeface="Arial" charset="0"/>
            </a:endParaRPr>
          </a:p>
        </p:txBody>
      </p:sp>
      <p:sp>
        <p:nvSpPr>
          <p:cNvPr id="4" name="Text Placeholder 3">
            <a:extLst>
              <a:ext uri="{FF2B5EF4-FFF2-40B4-BE49-F238E27FC236}">
                <a16:creationId xmlns:a16="http://schemas.microsoft.com/office/drawing/2014/main" id="{8460D8B9-AE71-4842-9AE0-E07B87504909}"/>
              </a:ext>
            </a:extLst>
          </p:cNvPr>
          <p:cNvSpPr>
            <a:spLocks noGrp="1"/>
          </p:cNvSpPr>
          <p:nvPr>
            <p:ph type="body" sz="quarter" idx="13" hasCustomPrompt="1"/>
          </p:nvPr>
        </p:nvSpPr>
        <p:spPr>
          <a:xfrm>
            <a:off x="1371600" y="3587437"/>
            <a:ext cx="6172200" cy="1447800"/>
          </a:xfrm>
          <a:prstGeom prst="rect">
            <a:avLst/>
          </a:prstGeom>
        </p:spPr>
        <p:txBody>
          <a:bodyPr/>
          <a:lstStyle>
            <a:lvl1pPr marL="342891" marR="0" indent="-342891" algn="l" defTabSz="914377" rtl="0" eaLnBrk="1" fontAlgn="base" latinLnBrk="0" hangingPunct="1">
              <a:lnSpc>
                <a:spcPct val="100000"/>
              </a:lnSpc>
              <a:spcBef>
                <a:spcPct val="20000"/>
              </a:spcBef>
              <a:spcAft>
                <a:spcPct val="0"/>
              </a:spcAft>
              <a:buClrTx/>
              <a:buSzTx/>
              <a:buFont typeface="Arial" panose="020B0604020202020204" pitchFamily="34" charset="0"/>
              <a:buChar char="•"/>
              <a:tabLst/>
              <a:defRPr sz="2400">
                <a:solidFill>
                  <a:schemeClr val="accent6">
                    <a:lumMod val="50000"/>
                    <a:lumOff val="50000"/>
                  </a:schemeClr>
                </a:solidFill>
              </a:defRPr>
            </a:lvl1pPr>
            <a:lvl2pPr marL="519086" indent="0">
              <a:buNone/>
              <a:defRPr sz="2400">
                <a:solidFill>
                  <a:schemeClr val="accent6">
                    <a:lumMod val="50000"/>
                    <a:lumOff val="50000"/>
                  </a:schemeClr>
                </a:solidFill>
              </a:defRPr>
            </a:lvl2pPr>
            <a:lvl3pPr marL="914354" indent="0">
              <a:buNone/>
              <a:defRPr sz="2400">
                <a:solidFill>
                  <a:schemeClr val="accent6">
                    <a:lumMod val="50000"/>
                    <a:lumOff val="50000"/>
                  </a:schemeClr>
                </a:solidFill>
              </a:defRPr>
            </a:lvl3pPr>
            <a:lvl4pPr marL="1371531" indent="0">
              <a:buNone/>
              <a:defRPr sz="2400">
                <a:solidFill>
                  <a:schemeClr val="accent6">
                    <a:lumMod val="50000"/>
                    <a:lumOff val="50000"/>
                  </a:schemeClr>
                </a:solidFill>
              </a:defRPr>
            </a:lvl4pPr>
            <a:lvl5pPr marL="1828709" indent="0">
              <a:buNone/>
              <a:defRPr sz="2400">
                <a:solidFill>
                  <a:schemeClr val="accent6">
                    <a:lumMod val="50000"/>
                    <a:lumOff val="50000"/>
                  </a:schemeClr>
                </a:solidFill>
              </a:defRPr>
            </a:lvl5pPr>
          </a:lstStyle>
          <a:p>
            <a:pPr marL="342891" marR="0" lvl="0" indent="-342891" algn="l" defTabSz="914377" rtl="0" eaLnBrk="1" fontAlgn="base" latinLnBrk="0" hangingPunct="1">
              <a:lnSpc>
                <a:spcPct val="100000"/>
              </a:lnSpc>
              <a:spcBef>
                <a:spcPct val="20000"/>
              </a:spcBef>
              <a:spcAft>
                <a:spcPct val="0"/>
              </a:spcAft>
              <a:buClrTx/>
              <a:buSzTx/>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342891" marR="0" lvl="0" indent="-342891" algn="l" defTabSz="914377" rtl="0" eaLnBrk="1" fontAlgn="base" latinLnBrk="0" hangingPunct="1">
              <a:lnSpc>
                <a:spcPct val="100000"/>
              </a:lnSpc>
              <a:spcBef>
                <a:spcPct val="20000"/>
              </a:spcBef>
              <a:spcAft>
                <a:spcPct val="0"/>
              </a:spcAft>
              <a:buClrTx/>
              <a:buSzTx/>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342891" marR="0" lvl="0" indent="-342891" algn="l" defTabSz="914377"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endParaRPr lang="en-US" dirty="0"/>
          </a:p>
          <a:p>
            <a:pPr marL="342891" marR="0" lvl="0" indent="-342891" algn="l" defTabSz="914377" rtl="0" eaLnBrk="1" fontAlgn="base" latinLnBrk="0" hangingPunct="1">
              <a:lnSpc>
                <a:spcPct val="100000"/>
              </a:lnSpc>
              <a:spcBef>
                <a:spcPct val="20000"/>
              </a:spcBef>
              <a:spcAft>
                <a:spcPct val="0"/>
              </a:spcAft>
              <a:buClrTx/>
              <a:buSzTx/>
              <a:tabLst/>
              <a:defRPr/>
            </a:pPr>
            <a:endParaRPr lang="en-US" dirty="0"/>
          </a:p>
        </p:txBody>
      </p:sp>
      <p:sp>
        <p:nvSpPr>
          <p:cNvPr id="17" name="Text Placeholder 16">
            <a:extLst>
              <a:ext uri="{FF2B5EF4-FFF2-40B4-BE49-F238E27FC236}">
                <a16:creationId xmlns:a16="http://schemas.microsoft.com/office/drawing/2014/main" id="{9BE79663-AD90-FF47-A2BC-2688925AA2D3}"/>
              </a:ext>
            </a:extLst>
          </p:cNvPr>
          <p:cNvSpPr>
            <a:spLocks noGrp="1"/>
          </p:cNvSpPr>
          <p:nvPr>
            <p:ph type="body" sz="quarter" idx="16" hasCustomPrompt="1"/>
          </p:nvPr>
        </p:nvSpPr>
        <p:spPr>
          <a:xfrm>
            <a:off x="9201149" y="4343400"/>
            <a:ext cx="1619251" cy="533400"/>
          </a:xfrm>
          <a:prstGeom prst="rect">
            <a:avLst/>
          </a:prstGeom>
        </p:spPr>
        <p:txBody>
          <a:bodyPr/>
          <a:lstStyle>
            <a:lvl1pPr marL="0" indent="0" algn="ctr">
              <a:buNone/>
              <a:defRPr sz="1800" b="1">
                <a:solidFill>
                  <a:schemeClr val="bg1"/>
                </a:solidFill>
                <a:latin typeface="Arial" panose="020B0604020202020204" pitchFamily="34" charset="0"/>
                <a:cs typeface="Arial" panose="020B0604020202020204" pitchFamily="34" charset="0"/>
              </a:defRPr>
            </a:lvl1pPr>
            <a:lvl2pPr marL="519086" indent="0">
              <a:buNone/>
              <a:defRPr sz="1800">
                <a:solidFill>
                  <a:schemeClr val="bg1"/>
                </a:solidFill>
                <a:latin typeface="Arial" panose="020B0604020202020204" pitchFamily="34" charset="0"/>
                <a:cs typeface="Arial" panose="020B0604020202020204" pitchFamily="34" charset="0"/>
              </a:defRPr>
            </a:lvl2pPr>
            <a:lvl3pPr marL="914354" indent="0">
              <a:buNone/>
              <a:defRPr sz="1800">
                <a:solidFill>
                  <a:schemeClr val="bg1"/>
                </a:solidFill>
                <a:latin typeface="Arial" panose="020B0604020202020204" pitchFamily="34" charset="0"/>
                <a:cs typeface="Arial" panose="020B0604020202020204" pitchFamily="34" charset="0"/>
              </a:defRPr>
            </a:lvl3pPr>
            <a:lvl4pPr marL="1371531" indent="0">
              <a:buNone/>
              <a:defRPr sz="1800">
                <a:solidFill>
                  <a:schemeClr val="bg1"/>
                </a:solidFill>
                <a:latin typeface="Arial" panose="020B0604020202020204" pitchFamily="34" charset="0"/>
                <a:cs typeface="Arial" panose="020B0604020202020204" pitchFamily="34" charset="0"/>
              </a:defRPr>
            </a:lvl4pPr>
            <a:lvl5pPr marL="1828709" indent="0">
              <a:buNone/>
              <a:defRPr sz="1800">
                <a:solidFill>
                  <a:schemeClr val="bg1"/>
                </a:solidFill>
                <a:latin typeface="Arial" panose="020B0604020202020204" pitchFamily="34" charset="0"/>
                <a:cs typeface="Arial" panose="020B0604020202020204" pitchFamily="34" charset="0"/>
              </a:defRPr>
            </a:lvl5pPr>
          </a:lstStyle>
          <a:p>
            <a:pPr lvl="0"/>
            <a:r>
              <a:rPr lang="en-US" dirty="0"/>
              <a:t>Descriptor copy</a:t>
            </a:r>
          </a:p>
        </p:txBody>
      </p:sp>
      <p:sp>
        <p:nvSpPr>
          <p:cNvPr id="19" name="Text Placeholder 18">
            <a:extLst>
              <a:ext uri="{FF2B5EF4-FFF2-40B4-BE49-F238E27FC236}">
                <a16:creationId xmlns:a16="http://schemas.microsoft.com/office/drawing/2014/main" id="{651F41AD-9823-E448-BF4A-350AC5B7E5F5}"/>
              </a:ext>
            </a:extLst>
          </p:cNvPr>
          <p:cNvSpPr>
            <a:spLocks noGrp="1"/>
          </p:cNvSpPr>
          <p:nvPr>
            <p:ph type="body" sz="quarter" idx="17" hasCustomPrompt="1"/>
          </p:nvPr>
        </p:nvSpPr>
        <p:spPr>
          <a:xfrm>
            <a:off x="9708356" y="3168337"/>
            <a:ext cx="604837" cy="1143000"/>
          </a:xfrm>
          <a:prstGeom prst="rect">
            <a:avLst/>
          </a:prstGeom>
        </p:spPr>
        <p:txBody>
          <a:bodyPr anchor="ctr"/>
          <a:lstStyle>
            <a:lvl1pPr marL="0" indent="0">
              <a:buNone/>
              <a:defRPr sz="6400" b="1">
                <a:solidFill>
                  <a:schemeClr val="bg1"/>
                </a:solidFill>
              </a:defRPr>
            </a:lvl1pPr>
            <a:lvl2pPr>
              <a:defRPr sz="4800" b="1"/>
            </a:lvl2pPr>
            <a:lvl3pPr>
              <a:defRPr sz="4800" b="1"/>
            </a:lvl3pPr>
            <a:lvl4pPr>
              <a:defRPr sz="4800" b="1"/>
            </a:lvl4pPr>
            <a:lvl5pPr>
              <a:defRPr sz="4800" b="1"/>
            </a:lvl5pPr>
          </a:lstStyle>
          <a:p>
            <a:pPr lvl="0"/>
            <a:r>
              <a:rPr lang="en-US" dirty="0"/>
              <a:t>1</a:t>
            </a:r>
          </a:p>
        </p:txBody>
      </p:sp>
    </p:spTree>
    <p:extLst>
      <p:ext uri="{BB962C8B-B14F-4D97-AF65-F5344CB8AC3E}">
        <p14:creationId xmlns:p14="http://schemas.microsoft.com/office/powerpoint/2010/main" val="33060159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6" name="Text Placeholder 18">
            <a:extLst>
              <a:ext uri="{FF2B5EF4-FFF2-40B4-BE49-F238E27FC236}">
                <a16:creationId xmlns:a16="http://schemas.microsoft.com/office/drawing/2014/main" id="{4E74D1AD-D57F-5440-BE7B-98B13C10EC4F}"/>
              </a:ext>
            </a:extLst>
          </p:cNvPr>
          <p:cNvSpPr>
            <a:spLocks noGrp="1"/>
          </p:cNvSpPr>
          <p:nvPr>
            <p:ph type="body" sz="quarter" idx="12" hasCustomPrompt="1"/>
          </p:nvPr>
        </p:nvSpPr>
        <p:spPr>
          <a:xfrm>
            <a:off x="2991188" y="1219206"/>
            <a:ext cx="6209629" cy="445043"/>
          </a:xfrm>
          <a:prstGeom prst="rect">
            <a:avLst/>
          </a:prstGeom>
        </p:spPr>
        <p:txBody>
          <a:bodyPr anchor="ctr"/>
          <a:lstStyle>
            <a:lvl1pPr marL="0" indent="0" algn="ctr">
              <a:buNone/>
              <a:defRPr sz="3600" b="1">
                <a:solidFill>
                  <a:srgbClr val="0A5496"/>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lvl="0"/>
            <a:r>
              <a:rPr lang="en-US" dirty="0"/>
              <a:t>Insert headline</a:t>
            </a:r>
          </a:p>
        </p:txBody>
      </p:sp>
      <p:sp>
        <p:nvSpPr>
          <p:cNvPr id="8" name="Rectangle 7">
            <a:extLst>
              <a:ext uri="{FF2B5EF4-FFF2-40B4-BE49-F238E27FC236}">
                <a16:creationId xmlns:a16="http://schemas.microsoft.com/office/drawing/2014/main" id="{D8869BDF-F147-3242-B3B9-51909D49BAB7}"/>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4" name="Text Placeholder 3">
            <a:extLst>
              <a:ext uri="{FF2B5EF4-FFF2-40B4-BE49-F238E27FC236}">
                <a16:creationId xmlns:a16="http://schemas.microsoft.com/office/drawing/2014/main" id="{8460D8B9-AE71-4842-9AE0-E07B87504909}"/>
              </a:ext>
            </a:extLst>
          </p:cNvPr>
          <p:cNvSpPr>
            <a:spLocks noGrp="1"/>
          </p:cNvSpPr>
          <p:nvPr>
            <p:ph type="body" sz="quarter" idx="13" hasCustomPrompt="1"/>
          </p:nvPr>
        </p:nvSpPr>
        <p:spPr>
          <a:xfrm>
            <a:off x="716933" y="2895606"/>
            <a:ext cx="10758131" cy="2813289"/>
          </a:xfrm>
          <a:prstGeom prst="rect">
            <a:avLst/>
          </a:prstGeom>
        </p:spPr>
        <p:txBody>
          <a:bodyPr/>
          <a:lstStyle>
            <a:lvl1pPr marL="342900" marR="0" indent="-342900" algn="l" defTabSz="914377" rtl="0" eaLnBrk="1" fontAlgn="base" latinLnBrk="0" hangingPunct="1">
              <a:lnSpc>
                <a:spcPct val="100000"/>
              </a:lnSpc>
              <a:spcBef>
                <a:spcPct val="20000"/>
              </a:spcBef>
              <a:spcAft>
                <a:spcPct val="0"/>
              </a:spcAft>
              <a:buClrTx/>
              <a:buSzTx/>
              <a:buFont typeface="Arial" charset="0"/>
              <a:buChar char="•"/>
              <a:tabLst/>
              <a:defRPr sz="2000">
                <a:solidFill>
                  <a:schemeClr val="accent6">
                    <a:lumMod val="50000"/>
                    <a:lumOff val="50000"/>
                  </a:schemeClr>
                </a:solidFill>
              </a:defRPr>
            </a:lvl1pPr>
            <a:lvl2pPr marL="519086" indent="0">
              <a:buNone/>
              <a:defRPr sz="2400">
                <a:solidFill>
                  <a:schemeClr val="accent6">
                    <a:lumMod val="50000"/>
                    <a:lumOff val="50000"/>
                  </a:schemeClr>
                </a:solidFill>
              </a:defRPr>
            </a:lvl2pPr>
            <a:lvl3pPr marL="914354" indent="0">
              <a:buNone/>
              <a:defRPr sz="2400">
                <a:solidFill>
                  <a:schemeClr val="accent6">
                    <a:lumMod val="50000"/>
                    <a:lumOff val="50000"/>
                  </a:schemeClr>
                </a:solidFill>
              </a:defRPr>
            </a:lvl3pPr>
            <a:lvl4pPr marL="1371531" indent="0">
              <a:buNone/>
              <a:defRPr sz="2400">
                <a:solidFill>
                  <a:schemeClr val="accent6">
                    <a:lumMod val="50000"/>
                    <a:lumOff val="50000"/>
                  </a:schemeClr>
                </a:solidFill>
              </a:defRPr>
            </a:lvl4pPr>
            <a:lvl5pPr marL="1828709" indent="0">
              <a:buNone/>
              <a:defRPr sz="2400">
                <a:solidFill>
                  <a:schemeClr val="accent6">
                    <a:lumMod val="50000"/>
                    <a:lumOff val="50000"/>
                  </a:schemeClr>
                </a:solidFill>
              </a:defRPr>
            </a:lvl5pPr>
          </a:lstStyle>
          <a:p>
            <a:pPr marL="342900" indent="-342900">
              <a:buFont typeface="Arial" charset="0"/>
              <a:buChar char="•"/>
            </a:pPr>
            <a:r>
              <a:rPr lang="en-US" sz="2000" dirty="0" err="1">
                <a:solidFill>
                  <a:schemeClr val="accent6">
                    <a:lumMod val="50000"/>
                    <a:lumOff val="50000"/>
                  </a:schemeClr>
                </a:solidFill>
                <a:latin typeface="Arial" charset="0"/>
                <a:ea typeface="Arial" charset="0"/>
                <a:cs typeface="Arial" charset="0"/>
              </a:rPr>
              <a:t>Excepteur</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sint</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occaecat</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cupidatat</a:t>
            </a:r>
            <a:r>
              <a:rPr lang="en-US" sz="2000" dirty="0">
                <a:solidFill>
                  <a:schemeClr val="accent6">
                    <a:lumMod val="50000"/>
                    <a:lumOff val="50000"/>
                  </a:schemeClr>
                </a:solidFill>
                <a:latin typeface="Arial" charset="0"/>
                <a:ea typeface="Arial" charset="0"/>
                <a:cs typeface="Arial" charset="0"/>
              </a:rPr>
              <a:t> non </a:t>
            </a:r>
            <a:r>
              <a:rPr lang="en-US" sz="2000" dirty="0" err="1">
                <a:solidFill>
                  <a:schemeClr val="accent6">
                    <a:lumMod val="50000"/>
                    <a:lumOff val="50000"/>
                  </a:schemeClr>
                </a:solidFill>
                <a:latin typeface="Arial" charset="0"/>
                <a:ea typeface="Arial" charset="0"/>
                <a:cs typeface="Arial" charset="0"/>
              </a:rPr>
              <a:t>proident</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sunt</a:t>
            </a:r>
            <a:r>
              <a:rPr lang="en-US" sz="2000" dirty="0">
                <a:solidFill>
                  <a:schemeClr val="accent6">
                    <a:lumMod val="50000"/>
                    <a:lumOff val="50000"/>
                  </a:schemeClr>
                </a:solidFill>
                <a:latin typeface="Arial" charset="0"/>
                <a:ea typeface="Arial" charset="0"/>
                <a:cs typeface="Arial" charset="0"/>
              </a:rPr>
              <a:t> in culpa qui </a:t>
            </a:r>
            <a:r>
              <a:rPr lang="en-US" sz="2000" dirty="0" err="1">
                <a:solidFill>
                  <a:schemeClr val="accent6">
                    <a:lumMod val="50000"/>
                    <a:lumOff val="50000"/>
                  </a:schemeClr>
                </a:solidFill>
                <a:latin typeface="Arial" charset="0"/>
                <a:ea typeface="Arial" charset="0"/>
                <a:cs typeface="Arial" charset="0"/>
              </a:rPr>
              <a:t>officia</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deserunt</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mollit</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anim</a:t>
            </a:r>
            <a:r>
              <a:rPr lang="en-US" sz="2000" dirty="0">
                <a:solidFill>
                  <a:schemeClr val="accent6">
                    <a:lumMod val="50000"/>
                    <a:lumOff val="50000"/>
                  </a:schemeClr>
                </a:solidFill>
                <a:latin typeface="Arial" charset="0"/>
                <a:ea typeface="Arial" charset="0"/>
                <a:cs typeface="Arial" charset="0"/>
              </a:rPr>
              <a:t> id </a:t>
            </a:r>
            <a:r>
              <a:rPr lang="en-US" sz="2000" dirty="0" err="1">
                <a:solidFill>
                  <a:schemeClr val="accent6">
                    <a:lumMod val="50000"/>
                    <a:lumOff val="50000"/>
                  </a:schemeClr>
                </a:solidFill>
                <a:latin typeface="Arial" charset="0"/>
                <a:ea typeface="Arial" charset="0"/>
                <a:cs typeface="Arial" charset="0"/>
              </a:rPr>
              <a:t>est</a:t>
            </a:r>
            <a:r>
              <a:rPr lang="en-US" sz="2000" dirty="0">
                <a:solidFill>
                  <a:schemeClr val="accent6">
                    <a:lumMod val="50000"/>
                    <a:lumOff val="50000"/>
                  </a:schemeClr>
                </a:solidFill>
                <a:latin typeface="Arial" charset="0"/>
                <a:ea typeface="Arial" charset="0"/>
                <a:cs typeface="Arial" charset="0"/>
              </a:rPr>
              <a:t> </a:t>
            </a:r>
            <a:r>
              <a:rPr lang="en-US" sz="2000" dirty="0" err="1">
                <a:solidFill>
                  <a:schemeClr val="accent6">
                    <a:lumMod val="50000"/>
                    <a:lumOff val="50000"/>
                  </a:schemeClr>
                </a:solidFill>
                <a:latin typeface="Arial" charset="0"/>
                <a:ea typeface="Arial" charset="0"/>
                <a:cs typeface="Arial" charset="0"/>
              </a:rPr>
              <a:t>laborum</a:t>
            </a:r>
            <a:r>
              <a:rPr lang="en-US" sz="200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23297325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723902" y="2209800"/>
            <a:ext cx="10744199" cy="838200"/>
          </a:xfrm>
          <a:prstGeom prst="rect">
            <a:avLst/>
          </a:prstGeom>
        </p:spPr>
        <p:txBody>
          <a:bodyPr anchor="t"/>
          <a:lstStyle>
            <a:lvl1pPr marL="0" indent="0" algn="ctr">
              <a:lnSpc>
                <a:spcPct val="105000"/>
              </a:lnSpc>
              <a:spcAft>
                <a:spcPts val="600"/>
              </a:spcAft>
              <a:buNone/>
              <a:defRPr sz="1800" b="0">
                <a:solidFill>
                  <a:schemeClr val="accent6">
                    <a:lumMod val="50000"/>
                    <a:lumOff val="50000"/>
                  </a:schemeClr>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marL="0" indent="0" algn="ctr">
              <a:lnSpc>
                <a:spcPct val="105000"/>
              </a:lnSpc>
              <a:spcAft>
                <a:spcPts val="600"/>
              </a:spcAft>
              <a:buNone/>
            </a:pP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sunt</a:t>
            </a:r>
            <a:r>
              <a:rPr lang="en-US" kern="0" dirty="0">
                <a:solidFill>
                  <a:schemeClr val="accent6">
                    <a:lumMod val="50000"/>
                    <a:lumOff val="50000"/>
                  </a:schemeClr>
                </a:solidFill>
                <a:latin typeface="Arial" charset="0"/>
                <a:ea typeface="Arial" charset="0"/>
                <a:cs typeface="Arial" charset="0"/>
              </a:rPr>
              <a:t> in culpa qui </a:t>
            </a:r>
            <a:r>
              <a:rPr lang="en-US" kern="0" dirty="0" err="1">
                <a:solidFill>
                  <a:schemeClr val="accent6">
                    <a:lumMod val="50000"/>
                    <a:lumOff val="50000"/>
                  </a:schemeClr>
                </a:solidFill>
                <a:latin typeface="Arial" charset="0"/>
                <a:ea typeface="Arial" charset="0"/>
                <a:cs typeface="Arial" charset="0"/>
              </a:rPr>
              <a:t>officia</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deserunt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mollit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anim</a:t>
            </a:r>
            <a:r>
              <a:rPr lang="en-US" kern="0" dirty="0">
                <a:solidFill>
                  <a:schemeClr val="accent6">
                    <a:lumMod val="50000"/>
                    <a:lumOff val="50000"/>
                  </a:schemeClr>
                </a:solidFill>
                <a:latin typeface="Arial" charset="0"/>
                <a:ea typeface="Arial" charset="0"/>
                <a:cs typeface="Arial" charset="0"/>
              </a:rPr>
              <a:t> id </a:t>
            </a:r>
            <a:r>
              <a:rPr lang="en-US" kern="0" dirty="0" err="1">
                <a:solidFill>
                  <a:schemeClr val="accent6">
                    <a:lumMod val="50000"/>
                    <a:lumOff val="50000"/>
                  </a:schemeClr>
                </a:solidFill>
                <a:latin typeface="Arial" charset="0"/>
                <a:ea typeface="Arial" charset="0"/>
                <a:cs typeface="Arial" charset="0"/>
              </a:rPr>
              <a:t>est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laborum</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a:t>
            </a:r>
            <a:endParaRPr lang="en-US" dirty="0">
              <a:solidFill>
                <a:schemeClr val="accent6">
                  <a:lumMod val="50000"/>
                  <a:lumOff val="50000"/>
                </a:schemeClr>
              </a:solidFill>
              <a:latin typeface="Arial" charset="0"/>
              <a:ea typeface="Arial" charset="0"/>
              <a:cs typeface="Arial" charset="0"/>
            </a:endParaRPr>
          </a:p>
        </p:txBody>
      </p:sp>
      <p:sp>
        <p:nvSpPr>
          <p:cNvPr id="8" name="Text Placeholder 20">
            <a:extLst>
              <a:ext uri="{FF2B5EF4-FFF2-40B4-BE49-F238E27FC236}">
                <a16:creationId xmlns:a16="http://schemas.microsoft.com/office/drawing/2014/main" id="{AB72BEE2-03B4-2545-81E3-ABE63641DB0D}"/>
              </a:ext>
            </a:extLst>
          </p:cNvPr>
          <p:cNvSpPr>
            <a:spLocks noGrp="1"/>
          </p:cNvSpPr>
          <p:nvPr>
            <p:ph type="body" sz="quarter" idx="14" hasCustomPrompt="1"/>
          </p:nvPr>
        </p:nvSpPr>
        <p:spPr>
          <a:xfrm>
            <a:off x="762005" y="188705"/>
            <a:ext cx="5672943" cy="535194"/>
          </a:xfrm>
          <a:prstGeom prst="rect">
            <a:avLst/>
          </a:prstGeom>
        </p:spPr>
        <p:txBody>
          <a:bodyPr anchor="ctr"/>
          <a:lstStyle>
            <a:lvl1pPr marL="0" indent="0" algn="l">
              <a:buNone/>
              <a:defRPr sz="1800" b="1">
                <a:solidFill>
                  <a:srgbClr val="082E87"/>
                </a:solidFill>
              </a:defRPr>
            </a:lvl1pPr>
          </a:lstStyle>
          <a:p>
            <a:pPr lvl="0"/>
            <a:r>
              <a:rPr lang="en-US" dirty="0"/>
              <a:t>Category title</a:t>
            </a:r>
          </a:p>
        </p:txBody>
      </p:sp>
      <p:sp>
        <p:nvSpPr>
          <p:cNvPr id="9" name="Oval 8">
            <a:extLst>
              <a:ext uri="{FF2B5EF4-FFF2-40B4-BE49-F238E27FC236}">
                <a16:creationId xmlns:a16="http://schemas.microsoft.com/office/drawing/2014/main" id="{59888B77-07E3-9A42-A8CB-943105B79966}"/>
              </a:ext>
            </a:extLst>
          </p:cNvPr>
          <p:cNvSpPr/>
          <p:nvPr userDrawn="1"/>
        </p:nvSpPr>
        <p:spPr bwMode="auto">
          <a:xfrm>
            <a:off x="228600" y="234696"/>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585" indent="-609585" algn="ctr" defTabSz="914377" fontAlgn="base">
              <a:spcBef>
                <a:spcPct val="0"/>
              </a:spcBef>
              <a:spcAft>
                <a:spcPct val="0"/>
              </a:spcAft>
              <a:buFont typeface="Helvetica" pitchFamily="84" charset="0"/>
              <a:buNone/>
            </a:pPr>
            <a:r>
              <a:rPr lang="en-US" sz="2000" b="1" dirty="0">
                <a:solidFill>
                  <a:prstClr val="white"/>
                </a:solidFill>
                <a:latin typeface="Arial" pitchFamily="34" charset="0"/>
                <a:ea typeface="ヒラギノ角ゴ Pro W3" pitchFamily="84" charset="-128"/>
              </a:rPr>
              <a:t>1</a:t>
            </a:r>
          </a:p>
        </p:txBody>
      </p:sp>
      <p:sp>
        <p:nvSpPr>
          <p:cNvPr id="10" name="Text Placeholder 18">
            <a:extLst>
              <a:ext uri="{FF2B5EF4-FFF2-40B4-BE49-F238E27FC236}">
                <a16:creationId xmlns:a16="http://schemas.microsoft.com/office/drawing/2014/main" id="{D4277D64-B959-AC48-B275-075752BD12E0}"/>
              </a:ext>
            </a:extLst>
          </p:cNvPr>
          <p:cNvSpPr>
            <a:spLocks noGrp="1"/>
          </p:cNvSpPr>
          <p:nvPr>
            <p:ph type="body" sz="quarter" idx="15" hasCustomPrompt="1"/>
          </p:nvPr>
        </p:nvSpPr>
        <p:spPr>
          <a:xfrm>
            <a:off x="2991188" y="1219206"/>
            <a:ext cx="6209629" cy="445043"/>
          </a:xfrm>
          <a:prstGeom prst="rect">
            <a:avLst/>
          </a:prstGeom>
        </p:spPr>
        <p:txBody>
          <a:bodyPr anchor="ctr"/>
          <a:lstStyle>
            <a:lvl1pPr marL="0" indent="0" algn="ctr">
              <a:buNone/>
              <a:defRPr sz="3600" b="1">
                <a:solidFill>
                  <a:schemeClr val="accent6">
                    <a:lumMod val="50000"/>
                    <a:lumOff val="50000"/>
                  </a:schemeClr>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4DCB5BA6-37A1-F640-A8DA-26F2DD3B24E2}"/>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34621028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723902" y="2209800"/>
            <a:ext cx="10744199" cy="838200"/>
          </a:xfrm>
          <a:prstGeom prst="rect">
            <a:avLst/>
          </a:prstGeom>
        </p:spPr>
        <p:txBody>
          <a:bodyPr anchor="t"/>
          <a:lstStyle>
            <a:lvl1pPr marL="0" indent="0" algn="ctr">
              <a:lnSpc>
                <a:spcPct val="105000"/>
              </a:lnSpc>
              <a:spcAft>
                <a:spcPts val="600"/>
              </a:spcAft>
              <a:buNone/>
              <a:defRPr sz="1800" b="0">
                <a:solidFill>
                  <a:schemeClr val="accent6">
                    <a:lumMod val="50000"/>
                    <a:lumOff val="50000"/>
                  </a:schemeClr>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marL="0" indent="0" algn="ctr">
              <a:lnSpc>
                <a:spcPct val="105000"/>
              </a:lnSpc>
              <a:spcAft>
                <a:spcPts val="600"/>
              </a:spcAft>
              <a:buNone/>
            </a:pP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sunt</a:t>
            </a:r>
            <a:r>
              <a:rPr lang="en-US" kern="0" dirty="0">
                <a:solidFill>
                  <a:schemeClr val="accent6">
                    <a:lumMod val="50000"/>
                    <a:lumOff val="50000"/>
                  </a:schemeClr>
                </a:solidFill>
                <a:latin typeface="Arial" charset="0"/>
                <a:ea typeface="Arial" charset="0"/>
                <a:cs typeface="Arial" charset="0"/>
              </a:rPr>
              <a:t> in culpa qui </a:t>
            </a:r>
            <a:r>
              <a:rPr lang="en-US" kern="0" dirty="0" err="1">
                <a:solidFill>
                  <a:schemeClr val="accent6">
                    <a:lumMod val="50000"/>
                    <a:lumOff val="50000"/>
                  </a:schemeClr>
                </a:solidFill>
                <a:latin typeface="Arial" charset="0"/>
                <a:ea typeface="Arial" charset="0"/>
                <a:cs typeface="Arial" charset="0"/>
              </a:rPr>
              <a:t>officia</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deserunt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mollit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anim</a:t>
            </a:r>
            <a:r>
              <a:rPr lang="en-US" kern="0" dirty="0">
                <a:solidFill>
                  <a:schemeClr val="accent6">
                    <a:lumMod val="50000"/>
                    <a:lumOff val="50000"/>
                  </a:schemeClr>
                </a:solidFill>
                <a:latin typeface="Arial" charset="0"/>
                <a:ea typeface="Arial" charset="0"/>
                <a:cs typeface="Arial" charset="0"/>
              </a:rPr>
              <a:t> id </a:t>
            </a:r>
            <a:r>
              <a:rPr lang="en-US" kern="0" dirty="0" err="1">
                <a:solidFill>
                  <a:schemeClr val="accent6">
                    <a:lumMod val="50000"/>
                    <a:lumOff val="50000"/>
                  </a:schemeClr>
                </a:solidFill>
                <a:latin typeface="Arial" charset="0"/>
                <a:ea typeface="Arial" charset="0"/>
                <a:cs typeface="Arial" charset="0"/>
              </a:rPr>
              <a:t>est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laborum</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a:t>
            </a:r>
            <a:endParaRPr lang="en-US" dirty="0">
              <a:solidFill>
                <a:schemeClr val="accent6">
                  <a:lumMod val="50000"/>
                  <a:lumOff val="50000"/>
                </a:schemeClr>
              </a:solidFill>
              <a:latin typeface="Arial" charset="0"/>
              <a:ea typeface="Arial" charset="0"/>
              <a:cs typeface="Arial" charset="0"/>
            </a:endParaRPr>
          </a:p>
        </p:txBody>
      </p:sp>
      <p:sp>
        <p:nvSpPr>
          <p:cNvPr id="10" name="Text Placeholder 18">
            <a:extLst>
              <a:ext uri="{FF2B5EF4-FFF2-40B4-BE49-F238E27FC236}">
                <a16:creationId xmlns:a16="http://schemas.microsoft.com/office/drawing/2014/main" id="{D4277D64-B959-AC48-B275-075752BD12E0}"/>
              </a:ext>
            </a:extLst>
          </p:cNvPr>
          <p:cNvSpPr>
            <a:spLocks noGrp="1"/>
          </p:cNvSpPr>
          <p:nvPr>
            <p:ph type="body" sz="quarter" idx="15" hasCustomPrompt="1"/>
          </p:nvPr>
        </p:nvSpPr>
        <p:spPr>
          <a:xfrm>
            <a:off x="2991188" y="1219206"/>
            <a:ext cx="6209629" cy="445043"/>
          </a:xfrm>
          <a:prstGeom prst="rect">
            <a:avLst/>
          </a:prstGeom>
        </p:spPr>
        <p:txBody>
          <a:bodyPr anchor="ctr"/>
          <a:lstStyle>
            <a:lvl1pPr marL="0" indent="0" algn="ctr">
              <a:buNone/>
              <a:defRPr sz="3600" b="1">
                <a:solidFill>
                  <a:schemeClr val="accent6">
                    <a:lumMod val="50000"/>
                    <a:lumOff val="50000"/>
                  </a:schemeClr>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4DCB5BA6-37A1-F640-A8DA-26F2DD3B24E2}"/>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24382425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4" name="Rectangle 3">
            <a:extLst>
              <a:ext uri="{FF2B5EF4-FFF2-40B4-BE49-F238E27FC236}">
                <a16:creationId xmlns:a16="http://schemas.microsoft.com/office/drawing/2014/main" id="{1496553C-DF57-164B-9450-8F4D3684B2B3}"/>
              </a:ext>
            </a:extLst>
          </p:cNvPr>
          <p:cNvSpPr/>
          <p:nvPr userDrawn="1"/>
        </p:nvSpPr>
        <p:spPr>
          <a:xfrm>
            <a:off x="0" y="762000"/>
            <a:ext cx="457200" cy="370296"/>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0" y="724627"/>
            <a:ext cx="6209629" cy="445043"/>
          </a:xfrm>
          <a:prstGeom prst="rect">
            <a:avLst/>
          </a:prstGeom>
        </p:spPr>
        <p:txBody>
          <a:bodyPr anchor="ctr"/>
          <a:lstStyle>
            <a:lvl1pPr marL="0" indent="0" algn="l">
              <a:buNone/>
              <a:defRPr sz="3600" b="1">
                <a:solidFill>
                  <a:srgbClr val="0A5496"/>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lvl="0"/>
            <a:r>
              <a:rPr lang="en-US" dirty="0"/>
              <a:t>Insert headline</a:t>
            </a:r>
          </a:p>
        </p:txBody>
      </p:sp>
    </p:spTree>
    <p:extLst>
      <p:ext uri="{BB962C8B-B14F-4D97-AF65-F5344CB8AC3E}">
        <p14:creationId xmlns:p14="http://schemas.microsoft.com/office/powerpoint/2010/main" val="7169608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4" name="Rectangle 3">
            <a:extLst>
              <a:ext uri="{FF2B5EF4-FFF2-40B4-BE49-F238E27FC236}">
                <a16:creationId xmlns:a16="http://schemas.microsoft.com/office/drawing/2014/main" id="{1496553C-DF57-164B-9450-8F4D3684B2B3}"/>
              </a:ext>
            </a:extLst>
          </p:cNvPr>
          <p:cNvSpPr/>
          <p:nvPr userDrawn="1"/>
        </p:nvSpPr>
        <p:spPr>
          <a:xfrm>
            <a:off x="0" y="762000"/>
            <a:ext cx="457200" cy="370296"/>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0" y="724627"/>
            <a:ext cx="6209629" cy="445043"/>
          </a:xfrm>
          <a:prstGeom prst="rect">
            <a:avLst/>
          </a:prstGeom>
        </p:spPr>
        <p:txBody>
          <a:bodyPr anchor="ctr"/>
          <a:lstStyle>
            <a:lvl1pPr marL="0" indent="0" algn="l">
              <a:buNone/>
              <a:defRPr sz="3600" b="1">
                <a:solidFill>
                  <a:srgbClr val="0A5496"/>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lvl="0"/>
            <a:r>
              <a:rPr lang="en-US" dirty="0"/>
              <a:t>Insert headline</a:t>
            </a:r>
          </a:p>
        </p:txBody>
      </p:sp>
      <p:sp>
        <p:nvSpPr>
          <p:cNvPr id="6" name="Oval 5">
            <a:extLst>
              <a:ext uri="{FF2B5EF4-FFF2-40B4-BE49-F238E27FC236}">
                <a16:creationId xmlns:a16="http://schemas.microsoft.com/office/drawing/2014/main" id="{4507B777-698F-C84A-A526-2C7A61B44535}"/>
              </a:ext>
            </a:extLst>
          </p:cNvPr>
          <p:cNvSpPr/>
          <p:nvPr userDrawn="1"/>
        </p:nvSpPr>
        <p:spPr bwMode="auto">
          <a:xfrm>
            <a:off x="1295400" y="40386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585" indent="-609585" algn="ctr" defTabSz="914377" fontAlgn="base">
              <a:spcBef>
                <a:spcPct val="0"/>
              </a:spcBef>
              <a:spcAft>
                <a:spcPct val="0"/>
              </a:spcAft>
              <a:buFont typeface="Helvetica" pitchFamily="84" charset="0"/>
              <a:buNone/>
            </a:pPr>
            <a:r>
              <a:rPr lang="en-US" sz="2000" b="1" dirty="0">
                <a:solidFill>
                  <a:prstClr val="white"/>
                </a:solidFill>
                <a:latin typeface="Arial" pitchFamily="34" charset="0"/>
                <a:ea typeface="ヒラギノ角ゴ Pro W3" pitchFamily="84" charset="-128"/>
              </a:rPr>
              <a:t>2</a:t>
            </a:r>
          </a:p>
        </p:txBody>
      </p:sp>
      <p:sp>
        <p:nvSpPr>
          <p:cNvPr id="7" name="Oval 6">
            <a:extLst>
              <a:ext uri="{FF2B5EF4-FFF2-40B4-BE49-F238E27FC236}">
                <a16:creationId xmlns:a16="http://schemas.microsoft.com/office/drawing/2014/main" id="{0D0AE14C-9AFE-DA4F-9E4D-93339D4463E8}"/>
              </a:ext>
            </a:extLst>
          </p:cNvPr>
          <p:cNvSpPr/>
          <p:nvPr userDrawn="1"/>
        </p:nvSpPr>
        <p:spPr bwMode="auto">
          <a:xfrm>
            <a:off x="1295400" y="32004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585" indent="-609585" algn="ctr" defTabSz="914377" fontAlgn="base">
              <a:spcBef>
                <a:spcPct val="0"/>
              </a:spcBef>
              <a:spcAft>
                <a:spcPct val="0"/>
              </a:spcAft>
              <a:buFont typeface="Helvetica" pitchFamily="84" charset="0"/>
              <a:buNone/>
            </a:pPr>
            <a:r>
              <a:rPr lang="en-US" sz="2000" b="1" dirty="0">
                <a:solidFill>
                  <a:prstClr val="white"/>
                </a:solidFill>
                <a:latin typeface="Arial" pitchFamily="34" charset="0"/>
                <a:ea typeface="ヒラギノ角ゴ Pro W3" pitchFamily="84" charset="-128"/>
              </a:rPr>
              <a:t>1</a:t>
            </a:r>
          </a:p>
        </p:txBody>
      </p:sp>
      <p:sp>
        <p:nvSpPr>
          <p:cNvPr id="8" name="Oval 7">
            <a:extLst>
              <a:ext uri="{FF2B5EF4-FFF2-40B4-BE49-F238E27FC236}">
                <a16:creationId xmlns:a16="http://schemas.microsoft.com/office/drawing/2014/main" id="{D028AB64-FBC6-364F-9A39-9AD2A09396CE}"/>
              </a:ext>
            </a:extLst>
          </p:cNvPr>
          <p:cNvSpPr/>
          <p:nvPr userDrawn="1"/>
        </p:nvSpPr>
        <p:spPr bwMode="auto">
          <a:xfrm>
            <a:off x="1295400" y="4876800"/>
            <a:ext cx="451104" cy="451104"/>
          </a:xfrm>
          <a:prstGeom prst="ellipse">
            <a:avLst/>
          </a:prstGeom>
          <a:solidFill>
            <a:srgbClr val="E6583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585" indent="-609585" algn="ctr" defTabSz="914377" fontAlgn="base">
              <a:spcBef>
                <a:spcPct val="0"/>
              </a:spcBef>
              <a:spcAft>
                <a:spcPct val="0"/>
              </a:spcAft>
              <a:buFont typeface="Helvetica" pitchFamily="84" charset="0"/>
              <a:buNone/>
            </a:pPr>
            <a:r>
              <a:rPr lang="en-US" sz="2000" b="1" dirty="0">
                <a:solidFill>
                  <a:prstClr val="white"/>
                </a:solidFill>
                <a:latin typeface="Arial" pitchFamily="34" charset="0"/>
                <a:ea typeface="ヒラギノ角ゴ Pro W3" pitchFamily="84" charset="-128"/>
              </a:rPr>
              <a:t>3</a:t>
            </a:r>
          </a:p>
        </p:txBody>
      </p:sp>
      <p:sp>
        <p:nvSpPr>
          <p:cNvPr id="9" name="Text Placeholder 8">
            <a:extLst>
              <a:ext uri="{FF2B5EF4-FFF2-40B4-BE49-F238E27FC236}">
                <a16:creationId xmlns:a16="http://schemas.microsoft.com/office/drawing/2014/main" id="{D3170CF0-CEE5-7147-949E-C2EFC816739E}"/>
              </a:ext>
            </a:extLst>
          </p:cNvPr>
          <p:cNvSpPr>
            <a:spLocks noGrp="1"/>
          </p:cNvSpPr>
          <p:nvPr>
            <p:ph type="body" sz="quarter" idx="13" hasCustomPrompt="1"/>
          </p:nvPr>
        </p:nvSpPr>
        <p:spPr>
          <a:xfrm>
            <a:off x="1029805" y="2359152"/>
            <a:ext cx="10019199" cy="3810000"/>
          </a:xfrm>
          <a:prstGeom prst="rect">
            <a:avLst/>
          </a:prstGeom>
        </p:spPr>
        <p:txBody>
          <a:bodyPr/>
          <a:lstStyle>
            <a:lvl1pPr marL="0" indent="0">
              <a:lnSpc>
                <a:spcPts val="2880"/>
              </a:lnSpc>
              <a:spcBef>
                <a:spcPts val="0"/>
              </a:spcBef>
              <a:spcAft>
                <a:spcPts val="3000"/>
              </a:spcAft>
              <a:buNone/>
              <a:defRPr/>
            </a:lvl1pPr>
            <a:lvl2pPr marL="687375" indent="0">
              <a:buNone/>
              <a:defRPr/>
            </a:lvl2pPr>
          </a:lstStyle>
          <a:p>
            <a:pPr>
              <a:lnSpc>
                <a:spcPts val="2880"/>
              </a:lnSpc>
              <a:spcBef>
                <a:spcPts val="0"/>
              </a:spcBef>
              <a:spcAft>
                <a:spcPts val="3000"/>
              </a:spcAft>
            </a:pPr>
            <a:r>
              <a:rPr lang="en-US" sz="2200" b="1" dirty="0">
                <a:solidFill>
                  <a:schemeClr val="bg1">
                    <a:lumMod val="50000"/>
                  </a:schemeClr>
                </a:solidFill>
                <a:latin typeface="Arial" charset="0"/>
                <a:ea typeface="Arial" charset="0"/>
                <a:cs typeface="Arial" charset="0"/>
              </a:rPr>
              <a:t>Insert subhead</a:t>
            </a:r>
          </a:p>
          <a:p>
            <a:pPr marL="914377" lvl="1">
              <a:spcAft>
                <a:spcPts val="3000"/>
              </a:spcAft>
            </a:pPr>
            <a:r>
              <a:rPr lang="en-US" sz="1600" dirty="0" err="1">
                <a:solidFill>
                  <a:schemeClr val="accent6">
                    <a:lumMod val="50000"/>
                    <a:lumOff val="50000"/>
                  </a:schemeClr>
                </a:solidFill>
                <a:latin typeface="Arial" charset="0"/>
                <a:ea typeface="Arial" charset="0"/>
                <a:cs typeface="Arial" charset="0"/>
              </a:rPr>
              <a:t>Excepteur</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proident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sunt</a:t>
            </a:r>
            <a:r>
              <a:rPr lang="en-US" sz="1600" dirty="0">
                <a:solidFill>
                  <a:schemeClr val="accent6">
                    <a:lumMod val="50000"/>
                    <a:lumOff val="50000"/>
                  </a:schemeClr>
                </a:solidFill>
                <a:latin typeface="Arial" charset="0"/>
                <a:ea typeface="Arial" charset="0"/>
                <a:cs typeface="Arial" charset="0"/>
              </a:rPr>
              <a:t> in culpa qui </a:t>
            </a:r>
            <a:r>
              <a:rPr lang="en-US" sz="1600" dirty="0" err="1">
                <a:solidFill>
                  <a:schemeClr val="accent6">
                    <a:lumMod val="50000"/>
                    <a:lumOff val="50000"/>
                  </a:schemeClr>
                </a:solidFill>
                <a:latin typeface="Arial" charset="0"/>
                <a:ea typeface="Arial" charset="0"/>
                <a:cs typeface="Arial" charset="0"/>
              </a:rPr>
              <a:t>officia</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deserunt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mollit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anim</a:t>
            </a:r>
            <a:r>
              <a:rPr lang="en-US" sz="1600" dirty="0">
                <a:solidFill>
                  <a:schemeClr val="accent6">
                    <a:lumMod val="50000"/>
                    <a:lumOff val="50000"/>
                  </a:schemeClr>
                </a:solidFill>
                <a:latin typeface="Arial" charset="0"/>
                <a:ea typeface="Arial" charset="0"/>
                <a:cs typeface="Arial" charset="0"/>
              </a:rPr>
              <a:t> id </a:t>
            </a:r>
            <a:r>
              <a:rPr lang="en-US" sz="1600" dirty="0" err="1">
                <a:solidFill>
                  <a:schemeClr val="accent6">
                    <a:lumMod val="50000"/>
                    <a:lumOff val="50000"/>
                  </a:schemeClr>
                </a:solidFill>
                <a:latin typeface="Arial" charset="0"/>
                <a:ea typeface="Arial" charset="0"/>
                <a:cs typeface="Arial" charset="0"/>
              </a:rPr>
              <a:t>est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laborum</a:t>
            </a:r>
            <a:r>
              <a:rPr lang="en-US" sz="1600" dirty="0">
                <a:solidFill>
                  <a:schemeClr val="accent6">
                    <a:lumMod val="50000"/>
                    <a:lumOff val="50000"/>
                  </a:schemeClr>
                </a:solidFill>
                <a:latin typeface="Arial" charset="0"/>
                <a:ea typeface="Arial" charset="0"/>
                <a:cs typeface="Arial" charset="0"/>
              </a:rPr>
              <a:t>. </a:t>
            </a:r>
          </a:p>
          <a:p>
            <a:pPr marL="914377" lvl="1">
              <a:spcAft>
                <a:spcPts val="3000"/>
              </a:spcAft>
            </a:pPr>
            <a:br>
              <a:rPr lang="en-US" sz="1600" dirty="0">
                <a:solidFill>
                  <a:schemeClr val="bg1">
                    <a:lumMod val="50000"/>
                  </a:schemeClr>
                </a:solidFill>
                <a:latin typeface="Arial" charset="0"/>
                <a:ea typeface="Arial" charset="0"/>
                <a:cs typeface="Arial" charset="0"/>
              </a:rPr>
            </a:b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Excepteur</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proident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sunt</a:t>
            </a:r>
            <a:r>
              <a:rPr lang="en-US" sz="1600" dirty="0">
                <a:solidFill>
                  <a:schemeClr val="accent6">
                    <a:lumMod val="50000"/>
                    <a:lumOff val="50000"/>
                  </a:schemeClr>
                </a:solidFill>
                <a:latin typeface="Arial" charset="0"/>
                <a:ea typeface="Arial" charset="0"/>
                <a:cs typeface="Arial" charset="0"/>
              </a:rPr>
              <a:t> in culpa qui </a:t>
            </a:r>
            <a:r>
              <a:rPr lang="en-US" sz="1600" dirty="0" err="1">
                <a:solidFill>
                  <a:schemeClr val="accent6">
                    <a:lumMod val="50000"/>
                    <a:lumOff val="50000"/>
                  </a:schemeClr>
                </a:solidFill>
                <a:latin typeface="Arial" charset="0"/>
                <a:ea typeface="Arial" charset="0"/>
                <a:cs typeface="Arial" charset="0"/>
              </a:rPr>
              <a:t>officia</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deserunt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mollit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anim</a:t>
            </a:r>
            <a:r>
              <a:rPr lang="en-US" sz="1600" dirty="0">
                <a:solidFill>
                  <a:schemeClr val="accent6">
                    <a:lumMod val="50000"/>
                    <a:lumOff val="50000"/>
                  </a:schemeClr>
                </a:solidFill>
                <a:latin typeface="Arial" charset="0"/>
                <a:ea typeface="Arial" charset="0"/>
                <a:cs typeface="Arial" charset="0"/>
              </a:rPr>
              <a:t> id </a:t>
            </a:r>
            <a:r>
              <a:rPr lang="en-US" sz="1600" dirty="0" err="1">
                <a:solidFill>
                  <a:schemeClr val="accent6">
                    <a:lumMod val="50000"/>
                    <a:lumOff val="50000"/>
                  </a:schemeClr>
                </a:solidFill>
                <a:latin typeface="Arial" charset="0"/>
                <a:ea typeface="Arial" charset="0"/>
                <a:cs typeface="Arial" charset="0"/>
              </a:rPr>
              <a:t>est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laborum</a:t>
            </a:r>
            <a:r>
              <a:rPr lang="en-US" sz="1600" dirty="0">
                <a:solidFill>
                  <a:schemeClr val="accent6">
                    <a:lumMod val="50000"/>
                    <a:lumOff val="50000"/>
                  </a:schemeClr>
                </a:solidFill>
                <a:latin typeface="Arial" charset="0"/>
                <a:ea typeface="Arial" charset="0"/>
                <a:cs typeface="Arial" charset="0"/>
              </a:rPr>
              <a:t>. </a:t>
            </a:r>
            <a:br>
              <a:rPr lang="en-US" sz="1600" dirty="0">
                <a:solidFill>
                  <a:schemeClr val="bg1">
                    <a:lumMod val="50000"/>
                  </a:schemeClr>
                </a:solidFill>
                <a:latin typeface="Arial" charset="0"/>
                <a:ea typeface="Arial" charset="0"/>
                <a:cs typeface="Arial" charset="0"/>
              </a:rPr>
            </a:br>
            <a:endParaRPr lang="en-US" sz="1600" dirty="0">
              <a:solidFill>
                <a:schemeClr val="bg1">
                  <a:lumMod val="50000"/>
                </a:schemeClr>
              </a:solidFill>
              <a:latin typeface="Arial" charset="0"/>
              <a:ea typeface="Arial" charset="0"/>
              <a:cs typeface="Arial" charset="0"/>
            </a:endParaRPr>
          </a:p>
          <a:p>
            <a:pPr marL="914377" lvl="1">
              <a:spcAft>
                <a:spcPts val="3000"/>
              </a:spcAft>
            </a:pPr>
            <a:r>
              <a:rPr lang="en-US" sz="1600" dirty="0" err="1">
                <a:solidFill>
                  <a:schemeClr val="accent6">
                    <a:lumMod val="50000"/>
                    <a:lumOff val="50000"/>
                  </a:schemeClr>
                </a:solidFill>
                <a:latin typeface="Arial" charset="0"/>
                <a:ea typeface="Arial" charset="0"/>
                <a:cs typeface="Arial" charset="0"/>
              </a:rPr>
              <a:t>Excepteur</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proident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sunt</a:t>
            </a:r>
            <a:r>
              <a:rPr lang="en-US" sz="1600" dirty="0">
                <a:solidFill>
                  <a:schemeClr val="accent6">
                    <a:lumMod val="50000"/>
                    <a:lumOff val="50000"/>
                  </a:schemeClr>
                </a:solidFill>
                <a:latin typeface="Arial" charset="0"/>
                <a:ea typeface="Arial" charset="0"/>
                <a:cs typeface="Arial" charset="0"/>
              </a:rPr>
              <a:t> in culpa qui </a:t>
            </a:r>
            <a:r>
              <a:rPr lang="en-US" sz="1600" dirty="0" err="1">
                <a:solidFill>
                  <a:schemeClr val="accent6">
                    <a:lumMod val="50000"/>
                    <a:lumOff val="50000"/>
                  </a:schemeClr>
                </a:solidFill>
                <a:latin typeface="Arial" charset="0"/>
                <a:ea typeface="Arial" charset="0"/>
                <a:cs typeface="Arial" charset="0"/>
              </a:rPr>
              <a:t>officia</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deserunt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mollit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anim</a:t>
            </a:r>
            <a:r>
              <a:rPr lang="en-US" sz="1600" dirty="0">
                <a:solidFill>
                  <a:schemeClr val="accent6">
                    <a:lumMod val="50000"/>
                    <a:lumOff val="50000"/>
                  </a:schemeClr>
                </a:solidFill>
                <a:latin typeface="Arial" charset="0"/>
                <a:ea typeface="Arial" charset="0"/>
                <a:cs typeface="Arial" charset="0"/>
              </a:rPr>
              <a:t> id </a:t>
            </a:r>
            <a:r>
              <a:rPr lang="en-US" sz="1600" dirty="0" err="1">
                <a:solidFill>
                  <a:schemeClr val="accent6">
                    <a:lumMod val="50000"/>
                    <a:lumOff val="50000"/>
                  </a:schemeClr>
                </a:solidFill>
                <a:latin typeface="Arial" charset="0"/>
                <a:ea typeface="Arial" charset="0"/>
                <a:cs typeface="Arial" charset="0"/>
              </a:rPr>
              <a:t>est</a:t>
            </a:r>
            <a:r>
              <a:rPr lang="en-US" sz="1600" dirty="0">
                <a:solidFill>
                  <a:schemeClr val="accent6">
                    <a:lumMod val="50000"/>
                    <a:lumOff val="50000"/>
                  </a:schemeClr>
                </a:solidFill>
                <a:latin typeface="Arial" charset="0"/>
                <a:ea typeface="Arial" charset="0"/>
                <a:cs typeface="Arial" charset="0"/>
              </a:rPr>
              <a:t> </a:t>
            </a:r>
            <a:r>
              <a:rPr lang="en-US" sz="1600" dirty="0" err="1">
                <a:solidFill>
                  <a:schemeClr val="accent6">
                    <a:lumMod val="50000"/>
                    <a:lumOff val="50000"/>
                  </a:schemeClr>
                </a:solidFill>
                <a:latin typeface="Arial" charset="0"/>
                <a:ea typeface="Arial" charset="0"/>
                <a:cs typeface="Arial" charset="0"/>
              </a:rPr>
              <a:t>laborum</a:t>
            </a:r>
            <a:r>
              <a:rPr lang="en-US" sz="1600" dirty="0">
                <a:solidFill>
                  <a:schemeClr val="accent6">
                    <a:lumMod val="50000"/>
                    <a:lumOff val="50000"/>
                  </a:schemeClr>
                </a:solidFill>
                <a:latin typeface="Arial" charset="0"/>
                <a:ea typeface="Arial" charset="0"/>
                <a:cs typeface="Arial" charset="0"/>
              </a:rPr>
              <a:t>.</a:t>
            </a:r>
            <a:endParaRPr lang="en-US" sz="1600" dirty="0">
              <a:solidFill>
                <a:schemeClr val="bg1">
                  <a:lumMod val="50000"/>
                </a:schemeClr>
              </a:solidFill>
              <a:latin typeface="Arial" charset="0"/>
              <a:ea typeface="Arial" charset="0"/>
              <a:cs typeface="Arial" charset="0"/>
            </a:endParaRPr>
          </a:p>
          <a:p>
            <a:br>
              <a:rPr lang="en-US" sz="1600" dirty="0">
                <a:latin typeface="Arial" charset="0"/>
                <a:ea typeface="Arial" charset="0"/>
                <a:cs typeface="Arial" charset="0"/>
              </a:rPr>
            </a:br>
            <a:endParaRPr lang="en-US" sz="1600" b="1" dirty="0">
              <a:solidFill>
                <a:schemeClr val="bg1">
                  <a:lumMod val="50000"/>
                </a:schemeClr>
              </a:solidFill>
              <a:latin typeface="Arial" charset="0"/>
              <a:ea typeface="Arial" charset="0"/>
              <a:cs typeface="Arial" charset="0"/>
            </a:endParaRPr>
          </a:p>
        </p:txBody>
      </p:sp>
    </p:spTree>
    <p:extLst>
      <p:ext uri="{BB962C8B-B14F-4D97-AF65-F5344CB8AC3E}">
        <p14:creationId xmlns:p14="http://schemas.microsoft.com/office/powerpoint/2010/main" val="6255976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5" name="Text Placeholder 18">
            <a:extLst>
              <a:ext uri="{FF2B5EF4-FFF2-40B4-BE49-F238E27FC236}">
                <a16:creationId xmlns:a16="http://schemas.microsoft.com/office/drawing/2014/main" id="{947430FC-FE32-B74E-974B-43A4E64504ED}"/>
              </a:ext>
            </a:extLst>
          </p:cNvPr>
          <p:cNvSpPr>
            <a:spLocks noGrp="1"/>
          </p:cNvSpPr>
          <p:nvPr>
            <p:ph type="body" sz="quarter" idx="12" hasCustomPrompt="1"/>
          </p:nvPr>
        </p:nvSpPr>
        <p:spPr>
          <a:xfrm>
            <a:off x="685801" y="1945758"/>
            <a:ext cx="5943600" cy="1711842"/>
          </a:xfrm>
          <a:prstGeom prst="rect">
            <a:avLst/>
          </a:prstGeom>
        </p:spPr>
        <p:txBody>
          <a:bodyPr anchor="ctr"/>
          <a:lstStyle>
            <a:lvl1pPr marL="0" indent="0" algn="l">
              <a:buNone/>
              <a:defRPr sz="3600" b="1">
                <a:solidFill>
                  <a:srgbClr val="0A5496"/>
                </a:solidFill>
              </a:defRPr>
            </a:lvl1pPr>
            <a:lvl2pPr marL="519086" indent="0" algn="ctr">
              <a:buNone/>
              <a:defRPr sz="4000">
                <a:solidFill>
                  <a:srgbClr val="F0C300"/>
                </a:solidFill>
              </a:defRPr>
            </a:lvl2pPr>
            <a:lvl3pPr marL="914354" indent="0" algn="ctr">
              <a:buNone/>
              <a:defRPr sz="4000">
                <a:solidFill>
                  <a:srgbClr val="F0C300"/>
                </a:solidFill>
              </a:defRPr>
            </a:lvl3pPr>
            <a:lvl4pPr marL="1371531" indent="0" algn="ctr">
              <a:buNone/>
              <a:defRPr sz="4000">
                <a:solidFill>
                  <a:srgbClr val="F0C300"/>
                </a:solidFill>
              </a:defRPr>
            </a:lvl4pPr>
            <a:lvl5pPr marL="1828709" indent="0" algn="ctr">
              <a:buNone/>
              <a:defRPr sz="4000">
                <a:solidFill>
                  <a:srgbClr val="F0C300"/>
                </a:solidFill>
              </a:defRPr>
            </a:lvl5pPr>
          </a:lstStyle>
          <a:p>
            <a:pPr algn="l"/>
            <a:r>
              <a:rPr lang="en-US" sz="3600" b="1" kern="0" dirty="0" err="1">
                <a:solidFill>
                  <a:srgbClr val="0A5496"/>
                </a:solidFill>
                <a:latin typeface="Arial" charset="0"/>
                <a:ea typeface="Arial" charset="0"/>
                <a:cs typeface="Arial" charset="0"/>
              </a:rPr>
              <a:t>Excepteur</a:t>
            </a:r>
            <a:r>
              <a:rPr lang="en-US" sz="3600" b="1" kern="0" dirty="0">
                <a:solidFill>
                  <a:srgbClr val="0A5496"/>
                </a:solidFill>
                <a:latin typeface="Arial" charset="0"/>
                <a:ea typeface="Arial" charset="0"/>
                <a:cs typeface="Arial" charset="0"/>
              </a:rPr>
              <a:t> </a:t>
            </a:r>
            <a:r>
              <a:rPr lang="en-US" sz="3600" b="1" kern="0" dirty="0" err="1">
                <a:solidFill>
                  <a:srgbClr val="0A5496"/>
                </a:solidFill>
                <a:latin typeface="Arial" charset="0"/>
                <a:ea typeface="Arial" charset="0"/>
                <a:cs typeface="Arial" charset="0"/>
              </a:rPr>
              <a:t>sint</a:t>
            </a:r>
            <a:r>
              <a:rPr lang="en-US" sz="3600" b="1" kern="0" dirty="0">
                <a:solidFill>
                  <a:srgbClr val="0A5496"/>
                </a:solidFill>
                <a:latin typeface="Arial" charset="0"/>
                <a:ea typeface="Arial" charset="0"/>
                <a:cs typeface="Arial" charset="0"/>
              </a:rPr>
              <a:t> </a:t>
            </a:r>
            <a:r>
              <a:rPr lang="en-US" sz="3600" b="1" kern="0" dirty="0" err="1">
                <a:solidFill>
                  <a:srgbClr val="0A5496"/>
                </a:solidFill>
                <a:latin typeface="Arial" charset="0"/>
                <a:ea typeface="Arial" charset="0"/>
                <a:cs typeface="Arial" charset="0"/>
              </a:rPr>
              <a:t>occaecat</a:t>
            </a:r>
            <a:r>
              <a:rPr lang="en-US" sz="3600" b="1" kern="0" dirty="0">
                <a:solidFill>
                  <a:srgbClr val="0A5496"/>
                </a:solidFill>
                <a:latin typeface="Arial" charset="0"/>
                <a:ea typeface="Arial" charset="0"/>
                <a:cs typeface="Arial" charset="0"/>
              </a:rPr>
              <a:t> </a:t>
            </a:r>
            <a:r>
              <a:rPr lang="en-US" sz="3600" b="1" kern="0" dirty="0" err="1">
                <a:solidFill>
                  <a:srgbClr val="0A5496"/>
                </a:solidFill>
                <a:latin typeface="Arial" charset="0"/>
                <a:ea typeface="Arial" charset="0"/>
                <a:cs typeface="Arial" charset="0"/>
              </a:rPr>
              <a:t>cupidatat</a:t>
            </a:r>
            <a:r>
              <a:rPr lang="en-US" sz="3600" b="1" kern="0" dirty="0">
                <a:solidFill>
                  <a:srgbClr val="0A5496"/>
                </a:solidFill>
                <a:latin typeface="Arial" charset="0"/>
                <a:ea typeface="Arial" charset="0"/>
                <a:cs typeface="Arial" charset="0"/>
              </a:rPr>
              <a:t> non </a:t>
            </a:r>
            <a:r>
              <a:rPr lang="en-US" sz="3600" b="1" kern="0" dirty="0" err="1">
                <a:solidFill>
                  <a:srgbClr val="0A5496"/>
                </a:solidFill>
                <a:latin typeface="Arial" charset="0"/>
                <a:ea typeface="Arial" charset="0"/>
                <a:cs typeface="Arial" charset="0"/>
              </a:rPr>
              <a:t>proident</a:t>
            </a:r>
            <a:r>
              <a:rPr lang="en-US" sz="3600" b="1" kern="0" dirty="0">
                <a:solidFill>
                  <a:srgbClr val="0A5496"/>
                </a:solidFill>
                <a:latin typeface="Arial" charset="0"/>
                <a:ea typeface="Arial" charset="0"/>
                <a:cs typeface="Arial" charset="0"/>
              </a:rPr>
              <a:t>, </a:t>
            </a:r>
            <a:r>
              <a:rPr lang="en-US" sz="3600" b="1" kern="0" dirty="0" err="1">
                <a:solidFill>
                  <a:srgbClr val="0A5496"/>
                </a:solidFill>
                <a:latin typeface="Arial" charset="0"/>
                <a:ea typeface="Arial" charset="0"/>
                <a:cs typeface="Arial" charset="0"/>
              </a:rPr>
              <a:t>sunt</a:t>
            </a:r>
            <a:r>
              <a:rPr lang="en-US" sz="3600" b="1" kern="0" dirty="0">
                <a:solidFill>
                  <a:srgbClr val="0A5496"/>
                </a:solidFill>
                <a:latin typeface="Arial" charset="0"/>
                <a:ea typeface="Arial" charset="0"/>
                <a:cs typeface="Arial" charset="0"/>
              </a:rPr>
              <a:t> in culpa qui </a:t>
            </a:r>
            <a:r>
              <a:rPr lang="en-US" sz="3600" b="1" kern="0" dirty="0" err="1">
                <a:solidFill>
                  <a:srgbClr val="0A5496"/>
                </a:solidFill>
                <a:latin typeface="Arial" charset="0"/>
                <a:ea typeface="Arial" charset="0"/>
                <a:cs typeface="Arial" charset="0"/>
              </a:rPr>
              <a:t>officia</a:t>
            </a:r>
            <a:endParaRPr lang="en-US" sz="3600" b="1" kern="0" dirty="0">
              <a:solidFill>
                <a:srgbClr val="0A5496"/>
              </a:solidFill>
              <a:latin typeface="Arial" charset="0"/>
              <a:ea typeface="Arial" charset="0"/>
              <a:cs typeface="Arial" charset="0"/>
            </a:endParaRPr>
          </a:p>
        </p:txBody>
      </p:sp>
      <p:sp>
        <p:nvSpPr>
          <p:cNvPr id="6" name="Rectangle 5">
            <a:extLst>
              <a:ext uri="{FF2B5EF4-FFF2-40B4-BE49-F238E27FC236}">
                <a16:creationId xmlns:a16="http://schemas.microsoft.com/office/drawing/2014/main" id="{4C450F16-13B4-8641-BEC2-30D0F02A10B9}"/>
              </a:ext>
            </a:extLst>
          </p:cNvPr>
          <p:cNvSpPr/>
          <p:nvPr userDrawn="1"/>
        </p:nvSpPr>
        <p:spPr>
          <a:xfrm>
            <a:off x="0" y="1981200"/>
            <a:ext cx="426125" cy="129540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Picture Placeholder 6">
            <a:extLst>
              <a:ext uri="{FF2B5EF4-FFF2-40B4-BE49-F238E27FC236}">
                <a16:creationId xmlns:a16="http://schemas.microsoft.com/office/drawing/2014/main" id="{9B10F788-B238-A047-9D63-9E7F4DF3064B}"/>
              </a:ext>
            </a:extLst>
          </p:cNvPr>
          <p:cNvSpPr>
            <a:spLocks noGrp="1"/>
          </p:cNvSpPr>
          <p:nvPr>
            <p:ph type="pic" sz="quarter" idx="13"/>
          </p:nvPr>
        </p:nvSpPr>
        <p:spPr>
          <a:xfrm>
            <a:off x="7315200" y="1752600"/>
            <a:ext cx="4267200" cy="3276600"/>
          </a:xfrm>
          <a:prstGeom prst="rect">
            <a:avLst/>
          </a:prstGeom>
        </p:spPr>
        <p:txBody>
          <a:bodyPr/>
          <a:lstStyle/>
          <a:p>
            <a:endParaRPr lang="en-US" dirty="0"/>
          </a:p>
        </p:txBody>
      </p:sp>
      <p:sp>
        <p:nvSpPr>
          <p:cNvPr id="10" name="Text Placeholder 9">
            <a:extLst>
              <a:ext uri="{FF2B5EF4-FFF2-40B4-BE49-F238E27FC236}">
                <a16:creationId xmlns:a16="http://schemas.microsoft.com/office/drawing/2014/main" id="{EAEF310D-EEFB-A045-8822-B89AA367EFD3}"/>
              </a:ext>
            </a:extLst>
          </p:cNvPr>
          <p:cNvSpPr>
            <a:spLocks noGrp="1"/>
          </p:cNvSpPr>
          <p:nvPr>
            <p:ph type="body" sz="quarter" idx="14" hasCustomPrompt="1"/>
          </p:nvPr>
        </p:nvSpPr>
        <p:spPr>
          <a:xfrm>
            <a:off x="685800" y="3886200"/>
            <a:ext cx="5943600" cy="1295400"/>
          </a:xfrm>
          <a:prstGeom prst="rect">
            <a:avLst/>
          </a:prstGeom>
        </p:spPr>
        <p:txBody>
          <a:bodyPr/>
          <a:lstStyle>
            <a:lvl1pPr marL="0" indent="0">
              <a:buNone/>
              <a:defRPr sz="1800">
                <a:solidFill>
                  <a:schemeClr val="accent6">
                    <a:lumMod val="50000"/>
                    <a:lumOff val="50000"/>
                  </a:schemeClr>
                </a:solidFill>
              </a:defRPr>
            </a:lvl1pPr>
            <a:lvl2pPr marL="519086" indent="0">
              <a:buNone/>
              <a:defRPr sz="1800">
                <a:solidFill>
                  <a:schemeClr val="accent6">
                    <a:lumMod val="50000"/>
                    <a:lumOff val="50000"/>
                  </a:schemeClr>
                </a:solidFill>
              </a:defRPr>
            </a:lvl2pPr>
            <a:lvl3pPr marL="914354" indent="0">
              <a:buNone/>
              <a:defRPr sz="1800">
                <a:solidFill>
                  <a:schemeClr val="accent6">
                    <a:lumMod val="50000"/>
                    <a:lumOff val="50000"/>
                  </a:schemeClr>
                </a:solidFill>
              </a:defRPr>
            </a:lvl3pPr>
            <a:lvl4pPr marL="1371531" indent="0">
              <a:buNone/>
              <a:defRPr sz="1800">
                <a:solidFill>
                  <a:schemeClr val="accent6">
                    <a:lumMod val="50000"/>
                    <a:lumOff val="50000"/>
                  </a:schemeClr>
                </a:solidFill>
              </a:defRPr>
            </a:lvl4pPr>
            <a:lvl5pPr marL="1828709" indent="0">
              <a:buNone/>
              <a:defRPr sz="1800">
                <a:solidFill>
                  <a:schemeClr val="accent6">
                    <a:lumMod val="50000"/>
                    <a:lumOff val="50000"/>
                  </a:schemeClr>
                </a:solidFill>
              </a:defRPr>
            </a:lvl5pPr>
          </a:lstStyle>
          <a:p>
            <a:pPr marL="0" indent="0">
              <a:buNone/>
            </a:pPr>
            <a:r>
              <a:rPr lang="en-US" sz="1800" kern="0" dirty="0" err="1">
                <a:solidFill>
                  <a:schemeClr val="accent6">
                    <a:lumMod val="50000"/>
                    <a:lumOff val="50000"/>
                  </a:schemeClr>
                </a:solidFill>
                <a:latin typeface="Arial" charset="0"/>
                <a:ea typeface="Arial" charset="0"/>
                <a:cs typeface="Arial" charset="0"/>
              </a:rPr>
              <a:t>Ut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enim</a:t>
            </a:r>
            <a:r>
              <a:rPr lang="en-US" sz="1800" kern="0" dirty="0">
                <a:solidFill>
                  <a:schemeClr val="accent6">
                    <a:lumMod val="50000"/>
                    <a:lumOff val="50000"/>
                  </a:schemeClr>
                </a:solidFill>
                <a:latin typeface="Arial" charset="0"/>
                <a:ea typeface="Arial" charset="0"/>
                <a:cs typeface="Arial" charset="0"/>
              </a:rPr>
              <a:t> ad minim </a:t>
            </a:r>
            <a:r>
              <a:rPr lang="en-US" sz="1800" kern="0" dirty="0" err="1">
                <a:solidFill>
                  <a:schemeClr val="accent6">
                    <a:lumMod val="50000"/>
                    <a:lumOff val="50000"/>
                  </a:schemeClr>
                </a:solidFill>
                <a:latin typeface="Arial" charset="0"/>
                <a:ea typeface="Arial" charset="0"/>
                <a:cs typeface="Arial" charset="0"/>
              </a:rPr>
              <a:t>veniam</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quis</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nostrud</a:t>
            </a:r>
            <a:r>
              <a:rPr lang="en-US" sz="1800" kern="0" dirty="0">
                <a:solidFill>
                  <a:schemeClr val="accent6">
                    <a:lumMod val="50000"/>
                    <a:lumOff val="50000"/>
                  </a:schemeClr>
                </a:solidFill>
                <a:latin typeface="Arial" charset="0"/>
                <a:ea typeface="Arial" charset="0"/>
                <a:cs typeface="Arial" charset="0"/>
              </a:rPr>
              <a:t> exercitation </a:t>
            </a:r>
            <a:r>
              <a:rPr lang="en-US" sz="1800" kern="0" dirty="0" err="1">
                <a:solidFill>
                  <a:schemeClr val="accent6">
                    <a:lumMod val="50000"/>
                    <a:lumOff val="50000"/>
                  </a:schemeClr>
                </a:solidFill>
                <a:latin typeface="Arial" charset="0"/>
                <a:ea typeface="Arial" charset="0"/>
                <a:cs typeface="Arial" charset="0"/>
              </a:rPr>
              <a:t>ullamco</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laboris</a:t>
            </a:r>
            <a:r>
              <a:rPr lang="en-US" sz="1800" kern="0" dirty="0">
                <a:solidFill>
                  <a:schemeClr val="accent6">
                    <a:lumMod val="50000"/>
                    <a:lumOff val="50000"/>
                  </a:schemeClr>
                </a:solidFill>
                <a:latin typeface="Arial" charset="0"/>
                <a:ea typeface="Arial" charset="0"/>
                <a:cs typeface="Arial" charset="0"/>
              </a:rPr>
              <a:t> nisi </a:t>
            </a:r>
            <a:r>
              <a:rPr lang="en-US" sz="1800" kern="0" dirty="0" err="1">
                <a:solidFill>
                  <a:schemeClr val="accent6">
                    <a:lumMod val="50000"/>
                    <a:lumOff val="50000"/>
                  </a:schemeClr>
                </a:solidFill>
                <a:latin typeface="Arial" charset="0"/>
                <a:ea typeface="Arial" charset="0"/>
                <a:cs typeface="Arial" charset="0"/>
              </a:rPr>
              <a:t>ut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aliquip</a:t>
            </a:r>
            <a:r>
              <a:rPr lang="en-US" sz="1800" kern="0" dirty="0">
                <a:solidFill>
                  <a:schemeClr val="accent6">
                    <a:lumMod val="50000"/>
                    <a:lumOff val="50000"/>
                  </a:schemeClr>
                </a:solidFill>
                <a:latin typeface="Arial" charset="0"/>
                <a:ea typeface="Arial" charset="0"/>
                <a:cs typeface="Arial" charset="0"/>
              </a:rPr>
              <a:t> ex </a:t>
            </a:r>
            <a:r>
              <a:rPr lang="en-US" sz="1800" kern="0" dirty="0" err="1">
                <a:solidFill>
                  <a:schemeClr val="accent6">
                    <a:lumMod val="50000"/>
                    <a:lumOff val="50000"/>
                  </a:schemeClr>
                </a:solidFill>
                <a:latin typeface="Arial" charset="0"/>
                <a:ea typeface="Arial" charset="0"/>
                <a:cs typeface="Arial" charset="0"/>
              </a:rPr>
              <a:t>ea</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commodo</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consequat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Duis</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aute</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irure</a:t>
            </a:r>
            <a:r>
              <a:rPr lang="en-US" sz="1800" kern="0" dirty="0">
                <a:solidFill>
                  <a:schemeClr val="accent6">
                    <a:lumMod val="50000"/>
                    <a:lumOff val="50000"/>
                  </a:schemeClr>
                </a:solidFill>
                <a:latin typeface="Arial" charset="0"/>
                <a:ea typeface="Arial" charset="0"/>
                <a:cs typeface="Arial" charset="0"/>
              </a:rPr>
              <a:t> dolor in </a:t>
            </a:r>
            <a:r>
              <a:rPr lang="en-US" sz="1800" kern="0" dirty="0" err="1">
                <a:solidFill>
                  <a:schemeClr val="accent6">
                    <a:lumMod val="50000"/>
                    <a:lumOff val="50000"/>
                  </a:schemeClr>
                </a:solidFill>
                <a:latin typeface="Arial" charset="0"/>
                <a:ea typeface="Arial" charset="0"/>
                <a:cs typeface="Arial" charset="0"/>
              </a:rPr>
              <a:t>reprehenderit</a:t>
            </a:r>
            <a:r>
              <a:rPr lang="en-US" sz="1800" kern="0" dirty="0">
                <a:solidFill>
                  <a:schemeClr val="accent6">
                    <a:lumMod val="50000"/>
                    <a:lumOff val="50000"/>
                  </a:schemeClr>
                </a:solidFill>
                <a:latin typeface="Arial" charset="0"/>
                <a:ea typeface="Arial" charset="0"/>
                <a:cs typeface="Arial" charset="0"/>
              </a:rPr>
              <a:t> in </a:t>
            </a:r>
            <a:r>
              <a:rPr lang="en-US" sz="1800" kern="0" dirty="0" err="1">
                <a:solidFill>
                  <a:schemeClr val="accent6">
                    <a:lumMod val="50000"/>
                    <a:lumOff val="50000"/>
                  </a:schemeClr>
                </a:solidFill>
                <a:latin typeface="Arial" charset="0"/>
                <a:ea typeface="Arial" charset="0"/>
                <a:cs typeface="Arial" charset="0"/>
              </a:rPr>
              <a:t>voluptate</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velit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esse</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cillum</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dolore</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eu</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fugiat</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nulla</a:t>
            </a:r>
            <a:r>
              <a:rPr lang="en-US" sz="1800" kern="0" dirty="0">
                <a:solidFill>
                  <a:schemeClr val="accent6">
                    <a:lumMod val="50000"/>
                    <a:lumOff val="50000"/>
                  </a:schemeClr>
                </a:solidFill>
                <a:latin typeface="Arial" charset="0"/>
                <a:ea typeface="Arial" charset="0"/>
                <a:cs typeface="Arial" charset="0"/>
              </a:rPr>
              <a:t> </a:t>
            </a:r>
            <a:r>
              <a:rPr lang="en-US" sz="1800" kern="0" dirty="0" err="1">
                <a:solidFill>
                  <a:schemeClr val="accent6">
                    <a:lumMod val="50000"/>
                    <a:lumOff val="50000"/>
                  </a:schemeClr>
                </a:solidFill>
                <a:latin typeface="Arial" charset="0"/>
                <a:ea typeface="Arial" charset="0"/>
                <a:cs typeface="Arial" charset="0"/>
              </a:rPr>
              <a:t>pariatur</a:t>
            </a:r>
            <a:r>
              <a:rPr lang="en-US" sz="1800" kern="0" dirty="0">
                <a:solidFill>
                  <a:schemeClr val="accent6">
                    <a:lumMod val="50000"/>
                    <a:lumOff val="50000"/>
                  </a:schemeClr>
                </a:solidFill>
                <a:latin typeface="Arial" charset="0"/>
                <a:ea typeface="Arial" charset="0"/>
                <a:cs typeface="Arial" charset="0"/>
              </a:rPr>
              <a:t>.</a:t>
            </a:r>
          </a:p>
        </p:txBody>
      </p:sp>
    </p:spTree>
    <p:extLst>
      <p:ext uri="{BB962C8B-B14F-4D97-AF65-F5344CB8AC3E}">
        <p14:creationId xmlns:p14="http://schemas.microsoft.com/office/powerpoint/2010/main" val="3184778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366BBF-229C-C44C-AF59-4ACC2BB0C3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70323"/>
          <a:stretch/>
        </p:blipFill>
        <p:spPr>
          <a:xfrm>
            <a:off x="-2" y="1"/>
            <a:ext cx="12189523" cy="2057400"/>
          </a:xfrm>
          <a:prstGeom prst="rect">
            <a:avLst/>
          </a:prstGeom>
        </p:spPr>
      </p:pic>
      <p:sp>
        <p:nvSpPr>
          <p:cNvPr id="3" name="Text Box 9"/>
          <p:cNvSpPr txBox="1">
            <a:spLocks noChangeArrowheads="1"/>
          </p:cNvSpPr>
          <p:nvPr userDrawn="1"/>
        </p:nvSpPr>
        <p:spPr bwMode="auto">
          <a:xfrm>
            <a:off x="113284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1000" smtClean="0">
                <a:solidFill>
                  <a:srgbClr val="0A5496"/>
                </a:solidFill>
              </a:rPr>
              <a:pPr algn="r" eaLnBrk="0" fontAlgn="base" hangingPunct="0">
                <a:spcBef>
                  <a:spcPct val="50000"/>
                </a:spcBef>
                <a:spcAft>
                  <a:spcPct val="0"/>
                </a:spcAft>
                <a:defRPr/>
              </a:pPr>
              <a:t>‹#›</a:t>
            </a:fld>
            <a:endParaRPr lang="en-US" sz="1000" dirty="0">
              <a:solidFill>
                <a:srgbClr val="0A5496"/>
              </a:solidFill>
            </a:endParaRPr>
          </a:p>
        </p:txBody>
      </p:sp>
      <p:sp>
        <p:nvSpPr>
          <p:cNvPr id="6" name="Rectangle 5">
            <a:extLst>
              <a:ext uri="{FF2B5EF4-FFF2-40B4-BE49-F238E27FC236}">
                <a16:creationId xmlns:a16="http://schemas.microsoft.com/office/drawing/2014/main" id="{4B2DAA68-1FEC-B844-9D68-5B89C97E05F6}"/>
              </a:ext>
            </a:extLst>
          </p:cNvPr>
          <p:cNvSpPr/>
          <p:nvPr userDrawn="1"/>
        </p:nvSpPr>
        <p:spPr>
          <a:xfrm>
            <a:off x="3" y="2"/>
            <a:ext cx="12189524" cy="2057401"/>
          </a:xfrm>
          <a:prstGeom prst="rect">
            <a:avLst/>
          </a:prstGeom>
          <a:solidFill>
            <a:schemeClr val="tx1">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fontAlgn="base">
              <a:spcBef>
                <a:spcPct val="0"/>
              </a:spcBef>
              <a:spcAft>
                <a:spcPct val="0"/>
              </a:spcAft>
            </a:pPr>
            <a:r>
              <a:rPr lang="en-US" sz="1800" dirty="0">
                <a:solidFill>
                  <a:prstClr val="white">
                    <a:alpha val="44000"/>
                  </a:prstClr>
                </a:solidFill>
              </a:rPr>
              <a:t>    </a:t>
            </a:r>
          </a:p>
        </p:txBody>
      </p:sp>
    </p:spTree>
    <p:extLst>
      <p:ext uri="{BB962C8B-B14F-4D97-AF65-F5344CB8AC3E}">
        <p14:creationId xmlns:p14="http://schemas.microsoft.com/office/powerpoint/2010/main" val="20766037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Main 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Background Image"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6"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F185571F-128D-403F-A5AC-9B2D181A2507}" type="slidenum">
              <a:rPr lang="en-US" sz="563" smtClean="0">
                <a:solidFill>
                  <a:schemeClr val="bg1"/>
                </a:solidFill>
              </a:rPr>
              <a:pPr algn="r">
                <a:spcBef>
                  <a:spcPct val="50000"/>
                </a:spcBef>
                <a:defRPr/>
              </a:pPr>
              <a:t>‹#›</a:t>
            </a:fld>
            <a:endParaRPr lang="en-US" sz="563" dirty="0">
              <a:solidFill>
                <a:schemeClr val="bg1"/>
              </a:solidFill>
            </a:endParaRPr>
          </a:p>
        </p:txBody>
      </p:sp>
      <p:sp>
        <p:nvSpPr>
          <p:cNvPr id="7" name="Gold Bar"/>
          <p:cNvSpPr/>
          <p:nvPr/>
        </p:nvSpPr>
        <p:spPr>
          <a:xfrm>
            <a:off x="5507039" y="3290890"/>
            <a:ext cx="1177925" cy="71437"/>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p>
        </p:txBody>
      </p:sp>
      <p:pic>
        <p:nvPicPr>
          <p:cNvPr id="8" name="Logo" descr="lionlogo_white.ep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9700" y="1243013"/>
            <a:ext cx="17526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18"/>
          <p:cNvSpPr>
            <a:spLocks noGrp="1"/>
          </p:cNvSpPr>
          <p:nvPr>
            <p:ph type="body" sz="quarter" idx="12"/>
          </p:nvPr>
        </p:nvSpPr>
        <p:spPr>
          <a:xfrm>
            <a:off x="762000" y="3657600"/>
            <a:ext cx="10668000" cy="914400"/>
          </a:xfrm>
          <a:prstGeom prst="rect">
            <a:avLst/>
          </a:prstGeom>
        </p:spPr>
        <p:txBody>
          <a:bodyPr anchor="ctr"/>
          <a:lstStyle>
            <a:lvl1pPr marL="0" indent="0" algn="ctr">
              <a:buNone/>
              <a:defRPr sz="2025" b="1">
                <a:solidFill>
                  <a:srgbClr val="F0C300"/>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21" name="Text Placeholder 20"/>
          <p:cNvSpPr>
            <a:spLocks noGrp="1"/>
          </p:cNvSpPr>
          <p:nvPr>
            <p:ph type="body" sz="quarter" idx="13"/>
          </p:nvPr>
        </p:nvSpPr>
        <p:spPr>
          <a:xfrm>
            <a:off x="762000" y="4800600"/>
            <a:ext cx="10668000" cy="1066800"/>
          </a:xfrm>
          <a:prstGeom prst="rect">
            <a:avLst/>
          </a:prstGeom>
        </p:spPr>
        <p:txBody>
          <a:bodyPr/>
          <a:lstStyle>
            <a:lvl1pPr marL="0" indent="0" algn="ctr">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668181766"/>
      </p:ext>
    </p:extLst>
  </p:cSld>
  <p:clrMapOvr>
    <a:masterClrMapping/>
  </p:clrMapOvr>
  <p:transition spd="slow"/>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Vision break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4"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13B1ECD9-77B6-4637-B331-1603F7405D89}" type="slidenum">
              <a:rPr lang="en-US" sz="563" smtClean="0">
                <a:solidFill>
                  <a:schemeClr val="bg1"/>
                </a:solidFill>
              </a:rPr>
              <a:pPr algn="r">
                <a:spcBef>
                  <a:spcPct val="50000"/>
                </a:spcBef>
                <a:defRPr/>
              </a:pPr>
              <a:t>‹#›</a:t>
            </a:fld>
            <a:endParaRPr lang="en-US" sz="563" dirty="0">
              <a:solidFill>
                <a:schemeClr val="bg1"/>
              </a:solidFill>
            </a:endParaRPr>
          </a:p>
        </p:txBody>
      </p:sp>
      <p:sp>
        <p:nvSpPr>
          <p:cNvPr id="5" name="Rectangle 4"/>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320648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1441330463"/>
      </p:ext>
    </p:extLst>
  </p:cSld>
  <p:clrMapOvr>
    <a:overrideClrMapping bg1="lt1" tx1="dk1" bg2="lt2" tx2="dk2" accent1="accent1" accent2="accent2" accent3="accent3" accent4="accent4" accent5="accent5" accent6="accent6" hlink="hlink" folHlink="folHlink"/>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7_Vision breaker Slide">
    <p:bg>
      <p:bgPr>
        <a:solidFill>
          <a:srgbClr val="0A5496"/>
        </a:solidFill>
        <a:effectLst/>
      </p:bgPr>
    </p:bg>
    <p:spTree>
      <p:nvGrpSpPr>
        <p:cNvPr id="1" name=""/>
        <p:cNvGrpSpPr/>
        <p:nvPr/>
      </p:nvGrpSpPr>
      <p:grpSpPr>
        <a:xfrm>
          <a:off x="0" y="0"/>
          <a:ext cx="0" cy="0"/>
          <a:chOff x="0" y="0"/>
          <a:chExt cx="0" cy="0"/>
        </a:xfrm>
      </p:grpSpPr>
      <p:sp>
        <p:nvSpPr>
          <p:cNvPr id="4"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B5218F9C-FAF6-4A74-B6A9-8F73390C649A}" type="slidenum">
              <a:rPr lang="en-US" sz="563" smtClean="0">
                <a:solidFill>
                  <a:schemeClr val="bg1"/>
                </a:solidFill>
              </a:rPr>
              <a:pPr algn="r">
                <a:spcBef>
                  <a:spcPct val="50000"/>
                </a:spcBef>
                <a:defRPr/>
              </a:pPr>
              <a:t>‹#›</a:t>
            </a:fld>
            <a:endParaRPr lang="en-US" sz="563" dirty="0">
              <a:solidFill>
                <a:schemeClr val="bg1"/>
              </a:solidFill>
            </a:endParaRPr>
          </a:p>
        </p:txBody>
      </p:sp>
      <p:sp>
        <p:nvSpPr>
          <p:cNvPr id="5" name="Rectangle 4"/>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320648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6" name="Text Placeholder 20"/>
          <p:cNvSpPr>
            <a:spLocks noGrp="1"/>
          </p:cNvSpPr>
          <p:nvPr>
            <p:ph type="body" sz="quarter" idx="13"/>
          </p:nvPr>
        </p:nvSpPr>
        <p:spPr>
          <a:xfrm>
            <a:off x="3259530" y="4189206"/>
            <a:ext cx="5672943" cy="535194"/>
          </a:xfrm>
          <a:prstGeom prst="rect">
            <a:avLst/>
          </a:prstGeom>
        </p:spPr>
        <p:txBody>
          <a:bodyPr anchor="t"/>
          <a:lstStyle>
            <a:lvl1pPr marL="0" indent="0" algn="ctr">
              <a:buNone/>
              <a:defRPr sz="13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574172069"/>
      </p:ext>
    </p:extLst>
  </p:cSld>
  <p:clrMapOvr>
    <a:overrideClrMapping bg1="lt1" tx1="dk1" bg2="lt2" tx2="dk2" accent1="accent1" accent2="accent2" accent3="accent3" accent4="accent4" accent5="accent5" accent6="accent6" hlink="hlink" folHlink="folHlink"/>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1_Main 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Background Image"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5"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B4A8965F-6A9D-42D6-A089-F023E18AA7E5}" type="slidenum">
              <a:rPr lang="en-US" sz="563" smtClean="0">
                <a:solidFill>
                  <a:schemeClr val="bg1"/>
                </a:solidFill>
              </a:rPr>
              <a:pPr algn="r">
                <a:spcBef>
                  <a:spcPct val="50000"/>
                </a:spcBef>
                <a:defRPr/>
              </a:pPr>
              <a:t>‹#›</a:t>
            </a:fld>
            <a:endParaRPr lang="en-US" sz="563" dirty="0">
              <a:solidFill>
                <a:schemeClr val="bg1"/>
              </a:solidFill>
            </a:endParaRPr>
          </a:p>
        </p:txBody>
      </p:sp>
      <p:pic>
        <p:nvPicPr>
          <p:cNvPr id="6" name="Logo" descr="lionlogo_white.ep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9700" y="1243013"/>
            <a:ext cx="17526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62100" y="2847975"/>
            <a:ext cx="1514475" cy="87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717" tIns="17858" rIns="35717" bIns="17858">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defRPr/>
            </a:pPr>
            <a:r>
              <a:rPr lang="en-US" altLang="en-US" sz="5400" b="1" dirty="0">
                <a:solidFill>
                  <a:srgbClr val="FBC608"/>
                </a:solidFill>
                <a:latin typeface="Open sans"/>
                <a:ea typeface="Open sans"/>
                <a:cs typeface="Open sans"/>
              </a:rPr>
              <a:t>“</a:t>
            </a:r>
          </a:p>
        </p:txBody>
      </p:sp>
      <p:sp>
        <p:nvSpPr>
          <p:cNvPr id="8" name="Rectangle 7"/>
          <p:cNvSpPr>
            <a:spLocks noChangeArrowheads="1"/>
          </p:cNvSpPr>
          <p:nvPr/>
        </p:nvSpPr>
        <p:spPr bwMode="auto">
          <a:xfrm>
            <a:off x="8923339" y="4130675"/>
            <a:ext cx="1512887" cy="87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717" tIns="17858" rIns="35717" bIns="17858">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defRPr/>
            </a:pPr>
            <a:r>
              <a:rPr lang="en-US" altLang="en-US" sz="5400" b="1" dirty="0">
                <a:solidFill>
                  <a:srgbClr val="FBC608"/>
                </a:solidFill>
                <a:latin typeface="Open sans"/>
                <a:ea typeface="Open sans"/>
                <a:cs typeface="Open sans"/>
              </a:rPr>
              <a:t>”</a:t>
            </a:r>
          </a:p>
        </p:txBody>
      </p:sp>
      <p:sp>
        <p:nvSpPr>
          <p:cNvPr id="21" name="Text Placeholder 20"/>
          <p:cNvSpPr>
            <a:spLocks noGrp="1"/>
          </p:cNvSpPr>
          <p:nvPr>
            <p:ph type="body" sz="quarter" idx="13"/>
          </p:nvPr>
        </p:nvSpPr>
        <p:spPr>
          <a:xfrm>
            <a:off x="2362200" y="3276600"/>
            <a:ext cx="7239000" cy="1752600"/>
          </a:xfrm>
          <a:prstGeom prst="rect">
            <a:avLst/>
          </a:prstGeom>
        </p:spPr>
        <p:txBody>
          <a:bodyPr anchor="ctr"/>
          <a:lstStyle>
            <a:lvl1pPr marL="0" indent="0" algn="ctr">
              <a:buNone/>
              <a:defRPr sz="13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54798205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9_Vision breaker Slide">
    <p:bg>
      <p:bgPr>
        <a:solidFill>
          <a:srgbClr val="732E81"/>
        </a:solidFill>
        <a:effectLst/>
      </p:bgPr>
    </p:bg>
    <p:spTree>
      <p:nvGrpSpPr>
        <p:cNvPr id="1" name=""/>
        <p:cNvGrpSpPr/>
        <p:nvPr/>
      </p:nvGrpSpPr>
      <p:grpSpPr>
        <a:xfrm>
          <a:off x="0" y="0"/>
          <a:ext cx="0" cy="0"/>
          <a:chOff x="0" y="0"/>
          <a:chExt cx="0" cy="0"/>
        </a:xfrm>
      </p:grpSpPr>
      <p:sp>
        <p:nvSpPr>
          <p:cNvPr id="4" name="Page number"/>
          <p:cNvSpPr txBox="1">
            <a:spLocks noChangeArrowheads="1"/>
          </p:cNvSpPr>
          <p:nvPr/>
        </p:nvSpPr>
        <p:spPr bwMode="auto">
          <a:xfrm>
            <a:off x="11430000" y="6434351"/>
            <a:ext cx="3302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AADB0859-19AD-46EE-BD66-6034B101BDF2}" type="slidenum">
              <a:rPr lang="en-US" sz="563" smtClean="0">
                <a:solidFill>
                  <a:schemeClr val="bg1"/>
                </a:solidFill>
              </a:rPr>
              <a:pPr algn="r">
                <a:spcBef>
                  <a:spcPct val="50000"/>
                </a:spcBef>
                <a:defRPr/>
              </a:pPr>
              <a:t>‹#›</a:t>
            </a:fld>
            <a:endParaRPr lang="en-US" sz="563" dirty="0">
              <a:solidFill>
                <a:schemeClr val="bg1"/>
              </a:solidFill>
            </a:endParaRPr>
          </a:p>
        </p:txBody>
      </p:sp>
      <p:sp>
        <p:nvSpPr>
          <p:cNvPr id="5" name="Rectangle 4"/>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423968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6" name="Text Placeholder 20"/>
          <p:cNvSpPr>
            <a:spLocks noGrp="1"/>
          </p:cNvSpPr>
          <p:nvPr>
            <p:ph type="body" sz="quarter" idx="13"/>
          </p:nvPr>
        </p:nvSpPr>
        <p:spPr>
          <a:xfrm>
            <a:off x="3259530" y="3206478"/>
            <a:ext cx="5672943" cy="535194"/>
          </a:xfrm>
          <a:prstGeom prst="rect">
            <a:avLst/>
          </a:prstGeom>
        </p:spPr>
        <p:txBody>
          <a:bodyPr anchor="t"/>
          <a:lstStyle>
            <a:lvl1pPr marL="0" indent="0" algn="ctr">
              <a:buNone/>
              <a:defRPr sz="13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222246480"/>
      </p:ext>
    </p:extLst>
  </p:cSld>
  <p:clrMapOvr>
    <a:overrideClrMapping bg1="lt1" tx1="dk1" bg2="lt2" tx2="dk2" accent1="accent1" accent2="accent2" accent3="accent3" accent4="accent4" accent5="accent5" accent6="accent6" hlink="hlink" folHlink="folHlink"/>
  </p:clrMapOvr>
  <p:transition spd="slow"/>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10_Vision breaker Slide">
    <p:spTree>
      <p:nvGrpSpPr>
        <p:cNvPr id="1" name=""/>
        <p:cNvGrpSpPr/>
        <p:nvPr/>
      </p:nvGrpSpPr>
      <p:grpSpPr>
        <a:xfrm>
          <a:off x="0" y="0"/>
          <a:ext cx="0" cy="0"/>
          <a:chOff x="0" y="0"/>
          <a:chExt cx="0" cy="0"/>
        </a:xfrm>
      </p:grpSpPr>
      <p:sp>
        <p:nvSpPr>
          <p:cNvPr id="4"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5" name="Page number"/>
          <p:cNvSpPr txBox="1">
            <a:spLocks noChangeArrowheads="1"/>
          </p:cNvSpPr>
          <p:nvPr/>
        </p:nvSpPr>
        <p:spPr bwMode="auto">
          <a:xfrm>
            <a:off x="11430000" y="6434351"/>
            <a:ext cx="3302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D040F75B-A147-4DB7-BFE0-A7FA3FE81F4B}" type="slidenum">
              <a:rPr lang="en-US" sz="563" smtClean="0">
                <a:solidFill>
                  <a:schemeClr val="bg1"/>
                </a:solidFill>
              </a:rPr>
              <a:pPr algn="r">
                <a:spcBef>
                  <a:spcPct val="50000"/>
                </a:spcBef>
                <a:defRPr/>
              </a:pPr>
              <a:t>‹#›</a:t>
            </a:fld>
            <a:endParaRPr lang="en-US" sz="563" dirty="0">
              <a:solidFill>
                <a:schemeClr val="bg1"/>
              </a:solidFill>
            </a:endParaRPr>
          </a:p>
        </p:txBody>
      </p:sp>
      <p:sp>
        <p:nvSpPr>
          <p:cNvPr id="6" name="Rectangle 5"/>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319124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7" name="Text Placeholder 6"/>
          <p:cNvSpPr>
            <a:spLocks noGrp="1"/>
          </p:cNvSpPr>
          <p:nvPr>
            <p:ph type="body" sz="quarter" idx="13"/>
          </p:nvPr>
        </p:nvSpPr>
        <p:spPr>
          <a:xfrm>
            <a:off x="2990851" y="4361279"/>
            <a:ext cx="6210300" cy="1524000"/>
          </a:xfrm>
          <a:prstGeom prst="rect">
            <a:avLst/>
          </a:prstGeom>
        </p:spPr>
        <p:txBody>
          <a:bodyPr/>
          <a:lstStyle>
            <a:lvl1pPr>
              <a:defRPr sz="1125">
                <a:solidFill>
                  <a:schemeClr val="bg1"/>
                </a:solidFill>
              </a:defRPr>
            </a:lvl1pPr>
            <a:lvl2pPr marL="291993" indent="0">
              <a:buNone/>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729911553"/>
      </p:ext>
    </p:extLst>
  </p:cSld>
  <p:clrMapOvr>
    <a:overrideClrMapping bg1="lt1" tx1="dk1" bg2="lt2" tx2="dk2" accent1="accent1" accent2="accent2" accent3="accent3" accent4="accent4" accent5="accent5" accent6="accent6" hlink="hlink" folHlink="folHlink"/>
  </p:clrMapOvr>
  <p:transition spd="slow"/>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rgbClr val="F2F2F2"/>
        </a:solidFill>
        <a:effectLst/>
      </p:bgPr>
    </p:bg>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5B50199A-5985-46AE-8513-D2248DF0B085}"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Tree>
    <p:extLst>
      <p:ext uri="{BB962C8B-B14F-4D97-AF65-F5344CB8AC3E}">
        <p14:creationId xmlns:p14="http://schemas.microsoft.com/office/powerpoint/2010/main" val="361086514"/>
      </p:ext>
    </p:extLst>
  </p:cSld>
  <p:clrMapOvr>
    <a:masterClrMapping/>
  </p:clrMapOvr>
  <p:transition spd="slow"/>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8_Vision breaker Slide">
    <p:bg>
      <p:bgPr>
        <a:solidFill>
          <a:srgbClr val="10233F"/>
        </a:solidFill>
        <a:effectLst/>
      </p:bgPr>
    </p:bg>
    <p:spTree>
      <p:nvGrpSpPr>
        <p:cNvPr id="1" name=""/>
        <p:cNvGrpSpPr/>
        <p:nvPr/>
      </p:nvGrpSpPr>
      <p:grpSpPr>
        <a:xfrm>
          <a:off x="0" y="0"/>
          <a:ext cx="0" cy="0"/>
          <a:chOff x="0" y="0"/>
          <a:chExt cx="0" cy="0"/>
        </a:xfrm>
      </p:grpSpPr>
      <p:sp>
        <p:nvSpPr>
          <p:cNvPr id="3" name="Rectangle 2"/>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a:defRPr/>
            </a:pPr>
            <a:endParaRPr lang="en-US" sz="1350" dirty="0">
              <a:latin typeface="Arial" charset="0"/>
              <a:ea typeface="Arial" charset="0"/>
              <a:cs typeface="Arial"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l="-2" r="21400" b="10049"/>
          <a:stretch>
            <a:fillRect/>
          </a:stretch>
        </p:blipFill>
        <p:spPr bwMode="auto">
          <a:xfrm>
            <a:off x="8983664" y="3355977"/>
            <a:ext cx="3233737"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8"/>
          <p:cNvSpPr>
            <a:spLocks noGrp="1"/>
          </p:cNvSpPr>
          <p:nvPr>
            <p:ph type="body" sz="quarter" idx="12"/>
          </p:nvPr>
        </p:nvSpPr>
        <p:spPr>
          <a:xfrm>
            <a:off x="2991186" y="3206480"/>
            <a:ext cx="6209629" cy="445043"/>
          </a:xfrm>
          <a:prstGeom prst="rect">
            <a:avLst/>
          </a:prstGeom>
        </p:spPr>
        <p:txBody>
          <a:bodyPr anchor="ctr"/>
          <a:lstStyle>
            <a:lvl1pPr marL="0" indent="0" algn="ctr">
              <a:buNone/>
              <a:defRPr sz="3000" b="1">
                <a:solidFill>
                  <a:schemeClr val="bg1"/>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3973060063"/>
      </p:ext>
    </p:extLst>
  </p:cSld>
  <p:clrMapOvr>
    <a:overrideClrMapping bg1="lt1" tx1="dk1" bg2="lt2" tx2="dk2" accent1="accent1" accent2="accent2" accent3="accent3" accent4="accent4" accent5="accent5" accent6="accent6" hlink="hlink" folHlink="folHlink"/>
  </p:clrMapOvr>
  <p:transition spd="slow"/>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723905" y="2209800"/>
            <a:ext cx="10744199" cy="838200"/>
          </a:xfrm>
          <a:prstGeom prst="rect">
            <a:avLst/>
          </a:prstGeom>
        </p:spPr>
        <p:txBody>
          <a:bodyPr anchor="t"/>
          <a:lstStyle>
            <a:lvl1pPr marL="0" indent="0" algn="ctr">
              <a:lnSpc>
                <a:spcPct val="105000"/>
              </a:lnSpc>
              <a:spcAft>
                <a:spcPts val="600"/>
              </a:spcAft>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marL="0" indent="0" algn="ctr">
              <a:lnSpc>
                <a:spcPct val="105000"/>
              </a:lnSpc>
              <a:spcAft>
                <a:spcPts val="600"/>
              </a:spcAft>
              <a:buNone/>
            </a:pP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sunt</a:t>
            </a:r>
            <a:r>
              <a:rPr lang="en-US" kern="0" dirty="0">
                <a:solidFill>
                  <a:schemeClr val="accent6">
                    <a:lumMod val="50000"/>
                    <a:lumOff val="50000"/>
                  </a:schemeClr>
                </a:solidFill>
                <a:latin typeface="Arial" charset="0"/>
                <a:ea typeface="Arial" charset="0"/>
                <a:cs typeface="Arial" charset="0"/>
              </a:rPr>
              <a:t> in culpa qui </a:t>
            </a:r>
            <a:r>
              <a:rPr lang="en-US" kern="0" dirty="0" err="1">
                <a:solidFill>
                  <a:schemeClr val="accent6">
                    <a:lumMod val="50000"/>
                    <a:lumOff val="50000"/>
                  </a:schemeClr>
                </a:solidFill>
                <a:latin typeface="Arial" charset="0"/>
                <a:ea typeface="Arial" charset="0"/>
                <a:cs typeface="Arial" charset="0"/>
              </a:rPr>
              <a:t>officia</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deserunt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mollit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anim</a:t>
            </a:r>
            <a:r>
              <a:rPr lang="en-US" kern="0" dirty="0">
                <a:solidFill>
                  <a:schemeClr val="accent6">
                    <a:lumMod val="50000"/>
                    <a:lumOff val="50000"/>
                  </a:schemeClr>
                </a:solidFill>
                <a:latin typeface="Arial" charset="0"/>
                <a:ea typeface="Arial" charset="0"/>
                <a:cs typeface="Arial" charset="0"/>
              </a:rPr>
              <a:t> id </a:t>
            </a:r>
            <a:r>
              <a:rPr lang="en-US" kern="0" dirty="0" err="1">
                <a:solidFill>
                  <a:schemeClr val="accent6">
                    <a:lumMod val="50000"/>
                    <a:lumOff val="50000"/>
                  </a:schemeClr>
                </a:solidFill>
                <a:latin typeface="Arial" charset="0"/>
                <a:ea typeface="Arial" charset="0"/>
                <a:cs typeface="Arial" charset="0"/>
              </a:rPr>
              <a:t>est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laborum</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Excepteur</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sint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occaecat</a:t>
            </a:r>
            <a:r>
              <a:rPr lang="en-US" kern="0" dirty="0">
                <a:solidFill>
                  <a:schemeClr val="accent6">
                    <a:lumMod val="50000"/>
                    <a:lumOff val="50000"/>
                  </a:schemeClr>
                </a:solidFill>
                <a:latin typeface="Arial" charset="0"/>
                <a:ea typeface="Arial" charset="0"/>
                <a:cs typeface="Arial" charset="0"/>
              </a:rPr>
              <a:t> </a:t>
            </a:r>
            <a:r>
              <a:rPr lang="en-US" kern="0" dirty="0" err="1">
                <a:solidFill>
                  <a:schemeClr val="accent6">
                    <a:lumMod val="50000"/>
                    <a:lumOff val="50000"/>
                  </a:schemeClr>
                </a:solidFill>
                <a:latin typeface="Arial" charset="0"/>
                <a:ea typeface="Arial" charset="0"/>
                <a:cs typeface="Arial" charset="0"/>
              </a:rPr>
              <a:t>cupidatat</a:t>
            </a:r>
            <a:r>
              <a:rPr lang="en-US" kern="0" dirty="0">
                <a:solidFill>
                  <a:schemeClr val="accent6">
                    <a:lumMod val="50000"/>
                    <a:lumOff val="50000"/>
                  </a:schemeClr>
                </a:solidFill>
                <a:latin typeface="Arial" charset="0"/>
                <a:ea typeface="Arial" charset="0"/>
                <a:cs typeface="Arial" charset="0"/>
              </a:rPr>
              <a:t> non </a:t>
            </a:r>
            <a:r>
              <a:rPr lang="en-US" kern="0" dirty="0" err="1">
                <a:solidFill>
                  <a:schemeClr val="accent6">
                    <a:lumMod val="50000"/>
                    <a:lumOff val="50000"/>
                  </a:schemeClr>
                </a:solidFill>
                <a:latin typeface="Arial" charset="0"/>
                <a:ea typeface="Arial" charset="0"/>
                <a:cs typeface="Arial" charset="0"/>
              </a:rPr>
              <a:t>proident</a:t>
            </a:r>
            <a:r>
              <a:rPr lang="en-US" kern="0" dirty="0">
                <a:solidFill>
                  <a:schemeClr val="accent6">
                    <a:lumMod val="50000"/>
                    <a:lumOff val="50000"/>
                  </a:schemeClr>
                </a:solidFill>
                <a:latin typeface="Arial" charset="0"/>
                <a:ea typeface="Arial" charset="0"/>
                <a:cs typeface="Arial" charset="0"/>
              </a:rPr>
              <a:t>.</a:t>
            </a:r>
            <a:endParaRPr lang="en-US" dirty="0">
              <a:solidFill>
                <a:schemeClr val="accent6">
                  <a:lumMod val="50000"/>
                  <a:lumOff val="50000"/>
                </a:schemeClr>
              </a:solidFill>
              <a:latin typeface="Arial" charset="0"/>
              <a:ea typeface="Arial" charset="0"/>
              <a:cs typeface="Arial" charset="0"/>
            </a:endParaRPr>
          </a:p>
        </p:txBody>
      </p:sp>
      <p:sp>
        <p:nvSpPr>
          <p:cNvPr id="10" name="Text Placeholder 18">
            <a:extLst>
              <a:ext uri="{FF2B5EF4-FFF2-40B4-BE49-F238E27FC236}">
                <a16:creationId xmlns:a16="http://schemas.microsoft.com/office/drawing/2014/main" id="{D4277D64-B959-AC48-B275-075752BD12E0}"/>
              </a:ext>
            </a:extLst>
          </p:cNvPr>
          <p:cNvSpPr>
            <a:spLocks noGrp="1"/>
          </p:cNvSpPr>
          <p:nvPr>
            <p:ph type="body" sz="quarter" idx="15" hasCustomPrompt="1"/>
          </p:nvPr>
        </p:nvSpPr>
        <p:spPr>
          <a:xfrm>
            <a:off x="2991188" y="1219210"/>
            <a:ext cx="6209629" cy="445043"/>
          </a:xfrm>
          <a:prstGeom prst="rect">
            <a:avLst/>
          </a:prstGeom>
        </p:spPr>
        <p:txBody>
          <a:bodyPr anchor="ctr"/>
          <a:lstStyle>
            <a:lvl1pPr marL="0" indent="0" algn="ctr">
              <a:buNone/>
              <a:defRPr sz="2700" b="1">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4DCB5BA6-37A1-F640-A8DA-26F2DD3B24E2}"/>
              </a:ext>
            </a:extLst>
          </p:cNvPr>
          <p:cNvSpPr/>
          <p:nvPr userDrawn="1"/>
        </p:nvSpPr>
        <p:spPr>
          <a:xfrm>
            <a:off x="5370873" y="1975122"/>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23283939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
        <p:nvSpPr>
          <p:cNvPr id="4" name="Rectangle 3">
            <a:extLst>
              <a:ext uri="{FF2B5EF4-FFF2-40B4-BE49-F238E27FC236}">
                <a16:creationId xmlns:a16="http://schemas.microsoft.com/office/drawing/2014/main" id="{60A1CFA8-01F3-7141-8733-9BD22717A16A}"/>
              </a:ext>
            </a:extLst>
          </p:cNvPr>
          <p:cNvSpPr/>
          <p:nvPr userDrawn="1"/>
        </p:nvSpPr>
        <p:spPr bwMode="auto">
          <a:xfrm>
            <a:off x="0" y="2"/>
            <a:ext cx="12192000" cy="912605"/>
          </a:xfrm>
          <a:prstGeom prst="rect">
            <a:avLst/>
          </a:prstGeom>
          <a:solidFill>
            <a:srgbClr val="FFFFFF"/>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457200" indent="-457200" algn="ctr" defTabSz="685800" fontAlgn="base">
              <a:spcBef>
                <a:spcPct val="0"/>
              </a:spcBef>
              <a:spcAft>
                <a:spcPct val="0"/>
              </a:spcAft>
              <a:buFont typeface="Helvetica" pitchFamily="84" charset="0"/>
              <a:buNone/>
            </a:pPr>
            <a:endParaRPr lang="en-US" sz="2250" dirty="0">
              <a:solidFill>
                <a:srgbClr val="404040"/>
              </a:solidFill>
              <a:latin typeface="Arial" pitchFamily="34" charset="0"/>
              <a:ea typeface="ヒラギノ角ゴ Pro W3" pitchFamily="84" charset="-128"/>
            </a:endParaRPr>
          </a:p>
        </p:txBody>
      </p:sp>
      <p:sp>
        <p:nvSpPr>
          <p:cNvPr id="5" name="Text Placeholder 18">
            <a:extLst>
              <a:ext uri="{FF2B5EF4-FFF2-40B4-BE49-F238E27FC236}">
                <a16:creationId xmlns:a16="http://schemas.microsoft.com/office/drawing/2014/main" id="{FCF6221C-0E44-F44E-8595-80D0F82E78CB}"/>
              </a:ext>
            </a:extLst>
          </p:cNvPr>
          <p:cNvSpPr>
            <a:spLocks noGrp="1"/>
          </p:cNvSpPr>
          <p:nvPr>
            <p:ph type="body" sz="quarter" idx="12" hasCustomPrompt="1"/>
          </p:nvPr>
        </p:nvSpPr>
        <p:spPr>
          <a:xfrm>
            <a:off x="2991188" y="4239688"/>
            <a:ext cx="6209629" cy="445043"/>
          </a:xfrm>
          <a:prstGeom prst="rect">
            <a:avLst/>
          </a:prstGeom>
        </p:spPr>
        <p:txBody>
          <a:bodyPr anchor="ctr"/>
          <a:lstStyle>
            <a:lvl1pPr marL="0" indent="0" algn="ctr">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dirty="0"/>
              <a:t>Insert headline</a:t>
            </a:r>
          </a:p>
        </p:txBody>
      </p:sp>
      <p:sp>
        <p:nvSpPr>
          <p:cNvPr id="6" name="Rectangle 5">
            <a:extLst>
              <a:ext uri="{FF2B5EF4-FFF2-40B4-BE49-F238E27FC236}">
                <a16:creationId xmlns:a16="http://schemas.microsoft.com/office/drawing/2014/main" id="{6462880A-AC72-9845-9312-842AB25FEBC5}"/>
              </a:ext>
            </a:extLst>
          </p:cNvPr>
          <p:cNvSpPr/>
          <p:nvPr userDrawn="1"/>
        </p:nvSpPr>
        <p:spPr>
          <a:xfrm>
            <a:off x="5370873"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sz="1800" dirty="0">
              <a:solidFill>
                <a:prstClr val="white"/>
              </a:solidFill>
              <a:latin typeface="Arial" charset="0"/>
              <a:ea typeface="Arial" charset="0"/>
              <a:cs typeface="Arial" charset="0"/>
            </a:endParaRPr>
          </a:p>
        </p:txBody>
      </p:sp>
      <p:sp>
        <p:nvSpPr>
          <p:cNvPr id="7" name="Text Placeholder 20">
            <a:extLst>
              <a:ext uri="{FF2B5EF4-FFF2-40B4-BE49-F238E27FC236}">
                <a16:creationId xmlns:a16="http://schemas.microsoft.com/office/drawing/2014/main" id="{DC567EA0-7E42-764C-894D-CB400D26CFAC}"/>
              </a:ext>
            </a:extLst>
          </p:cNvPr>
          <p:cNvSpPr>
            <a:spLocks noGrp="1"/>
          </p:cNvSpPr>
          <p:nvPr>
            <p:ph type="body" sz="quarter" idx="13" hasCustomPrompt="1"/>
          </p:nvPr>
        </p:nvSpPr>
        <p:spPr>
          <a:xfrm>
            <a:off x="3259534" y="3206478"/>
            <a:ext cx="5672943" cy="535194"/>
          </a:xfrm>
          <a:prstGeom prst="rect">
            <a:avLst/>
          </a:prstGeom>
        </p:spPr>
        <p:txBody>
          <a:bodyPr anchor="t"/>
          <a:lstStyle>
            <a:lvl1pPr marL="0" indent="0" algn="ctr">
              <a:buNone/>
              <a:defRPr sz="1800" b="1">
                <a:solidFill>
                  <a:srgbClr val="082E87"/>
                </a:solidFill>
              </a:defRPr>
            </a:lvl1pPr>
          </a:lstStyle>
          <a:p>
            <a:pPr lvl="0"/>
            <a:r>
              <a:rPr lang="en-US" dirty="0"/>
              <a:t>Insert copy here</a:t>
            </a:r>
          </a:p>
        </p:txBody>
      </p:sp>
      <p:sp>
        <p:nvSpPr>
          <p:cNvPr id="8" name="Text Placeholder 20">
            <a:extLst>
              <a:ext uri="{FF2B5EF4-FFF2-40B4-BE49-F238E27FC236}">
                <a16:creationId xmlns:a16="http://schemas.microsoft.com/office/drawing/2014/main" id="{AB72BEE2-03B4-2545-81E3-ABE63641DB0D}"/>
              </a:ext>
            </a:extLst>
          </p:cNvPr>
          <p:cNvSpPr>
            <a:spLocks noGrp="1"/>
          </p:cNvSpPr>
          <p:nvPr>
            <p:ph type="body" sz="quarter" idx="14" hasCustomPrompt="1"/>
          </p:nvPr>
        </p:nvSpPr>
        <p:spPr>
          <a:xfrm>
            <a:off x="304807" y="188705"/>
            <a:ext cx="5672943" cy="535194"/>
          </a:xfrm>
          <a:prstGeom prst="rect">
            <a:avLst/>
          </a:prstGeom>
        </p:spPr>
        <p:txBody>
          <a:bodyPr anchor="ctr"/>
          <a:lstStyle>
            <a:lvl1pPr marL="0" indent="0" algn="l">
              <a:buNone/>
              <a:defRPr sz="1350" b="1">
                <a:solidFill>
                  <a:srgbClr val="082E87"/>
                </a:solidFill>
              </a:defRPr>
            </a:lvl1pPr>
          </a:lstStyle>
          <a:p>
            <a:pPr lvl="0"/>
            <a:r>
              <a:rPr lang="en-US" dirty="0"/>
              <a:t>Category title</a:t>
            </a:r>
          </a:p>
        </p:txBody>
      </p:sp>
    </p:spTree>
    <p:extLst>
      <p:ext uri="{BB962C8B-B14F-4D97-AF65-F5344CB8AC3E}">
        <p14:creationId xmlns:p14="http://schemas.microsoft.com/office/powerpoint/2010/main" val="4102869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9" descr="LCI_PPT_template_blank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3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3" name="Rectangle 3"/>
          <p:cNvSpPr>
            <a:spLocks noGrp="1" noChangeArrowheads="1"/>
          </p:cNvSpPr>
          <p:nvPr>
            <p:ph type="ctrTitle"/>
          </p:nvPr>
        </p:nvSpPr>
        <p:spPr>
          <a:xfrm>
            <a:off x="914400" y="2590800"/>
            <a:ext cx="10363200" cy="1009650"/>
          </a:xfrm>
        </p:spPr>
        <p:txBody>
          <a:bodyPr/>
          <a:lstStyle>
            <a:lvl1pPr algn="ctr">
              <a:defRPr sz="3000" b="1">
                <a:solidFill>
                  <a:srgbClr val="FFFFFF"/>
                </a:solidFill>
                <a:latin typeface="ヒラギノ角ゴ Pro W3" pitchFamily="1" charset="-128"/>
              </a:defRPr>
            </a:lvl1pPr>
          </a:lstStyle>
          <a:p>
            <a:r>
              <a:rPr lang="en-US"/>
              <a:t>Click to edit Master title style</a:t>
            </a:r>
          </a:p>
        </p:txBody>
      </p:sp>
      <p:sp>
        <p:nvSpPr>
          <p:cNvPr id="128004" name="Rectangle 4"/>
          <p:cNvSpPr>
            <a:spLocks noGrp="1" noChangeArrowheads="1"/>
          </p:cNvSpPr>
          <p:nvPr>
            <p:ph type="subTitle" idx="1"/>
          </p:nvPr>
        </p:nvSpPr>
        <p:spPr>
          <a:xfrm>
            <a:off x="1828800" y="3581400"/>
            <a:ext cx="8534400" cy="1752600"/>
          </a:xfrm>
        </p:spPr>
        <p:txBody>
          <a:bodyPr/>
          <a:lstStyle>
            <a:lvl1pPr algn="ctr">
              <a:defRPr sz="2250" b="0">
                <a:solidFill>
                  <a:srgbClr val="FFFFFF"/>
                </a:solidFill>
              </a:defRPr>
            </a:lvl1pPr>
          </a:lstStyle>
          <a:p>
            <a:r>
              <a:rPr lang="en-US"/>
              <a:t>Click to edit Master subtitle style</a:t>
            </a:r>
          </a:p>
        </p:txBody>
      </p:sp>
    </p:spTree>
    <p:extLst>
      <p:ext uri="{BB962C8B-B14F-4D97-AF65-F5344CB8AC3E}">
        <p14:creationId xmlns:p14="http://schemas.microsoft.com/office/powerpoint/2010/main" val="3329886835"/>
      </p:ext>
    </p:extLst>
  </p:cSld>
  <p:clrMapOvr>
    <a:masterClrMapping/>
  </p:clrMapOvr>
  <p:transition spd="slow"/>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5200380"/>
      </p:ext>
    </p:extLst>
  </p:cSld>
  <p:clrMapOvr>
    <a:masterClrMapping/>
  </p:clrMapOvr>
  <p:transition spd="slow"/>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1234418796"/>
      </p:ext>
    </p:extLst>
  </p:cSld>
  <p:clrMapOvr>
    <a:masterClrMapping/>
  </p:clrMapOvr>
  <p:transition spd="slow"/>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1600200"/>
            <a:ext cx="5232400" cy="4419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1600200"/>
            <a:ext cx="5232400" cy="4419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252845"/>
      </p:ext>
    </p:extLst>
  </p:cSld>
  <p:clrMapOvr>
    <a:masterClrMapping/>
  </p:clrMapOvr>
  <p:transition spd="slow"/>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23598806"/>
      </p:ext>
    </p:extLst>
  </p:cSld>
  <p:clrMapOvr>
    <a:masterClrMapping/>
  </p:clrMapOvr>
  <p:transition spd="slow"/>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1438950"/>
      </p:ext>
    </p:extLst>
  </p:cSld>
  <p:clrMapOvr>
    <a:masterClrMapping/>
  </p:clrMapOvr>
  <p:transition spd="slow"/>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56485"/>
      </p:ext>
    </p:extLst>
  </p:cSld>
  <p:clrMapOvr>
    <a:masterClrMapping/>
  </p:clrMapOvr>
  <p:transition spd="slow"/>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652475454"/>
      </p:ext>
    </p:extLst>
  </p:cSld>
  <p:clrMapOvr>
    <a:masterClrMapping/>
  </p:clrMapOvr>
  <p:transition spd="slow"/>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2975380399"/>
      </p:ext>
    </p:extLst>
  </p:cSld>
  <p:clrMapOvr>
    <a:masterClrMapping/>
  </p:clrMapOvr>
  <p:transition spd="slow"/>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9728124"/>
      </p:ext>
    </p:extLst>
  </p:cSld>
  <p:clrMapOvr>
    <a:masterClrMapping/>
  </p:clrMapOvr>
  <p:transition spd="slow"/>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990600"/>
            <a:ext cx="26670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990600"/>
            <a:ext cx="77978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7453116"/>
      </p:ext>
    </p:extLst>
  </p:cSld>
  <p:clrMapOvr>
    <a:masterClrMapping/>
  </p:clrMapOvr>
  <p:transition spd="slow"/>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3" name="Picture 8" descr="LCI_PPT_template_blank11"/>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93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Rectangle 3"/>
          <p:cNvSpPr>
            <a:spLocks noGrp="1" noChangeArrowheads="1"/>
          </p:cNvSpPr>
          <p:nvPr>
            <p:ph type="ctrTitle"/>
          </p:nvPr>
        </p:nvSpPr>
        <p:spPr>
          <a:xfrm>
            <a:off x="406400" y="2693991"/>
            <a:ext cx="11379200" cy="1470025"/>
          </a:xfrm>
        </p:spPr>
        <p:txBody>
          <a:bodyPr/>
          <a:lstStyle>
            <a:lvl1pPr algn="ctr">
              <a:defRPr sz="2250">
                <a:solidFill>
                  <a:srgbClr val="FED00B"/>
                </a:solidFill>
                <a:latin typeface="ヒラギノ角ゴ Pro W3" pitchFamily="1" charset="-128"/>
              </a:defRPr>
            </a:lvl1pPr>
          </a:lstStyle>
          <a:p>
            <a:r>
              <a:rPr lang="en-US"/>
              <a:t>Click to edit Master title style</a:t>
            </a:r>
          </a:p>
        </p:txBody>
      </p:sp>
    </p:spTree>
    <p:extLst>
      <p:ext uri="{BB962C8B-B14F-4D97-AF65-F5344CB8AC3E}">
        <p14:creationId xmlns:p14="http://schemas.microsoft.com/office/powerpoint/2010/main" val="2519200582"/>
      </p:ext>
    </p:extLst>
  </p:cSld>
  <p:clrMapOvr>
    <a:masterClrMapping/>
  </p:clrMapOvr>
  <p:transition spd="slow"/>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8136961"/>
      </p:ext>
    </p:extLst>
  </p:cSld>
  <p:clrMapOvr>
    <a:masterClrMapping/>
  </p:clrMapOvr>
  <p:transition spd="slow"/>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410535476"/>
      </p:ext>
    </p:extLst>
  </p:cSld>
  <p:clrMapOvr>
    <a:masterClrMapping/>
  </p:clrMapOvr>
  <p:transition spd="slow"/>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800" y="3048000"/>
            <a:ext cx="5232400" cy="2971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48400" y="3048000"/>
            <a:ext cx="5232400" cy="2971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28529718"/>
      </p:ext>
    </p:extLst>
  </p:cSld>
  <p:clrMapOvr>
    <a:masterClrMapping/>
  </p:clrMapOvr>
  <p:transition spd="slow"/>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737614"/>
      </p:ext>
    </p:extLst>
  </p:cSld>
  <p:clrMapOvr>
    <a:masterClrMapping/>
  </p:clrMapOvr>
  <p:transition spd="slow"/>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31395294"/>
      </p:ext>
    </p:extLst>
  </p:cSld>
  <p:clrMapOvr>
    <a:masterClrMapping/>
  </p:clrMapOvr>
  <p:transition spd="slow"/>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4626873"/>
      </p:ext>
    </p:extLst>
  </p:cSld>
  <p:clrMapOvr>
    <a:masterClrMapping/>
  </p:clrMapOvr>
  <p:transition spd="slow"/>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3384446928"/>
      </p:ext>
    </p:extLst>
  </p:cSld>
  <p:clrMapOvr>
    <a:masterClrMapping/>
  </p:clrMapOvr>
  <p:transition spd="slow"/>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2889186733"/>
      </p:ext>
    </p:extLst>
  </p:cSld>
  <p:clrMapOvr>
    <a:masterClrMapping/>
  </p:clrMapOvr>
  <p:transition spd="slow"/>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3751642"/>
      </p:ext>
    </p:extLst>
  </p:cSld>
  <p:clrMapOvr>
    <a:masterClrMapping/>
  </p:clrMapOvr>
  <p:transition spd="slow"/>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2590800"/>
            <a:ext cx="2667000" cy="3429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2590800"/>
            <a:ext cx="7797800" cy="3429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6647620"/>
      </p:ext>
    </p:extLst>
  </p:cSld>
  <p:clrMapOvr>
    <a:masterClrMapping/>
  </p:clrMapOvr>
  <p:transition spd="slow"/>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Tree>
    <p:extLst>
      <p:ext uri="{BB962C8B-B14F-4D97-AF65-F5344CB8AC3E}">
        <p14:creationId xmlns:p14="http://schemas.microsoft.com/office/powerpoint/2010/main" val="1587391441"/>
      </p:ext>
    </p:extLst>
  </p:cSld>
  <p:clrMapOvr>
    <a:masterClrMapping/>
  </p:clrMapOvr>
  <p:transition spd="slow"/>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2859544"/>
      </p:ext>
    </p:extLst>
  </p:cSld>
  <p:clrMapOvr>
    <a:masterClrMapping/>
  </p:clrMapOvr>
  <p:transition spd="slow"/>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3471297308"/>
      </p:ext>
    </p:extLst>
  </p:cSld>
  <p:clrMapOvr>
    <a:masterClrMapping/>
  </p:clrMapOvr>
  <p:transition spd="slow"/>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10301" y="1600200"/>
            <a:ext cx="2533651" cy="4419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947153" y="1600200"/>
            <a:ext cx="2533649" cy="44196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7452272"/>
      </p:ext>
    </p:extLst>
  </p:cSld>
  <p:clrMapOvr>
    <a:masterClrMapping/>
  </p:clrMapOvr>
  <p:transition spd="slow"/>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3998623"/>
      </p:ext>
    </p:extLst>
  </p:cSld>
  <p:clrMapOvr>
    <a:masterClrMapping/>
  </p:clrMapOvr>
  <p:transition spd="slow"/>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00074308"/>
      </p:ext>
    </p:extLst>
  </p:cSld>
  <p:clrMapOvr>
    <a:masterClrMapping/>
  </p:clrMapOvr>
  <p:transition spd="slow"/>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3949177"/>
      </p:ext>
    </p:extLst>
  </p:cSld>
  <p:clrMapOvr>
    <a:masterClrMapping/>
  </p:clrMapOvr>
  <p:transition spd="slow"/>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405907231"/>
      </p:ext>
    </p:extLst>
  </p:cSld>
  <p:clrMapOvr>
    <a:masterClrMapping/>
  </p:clrMapOvr>
  <p:transition spd="slow"/>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4134949069"/>
      </p:ext>
    </p:extLst>
  </p:cSld>
  <p:clrMapOvr>
    <a:masterClrMapping/>
  </p:clrMapOvr>
  <p:transition spd="slow"/>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0034371"/>
      </p:ext>
    </p:extLst>
  </p:cSld>
  <p:clrMapOvr>
    <a:masterClrMapping/>
  </p:clrMapOvr>
  <p:transition spd="slow"/>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990600"/>
            <a:ext cx="2667000" cy="5029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990600"/>
            <a:ext cx="7797800" cy="5029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0942413"/>
      </p:ext>
    </p:extLst>
  </p:cSld>
  <p:clrMapOvr>
    <a:masterClrMapping/>
  </p:clrMapOvr>
  <p:transition spd="slow"/>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Tree>
    <p:extLst>
      <p:ext uri="{BB962C8B-B14F-4D97-AF65-F5344CB8AC3E}">
        <p14:creationId xmlns:p14="http://schemas.microsoft.com/office/powerpoint/2010/main" val="2425187867"/>
      </p:ext>
    </p:extLst>
  </p:cSld>
  <p:clrMapOvr>
    <a:masterClrMapping/>
  </p:clrMapOvr>
  <p:transition spd="slow"/>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3"/>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4443056"/>
      </p:ext>
    </p:extLst>
  </p:cSld>
  <p:clrMapOvr>
    <a:masterClrMapping/>
  </p:clrMapOvr>
  <p:transition spd="slow"/>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711787881"/>
      </p:ext>
    </p:extLst>
  </p:cSld>
  <p:clrMapOvr>
    <a:masterClrMapping/>
  </p:clrMapOvr>
  <p:transition spd="slow"/>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5812154"/>
      </p:ext>
    </p:extLst>
  </p:cSld>
  <p:clrMapOvr>
    <a:masterClrMapping/>
  </p:clrMapOvr>
  <p:transition spd="slow"/>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69250684"/>
      </p:ext>
    </p:extLst>
  </p:cSld>
  <p:clrMapOvr>
    <a:masterClrMapping/>
  </p:clrMapOvr>
  <p:transition spd="slow"/>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78296085"/>
      </p:ext>
    </p:extLst>
  </p:cSld>
  <p:clrMapOvr>
    <a:masterClrMapping/>
  </p:clrMapOvr>
  <p:transition spd="slow"/>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4538476"/>
      </p:ext>
    </p:extLst>
  </p:cSld>
  <p:clrMapOvr>
    <a:masterClrMapping/>
  </p:clrMapOvr>
  <p:transition spd="slow"/>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159709197"/>
      </p:ext>
    </p:extLst>
  </p:cSld>
  <p:clrMapOvr>
    <a:masterClrMapping/>
  </p:clrMapOvr>
  <p:transition spd="slow"/>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678779864"/>
      </p:ext>
    </p:extLst>
  </p:cSld>
  <p:clrMapOvr>
    <a:masterClrMapping/>
  </p:clrMapOvr>
  <p:transition spd="slow"/>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609600" y="1600203"/>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0054956"/>
      </p:ext>
    </p:extLst>
  </p:cSld>
  <p:clrMapOvr>
    <a:masterClrMapping/>
  </p:clrMapOvr>
  <p:transition spd="slow"/>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36470905"/>
      </p:ext>
    </p:extLst>
  </p:cSld>
  <p:clrMapOvr>
    <a:masterClrMapping/>
  </p:clrMapOvr>
  <p:transition spd="slow"/>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ctrTitle"/>
          </p:nvPr>
        </p:nvSpPr>
        <p:spPr>
          <a:xfrm>
            <a:off x="6705600" y="3733800"/>
            <a:ext cx="5283200" cy="1524000"/>
          </a:xfrm>
          <a:prstGeom prst="rect">
            <a:avLst/>
          </a:prstGeom>
        </p:spPr>
        <p:txBody>
          <a:bodyPr anchor="b"/>
          <a:lstStyle>
            <a:lvl1pPr algn="l">
              <a:defRPr sz="2100" b="1">
                <a:solidFill>
                  <a:srgbClr val="00338D"/>
                </a:solidFill>
                <a:latin typeface="Candara" pitchFamily="34" charset="0"/>
              </a:defRPr>
            </a:lvl1pPr>
          </a:lstStyle>
          <a:p>
            <a:r>
              <a:rPr lang="en-US"/>
              <a:t>Click to edit Master title style</a:t>
            </a:r>
            <a:endParaRPr lang="en-US" dirty="0"/>
          </a:p>
        </p:txBody>
      </p:sp>
      <p:sp>
        <p:nvSpPr>
          <p:cNvPr id="6" name="Subtitle 2"/>
          <p:cNvSpPr>
            <a:spLocks noGrp="1"/>
          </p:cNvSpPr>
          <p:nvPr>
            <p:ph type="subTitle" idx="1"/>
          </p:nvPr>
        </p:nvSpPr>
        <p:spPr>
          <a:xfrm>
            <a:off x="6705600" y="5334000"/>
            <a:ext cx="4775200" cy="990600"/>
          </a:xfrm>
          <a:prstGeom prst="rect">
            <a:avLst/>
          </a:prstGeom>
        </p:spPr>
        <p:txBody>
          <a:bodyPr/>
          <a:lstStyle>
            <a:lvl1pPr marL="0" indent="0" algn="l">
              <a:buNone/>
              <a:defRPr sz="1350" b="0"/>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618511173"/>
      </p:ext>
    </p:extLst>
  </p:cSld>
  <p:clrMapOvr>
    <a:masterClrMapping/>
  </p:clrMapOvr>
  <p:transition spd="slow"/>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COVER OPTION 2">
    <p:spTree>
      <p:nvGrpSpPr>
        <p:cNvPr id="1" name=""/>
        <p:cNvGrpSpPr/>
        <p:nvPr/>
      </p:nvGrpSpPr>
      <p:grpSpPr>
        <a:xfrm>
          <a:off x="0" y="0"/>
          <a:ext cx="0" cy="0"/>
          <a:chOff x="0" y="0"/>
          <a:chExt cx="0" cy="0"/>
        </a:xfrm>
      </p:grpSpPr>
      <p:pic>
        <p:nvPicPr>
          <p:cNvPr id="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p:cNvSpPr>
            <a:spLocks noGrp="1"/>
          </p:cNvSpPr>
          <p:nvPr>
            <p:ph type="ctrTitle"/>
          </p:nvPr>
        </p:nvSpPr>
        <p:spPr>
          <a:xfrm>
            <a:off x="6705600" y="3733800"/>
            <a:ext cx="5283200" cy="1524000"/>
          </a:xfrm>
          <a:prstGeom prst="rect">
            <a:avLst/>
          </a:prstGeom>
        </p:spPr>
        <p:txBody>
          <a:bodyPr anchor="b"/>
          <a:lstStyle>
            <a:lvl1pPr algn="l">
              <a:defRPr sz="2100" b="1">
                <a:solidFill>
                  <a:srgbClr val="00338D"/>
                </a:solidFill>
                <a:latin typeface="Candara" pitchFamily="34" charset="0"/>
              </a:defRPr>
            </a:lvl1pPr>
          </a:lstStyle>
          <a:p>
            <a:r>
              <a:rPr lang="en-US"/>
              <a:t>Click to edit Master title style</a:t>
            </a:r>
            <a:endParaRPr lang="en-US" dirty="0"/>
          </a:p>
        </p:txBody>
      </p:sp>
      <p:sp>
        <p:nvSpPr>
          <p:cNvPr id="6" name="Subtitle 2"/>
          <p:cNvSpPr>
            <a:spLocks noGrp="1"/>
          </p:cNvSpPr>
          <p:nvPr>
            <p:ph type="subTitle" idx="1"/>
          </p:nvPr>
        </p:nvSpPr>
        <p:spPr>
          <a:xfrm>
            <a:off x="6705600" y="5334000"/>
            <a:ext cx="4775200" cy="990600"/>
          </a:xfrm>
          <a:prstGeom prst="rect">
            <a:avLst/>
          </a:prstGeom>
        </p:spPr>
        <p:txBody>
          <a:bodyPr/>
          <a:lstStyle>
            <a:lvl1pPr marL="0" indent="0" algn="l">
              <a:buNone/>
              <a:defRPr sz="1350" b="0"/>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1635400041"/>
      </p:ext>
    </p:extLst>
  </p:cSld>
  <p:clrMapOvr>
    <a:masterClrMapping/>
  </p:clrMapOvr>
  <p:transition spd="slow"/>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Cover Option 3">
    <p:spTree>
      <p:nvGrpSpPr>
        <p:cNvPr id="1" name=""/>
        <p:cNvGrpSpPr/>
        <p:nvPr/>
      </p:nvGrpSpPr>
      <p:grpSpPr>
        <a:xfrm>
          <a:off x="0" y="0"/>
          <a:ext cx="0" cy="0"/>
          <a:chOff x="0" y="0"/>
          <a:chExt cx="0" cy="0"/>
        </a:xfrm>
      </p:grpSpPr>
      <p:sp>
        <p:nvSpPr>
          <p:cNvPr id="6" name="Rectangle 5"/>
          <p:cNvSpPr>
            <a:spLocks noChangeArrowheads="1"/>
          </p:cNvSpPr>
          <p:nvPr/>
        </p:nvSpPr>
        <p:spPr bwMode="auto">
          <a:xfrm>
            <a:off x="0" y="0"/>
            <a:ext cx="12192000" cy="6858000"/>
          </a:xfrm>
          <a:prstGeom prst="rect">
            <a:avLst/>
          </a:prstGeom>
          <a:solidFill>
            <a:srgbClr val="FFFFFF"/>
          </a:solidFill>
          <a:ln w="9525">
            <a:solidFill>
              <a:schemeClr val="tx1"/>
            </a:solidFill>
            <a:round/>
            <a:headEnd/>
            <a:tailEnd/>
          </a:ln>
        </p:spPr>
        <p:txBody>
          <a:bodyPr/>
          <a:lstStyle>
            <a:lvl1pPr marL="609600" indent="-609600"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ctr" eaLnBrk="1" hangingPunct="1">
              <a:buFont typeface="Helvetica" pitchFamily="125" charset="0"/>
              <a:buNone/>
              <a:defRPr/>
            </a:pPr>
            <a:endParaRPr lang="en-US" altLang="en-US" sz="2250" dirty="0">
              <a:solidFill>
                <a:srgbClr val="404040"/>
              </a:solidFill>
            </a:endParaRPr>
          </a:p>
        </p:txBody>
      </p:sp>
      <p:pic>
        <p:nvPicPr>
          <p:cNvPr id="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6705600" y="3733800"/>
            <a:ext cx="5283200" cy="1524000"/>
          </a:xfrm>
          <a:prstGeom prst="rect">
            <a:avLst/>
          </a:prstGeom>
        </p:spPr>
        <p:txBody>
          <a:bodyPr anchor="b"/>
          <a:lstStyle>
            <a:lvl1pPr algn="l">
              <a:defRPr sz="2100" b="1">
                <a:solidFill>
                  <a:srgbClr val="00338D"/>
                </a:solidFill>
                <a:latin typeface="Candara" pitchFamily="34" charset="0"/>
              </a:defRPr>
            </a:lvl1pPr>
          </a:lstStyle>
          <a:p>
            <a:r>
              <a:rPr lang="en-US"/>
              <a:t>Click to edit Master title style</a:t>
            </a:r>
            <a:endParaRPr lang="en-US" dirty="0"/>
          </a:p>
        </p:txBody>
      </p:sp>
      <p:sp>
        <p:nvSpPr>
          <p:cNvPr id="5" name="Subtitle 2"/>
          <p:cNvSpPr>
            <a:spLocks noGrp="1"/>
          </p:cNvSpPr>
          <p:nvPr>
            <p:ph type="subTitle" idx="1"/>
          </p:nvPr>
        </p:nvSpPr>
        <p:spPr>
          <a:xfrm>
            <a:off x="6705600" y="5334000"/>
            <a:ext cx="4775200" cy="990600"/>
          </a:xfrm>
          <a:prstGeom prst="rect">
            <a:avLst/>
          </a:prstGeom>
        </p:spPr>
        <p:txBody>
          <a:bodyPr/>
          <a:lstStyle>
            <a:lvl1pPr marL="0" indent="0" algn="l">
              <a:buNone/>
              <a:defRPr sz="1350" b="0"/>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809923970"/>
      </p:ext>
    </p:extLst>
  </p:cSld>
  <p:clrMapOvr>
    <a:masterClrMapping/>
  </p:clrMapOvr>
  <p:transition spd="slow"/>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37336213"/>
      </p:ext>
    </p:extLst>
  </p:cSld>
  <p:clrMapOvr>
    <a:masterClrMapping/>
  </p:clrMapOvr>
  <p:transition spd="slow"/>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p:cSld name="TRANSITION">
    <p:spTree>
      <p:nvGrpSpPr>
        <p:cNvPr id="1" name=""/>
        <p:cNvGrpSpPr/>
        <p:nvPr/>
      </p:nvGrpSpPr>
      <p:grpSpPr>
        <a:xfrm>
          <a:off x="0" y="0"/>
          <a:ext cx="0" cy="0"/>
          <a:chOff x="0" y="0"/>
          <a:chExt cx="0" cy="0"/>
        </a:xfrm>
      </p:grpSpPr>
      <p:pic>
        <p:nvPicPr>
          <p:cNvPr id="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1600" y="-152400"/>
            <a:ext cx="12363451"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1" name="Rectangle 3"/>
          <p:cNvSpPr>
            <a:spLocks noGrp="1" noChangeArrowheads="1"/>
          </p:cNvSpPr>
          <p:nvPr>
            <p:ph type="ctrTitle"/>
          </p:nvPr>
        </p:nvSpPr>
        <p:spPr>
          <a:xfrm>
            <a:off x="508000" y="2133603"/>
            <a:ext cx="11379200" cy="860425"/>
          </a:xfrm>
        </p:spPr>
        <p:txBody>
          <a:bodyPr anchor="t"/>
          <a:lstStyle>
            <a:lvl1pPr algn="ctr" rtl="0" fontAlgn="base">
              <a:spcBef>
                <a:spcPct val="0"/>
              </a:spcBef>
              <a:spcAft>
                <a:spcPct val="0"/>
              </a:spcAft>
              <a:defRPr lang="en-US" sz="3375" b="1" dirty="0" smtClean="0">
                <a:solidFill>
                  <a:srgbClr val="00338D"/>
                </a:solidFill>
                <a:latin typeface="Candara" pitchFamily="34" charset="0"/>
                <a:ea typeface="+mj-ea"/>
                <a:cs typeface="+mj-cs"/>
              </a:defRPr>
            </a:lvl1pPr>
          </a:lstStyle>
          <a:p>
            <a:r>
              <a:rPr lang="en-US"/>
              <a:t>Click to edit Master title style</a:t>
            </a:r>
            <a:endParaRPr lang="en-US" dirty="0"/>
          </a:p>
        </p:txBody>
      </p:sp>
      <p:sp>
        <p:nvSpPr>
          <p:cNvPr id="4" name="Subtitle 2"/>
          <p:cNvSpPr>
            <a:spLocks noGrp="1"/>
          </p:cNvSpPr>
          <p:nvPr>
            <p:ph type="subTitle" idx="1"/>
          </p:nvPr>
        </p:nvSpPr>
        <p:spPr>
          <a:xfrm>
            <a:off x="2641600" y="3352800"/>
            <a:ext cx="7112000" cy="990600"/>
          </a:xfrm>
          <a:prstGeom prst="rect">
            <a:avLst/>
          </a:prstGeom>
        </p:spPr>
        <p:txBody>
          <a:bodyPr/>
          <a:lstStyle>
            <a:lvl1pPr marL="0" indent="0" algn="ctr">
              <a:buNone/>
              <a:defRPr sz="1350" b="0">
                <a:solidFill>
                  <a:schemeClr val="bg1"/>
                </a:solidFill>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633160639"/>
      </p:ext>
    </p:extLst>
  </p:cSld>
  <p:clrMapOvr>
    <a:masterClrMapping/>
  </p:clrMapOvr>
  <p:transition spd="slow"/>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11379200" cy="4572000"/>
          </a:xfrm>
        </p:spPr>
        <p:txBody>
          <a:bodyPr/>
          <a:lstStyle>
            <a:lvl1pPr marL="172641" indent="-172641">
              <a:defRPr sz="1350">
                <a:solidFill>
                  <a:schemeClr val="tx1">
                    <a:lumMod val="65000"/>
                    <a:lumOff val="35000"/>
                  </a:schemeClr>
                </a:solidFill>
              </a:defRPr>
            </a:lvl1pPr>
            <a:lvl2pPr marL="513160" indent="-170260">
              <a:defRPr sz="1350">
                <a:solidFill>
                  <a:schemeClr val="tx1">
                    <a:lumMod val="65000"/>
                    <a:lumOff val="35000"/>
                  </a:schemeClr>
                </a:solidFill>
              </a:defRPr>
            </a:lvl2pPr>
            <a:lvl3pPr marL="858441" indent="-172641">
              <a:tabLst/>
              <a:defRPr sz="1350">
                <a:solidFill>
                  <a:schemeClr val="tx1">
                    <a:lumMod val="65000"/>
                    <a:lumOff val="35000"/>
                  </a:schemeClr>
                </a:solidFill>
              </a:defRPr>
            </a:lvl3pPr>
            <a:lvl4pPr marL="1198960" indent="-170260">
              <a:defRPr sz="1350">
                <a:solidFill>
                  <a:schemeClr val="tx1">
                    <a:lumMod val="65000"/>
                    <a:lumOff val="35000"/>
                  </a:schemeClr>
                </a:solidFill>
              </a:defRPr>
            </a:lvl4pPr>
            <a:lvl5pPr marL="1544241" indent="-172641">
              <a:defRPr sz="135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04800" y="228600"/>
            <a:ext cx="10871200" cy="457200"/>
          </a:xfr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2379205752"/>
      </p:ext>
    </p:extLst>
  </p:cSld>
  <p:clrMapOvr>
    <a:masterClrMapping/>
  </p:clrMapOvr>
  <p:transition spd="slow"/>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itle and Column Content with Line">
    <p:spTree>
      <p:nvGrpSpPr>
        <p:cNvPr id="1" name=""/>
        <p:cNvGrpSpPr/>
        <p:nvPr/>
      </p:nvGrpSpPr>
      <p:grpSpPr>
        <a:xfrm>
          <a:off x="0" y="0"/>
          <a:ext cx="0" cy="0"/>
          <a:chOff x="0" y="0"/>
          <a:chExt cx="0" cy="0"/>
        </a:xfrm>
      </p:grpSpPr>
      <p:cxnSp>
        <p:nvCxnSpPr>
          <p:cNvPr id="5" name="Straight Connector 5"/>
          <p:cNvCxnSpPr>
            <a:cxnSpLocks noChangeShapeType="1"/>
          </p:cNvCxnSpPr>
          <p:nvPr/>
        </p:nvCxnSpPr>
        <p:spPr bwMode="auto">
          <a:xfrm flipH="1">
            <a:off x="6094413" y="1295400"/>
            <a:ext cx="1587" cy="4573588"/>
          </a:xfrm>
          <a:prstGeom prst="line">
            <a:avLst/>
          </a:prstGeom>
          <a:noFill/>
          <a:ln w="12700">
            <a:solidFill>
              <a:srgbClr val="00338D"/>
            </a:solidFill>
            <a:prstDash val="dot"/>
            <a:round/>
            <a:headEnd/>
            <a:tailEnd/>
          </a:ln>
          <a:extLst>
            <a:ext uri="{909E8E84-426E-40DD-AFC4-6F175D3DCCD1}">
              <a14:hiddenFill xmlns:a14="http://schemas.microsoft.com/office/drawing/2010/main">
                <a:noFill/>
              </a14:hiddenFill>
            </a:ext>
          </a:extLst>
        </p:spPr>
      </p:cxnSp>
      <p:sp>
        <p:nvSpPr>
          <p:cNvPr id="7" name="Content Placeholder 2"/>
          <p:cNvSpPr>
            <a:spLocks noGrp="1"/>
          </p:cNvSpPr>
          <p:nvPr>
            <p:ph sz="half" idx="1"/>
          </p:nvPr>
        </p:nvSpPr>
        <p:spPr>
          <a:xfrm>
            <a:off x="304800" y="914400"/>
            <a:ext cx="5588000" cy="5105400"/>
          </a:xfrm>
        </p:spPr>
        <p:txBody>
          <a:bodyPr/>
          <a:lstStyle>
            <a:lvl1pPr>
              <a:defRPr sz="1350">
                <a:solidFill>
                  <a:srgbClr val="595959"/>
                </a:solidFill>
              </a:defRPr>
            </a:lvl1pPr>
            <a:lvl2pPr>
              <a:defRPr sz="1350">
                <a:solidFill>
                  <a:srgbClr val="595959"/>
                </a:solidFill>
              </a:defRPr>
            </a:lvl2pPr>
            <a:lvl3pPr>
              <a:defRPr sz="1350">
                <a:solidFill>
                  <a:srgbClr val="595959"/>
                </a:solidFill>
              </a:defRPr>
            </a:lvl3pPr>
            <a:lvl4pPr>
              <a:defRPr sz="1350">
                <a:solidFill>
                  <a:srgbClr val="595959"/>
                </a:solidFill>
              </a:defRPr>
            </a:lvl4pPr>
            <a:lvl5pPr>
              <a:defRPr sz="1350">
                <a:solidFill>
                  <a:srgbClr val="595959"/>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0"/>
          </p:nvPr>
        </p:nvSpPr>
        <p:spPr>
          <a:xfrm>
            <a:off x="6299200" y="914400"/>
            <a:ext cx="5588000" cy="5105400"/>
          </a:xfrm>
        </p:spPr>
        <p:txBody>
          <a:bodyPr/>
          <a:lstStyle>
            <a:lvl1pPr>
              <a:defRPr sz="1350">
                <a:solidFill>
                  <a:srgbClr val="595959"/>
                </a:solidFill>
              </a:defRPr>
            </a:lvl1pPr>
            <a:lvl2pPr>
              <a:defRPr sz="1350">
                <a:solidFill>
                  <a:srgbClr val="595959"/>
                </a:solidFill>
              </a:defRPr>
            </a:lvl2pPr>
            <a:lvl3pPr>
              <a:defRPr sz="1350">
                <a:solidFill>
                  <a:srgbClr val="595959"/>
                </a:solidFill>
              </a:defRPr>
            </a:lvl3pPr>
            <a:lvl4pPr>
              <a:defRPr sz="1350">
                <a:solidFill>
                  <a:srgbClr val="595959"/>
                </a:solidFill>
              </a:defRPr>
            </a:lvl4pPr>
            <a:lvl5pPr>
              <a:defRPr sz="1350">
                <a:solidFill>
                  <a:srgbClr val="595959"/>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1"/>
          <p:cNvSpPr>
            <a:spLocks noGrp="1"/>
          </p:cNvSpPr>
          <p:nvPr>
            <p:ph type="title"/>
          </p:nvPr>
        </p:nvSpPr>
        <p:spPr>
          <a:xfrm>
            <a:off x="304800" y="228600"/>
            <a:ext cx="10871200" cy="457200"/>
          </a:xfr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2948146442"/>
      </p:ext>
    </p:extLst>
  </p:cSld>
  <p:clrMapOvr>
    <a:masterClrMapping/>
  </p:clrMapOvr>
  <p:transition spd="slow"/>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olumn Content with Picture and Line">
    <p:spTree>
      <p:nvGrpSpPr>
        <p:cNvPr id="1" name=""/>
        <p:cNvGrpSpPr/>
        <p:nvPr/>
      </p:nvGrpSpPr>
      <p:grpSpPr>
        <a:xfrm>
          <a:off x="0" y="0"/>
          <a:ext cx="0" cy="0"/>
          <a:chOff x="0" y="0"/>
          <a:chExt cx="0" cy="0"/>
        </a:xfrm>
      </p:grpSpPr>
      <p:cxnSp>
        <p:nvCxnSpPr>
          <p:cNvPr id="5" name="Straight Connector 5"/>
          <p:cNvCxnSpPr>
            <a:cxnSpLocks noChangeShapeType="1"/>
          </p:cNvCxnSpPr>
          <p:nvPr/>
        </p:nvCxnSpPr>
        <p:spPr bwMode="auto">
          <a:xfrm flipH="1">
            <a:off x="6094413" y="1295400"/>
            <a:ext cx="1587" cy="4573588"/>
          </a:xfrm>
          <a:prstGeom prst="line">
            <a:avLst/>
          </a:prstGeom>
          <a:noFill/>
          <a:ln w="12700">
            <a:solidFill>
              <a:srgbClr val="00338D"/>
            </a:solidFill>
            <a:prstDash val="dot"/>
            <a:round/>
            <a:headEnd/>
            <a:tailEnd/>
          </a:ln>
          <a:extLst>
            <a:ext uri="{909E8E84-426E-40DD-AFC4-6F175D3DCCD1}">
              <a14:hiddenFill xmlns:a14="http://schemas.microsoft.com/office/drawing/2010/main">
                <a:noFill/>
              </a14:hiddenFill>
            </a:ext>
          </a:extLst>
        </p:spPr>
      </p:cxnSp>
      <p:sp>
        <p:nvSpPr>
          <p:cNvPr id="3" name="Content Placeholder 2"/>
          <p:cNvSpPr>
            <a:spLocks noGrp="1"/>
          </p:cNvSpPr>
          <p:nvPr>
            <p:ph sz="half" idx="1"/>
          </p:nvPr>
        </p:nvSpPr>
        <p:spPr>
          <a:xfrm>
            <a:off x="304800" y="914400"/>
            <a:ext cx="5588000" cy="5105400"/>
          </a:xfrm>
        </p:spPr>
        <p:txBody>
          <a:bodyPr/>
          <a:lstStyle>
            <a:lvl1pPr>
              <a:defRPr sz="1350">
                <a:solidFill>
                  <a:srgbClr val="595959"/>
                </a:solidFill>
              </a:defRPr>
            </a:lvl1pPr>
            <a:lvl2pPr>
              <a:defRPr sz="1350">
                <a:solidFill>
                  <a:srgbClr val="595959"/>
                </a:solidFill>
              </a:defRPr>
            </a:lvl2pPr>
            <a:lvl3pPr>
              <a:defRPr sz="1350">
                <a:solidFill>
                  <a:srgbClr val="595959"/>
                </a:solidFill>
              </a:defRPr>
            </a:lvl3pPr>
            <a:lvl4pPr>
              <a:defRPr sz="1350">
                <a:solidFill>
                  <a:srgbClr val="595959"/>
                </a:solidFill>
              </a:defRPr>
            </a:lvl4pPr>
            <a:lvl5pPr>
              <a:defRPr sz="1350">
                <a:solidFill>
                  <a:srgbClr val="595959"/>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p:cNvSpPr>
            <a:spLocks noGrp="1"/>
          </p:cNvSpPr>
          <p:nvPr>
            <p:ph type="pic" sz="quarter" idx="10"/>
          </p:nvPr>
        </p:nvSpPr>
        <p:spPr>
          <a:xfrm>
            <a:off x="6299200" y="914400"/>
            <a:ext cx="5588000" cy="4495800"/>
          </a:xfrm>
        </p:spPr>
        <p:txBody>
          <a:bodyPr/>
          <a:lstStyle>
            <a:lvl1pPr>
              <a:defRPr sz="1350">
                <a:solidFill>
                  <a:srgbClr val="595959"/>
                </a:solidFill>
              </a:defRPr>
            </a:lvl1pPr>
          </a:lstStyle>
          <a:p>
            <a:pPr lvl="0"/>
            <a:r>
              <a:rPr lang="en-US" noProof="0" dirty="0"/>
              <a:t>Click icon to add picture</a:t>
            </a:r>
          </a:p>
        </p:txBody>
      </p:sp>
      <p:sp>
        <p:nvSpPr>
          <p:cNvPr id="8" name="Title 1"/>
          <p:cNvSpPr>
            <a:spLocks noGrp="1"/>
          </p:cNvSpPr>
          <p:nvPr>
            <p:ph type="title"/>
          </p:nvPr>
        </p:nvSpPr>
        <p:spPr>
          <a:xfrm>
            <a:off x="304800" y="228600"/>
            <a:ext cx="10871200" cy="457200"/>
          </a:xfr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511939415"/>
      </p:ext>
    </p:extLst>
  </p:cSld>
  <p:clrMapOvr>
    <a:masterClrMapping/>
  </p:clrMapOvr>
  <p:transition spd="slow"/>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486800409"/>
      </p:ext>
    </p:extLst>
  </p:cSld>
  <p:clrMapOvr>
    <a:masterClrMapping/>
  </p:clrMapOvr>
  <p:transition spd="slow"/>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36192"/>
            <a:ext cx="48768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92800" y="1536192"/>
            <a:ext cx="4876800" cy="4590288"/>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xfrm>
            <a:off x="11374440" y="5648327"/>
            <a:ext cx="733425" cy="396875"/>
          </a:xfrm>
          <a:prstGeom prst="bracketPair">
            <a:avLst>
              <a:gd name="adj" fmla="val 17949"/>
            </a:avLst>
          </a:prstGeom>
        </p:spPr>
        <p:txBody>
          <a:bodyPr/>
          <a:lstStyle>
            <a:lvl1pPr eaLnBrk="1" hangingPunct="1">
              <a:defRPr/>
            </a:lvl1pPr>
          </a:lstStyle>
          <a:p>
            <a:pPr>
              <a:defRPr/>
            </a:pPr>
            <a:fld id="{CA945F72-FCD4-4FCD-8F7F-88E057BA08D0}" type="slidenum">
              <a:rPr lang="en-US" altLang="en-US"/>
              <a:pPr>
                <a:defRPr/>
              </a:pPr>
              <a:t>‹#›</a:t>
            </a:fld>
            <a:endParaRPr lang="en-US" altLang="en-US" dirty="0"/>
          </a:p>
        </p:txBody>
      </p:sp>
      <p:sp>
        <p:nvSpPr>
          <p:cNvPr id="6" name="Footer Placeholder 4"/>
          <p:cNvSpPr>
            <a:spLocks noGrp="1"/>
          </p:cNvSpPr>
          <p:nvPr>
            <p:ph type="ftr" sz="quarter" idx="11"/>
          </p:nvPr>
        </p:nvSpPr>
        <p:spPr>
          <a:xfrm rot="16200000">
            <a:off x="10510839" y="3987801"/>
            <a:ext cx="2366963" cy="487363"/>
          </a:xfrm>
          <a:prstGeom prst="rect">
            <a:avLst/>
          </a:prstGeom>
        </p:spPr>
        <p:txBody>
          <a:bodyPr/>
          <a:lstStyle>
            <a:lvl1pPr eaLnBrk="1" hangingPunct="1">
              <a:defRPr/>
            </a:lvl1pPr>
          </a:lstStyle>
          <a:p>
            <a:pPr>
              <a:defRPr/>
            </a:pPr>
            <a:endParaRPr lang="en-US" altLang="en-US" dirty="0"/>
          </a:p>
        </p:txBody>
      </p:sp>
      <p:sp>
        <p:nvSpPr>
          <p:cNvPr id="7" name="Date Placeholder 3"/>
          <p:cNvSpPr>
            <a:spLocks noGrp="1"/>
          </p:cNvSpPr>
          <p:nvPr>
            <p:ph type="dt" sz="half" idx="12"/>
          </p:nvPr>
        </p:nvSpPr>
        <p:spPr>
          <a:xfrm rot="16200000">
            <a:off x="10475119" y="1585119"/>
            <a:ext cx="2438400" cy="487363"/>
          </a:xfrm>
          <a:prstGeom prst="rect">
            <a:avLst/>
          </a:prstGeom>
        </p:spPr>
        <p:txBody>
          <a:bodyPr/>
          <a:lstStyle>
            <a:lvl1pPr eaLnBrk="1" hangingPunct="1">
              <a:defRPr/>
            </a:lvl1pPr>
          </a:lstStyle>
          <a:p>
            <a:pPr>
              <a:defRPr/>
            </a:pPr>
            <a:endParaRPr lang="en-US" altLang="en-US" dirty="0"/>
          </a:p>
        </p:txBody>
      </p:sp>
    </p:spTree>
    <p:extLst>
      <p:ext uri="{BB962C8B-B14F-4D97-AF65-F5344CB8AC3E}">
        <p14:creationId xmlns:p14="http://schemas.microsoft.com/office/powerpoint/2010/main" val="1758289582"/>
      </p:ext>
    </p:extLst>
  </p:cSld>
  <p:clrMapOvr>
    <a:masterClrMapping/>
  </p:clrMapOvr>
  <p:transition spd="slow"/>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Simple Corporate Title Slide">
    <p:spTree>
      <p:nvGrpSpPr>
        <p:cNvPr id="1" name=""/>
        <p:cNvGrpSpPr/>
        <p:nvPr/>
      </p:nvGrpSpPr>
      <p:grpSpPr>
        <a:xfrm>
          <a:off x="0" y="0"/>
          <a:ext cx="0" cy="0"/>
          <a:chOff x="0" y="0"/>
          <a:chExt cx="0" cy="0"/>
        </a:xfrm>
      </p:grpSpPr>
      <p:sp>
        <p:nvSpPr>
          <p:cNvPr id="3" name="Rectangle 2"/>
          <p:cNvSpPr/>
          <p:nvPr/>
        </p:nvSpPr>
        <p:spPr>
          <a:xfrm>
            <a:off x="5226051" y="4343402"/>
            <a:ext cx="1739900" cy="87313"/>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63913" tIns="31957" rIns="63913" bIns="31957" anchor="ctr"/>
          <a:lstStyle/>
          <a:p>
            <a:pPr algn="ctr">
              <a:defRPr/>
            </a:pPr>
            <a:endParaRPr lang="en-US" sz="1350" dirty="0"/>
          </a:p>
        </p:txBody>
      </p:sp>
      <p:pic>
        <p:nvPicPr>
          <p:cNvPr id="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38700" y="1600200"/>
            <a:ext cx="25146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0"/>
          <p:cNvSpPr>
            <a:spLocks noGrp="1"/>
          </p:cNvSpPr>
          <p:nvPr>
            <p:ph type="body" sz="quarter" idx="13"/>
          </p:nvPr>
        </p:nvSpPr>
        <p:spPr>
          <a:xfrm>
            <a:off x="762000" y="4800600"/>
            <a:ext cx="10668000" cy="1066800"/>
          </a:xfrm>
          <a:prstGeom prst="rect">
            <a:avLst/>
          </a:prstGeom>
        </p:spPr>
        <p:txBody>
          <a:bodyPr/>
          <a:lstStyle>
            <a:lvl1pPr marL="0" indent="0" algn="ctr">
              <a:buNone/>
              <a:defRPr b="1">
                <a:solidFill>
                  <a:schemeClr val="accent6">
                    <a:lumMod val="50000"/>
                    <a:lumOff val="50000"/>
                  </a:schemeClr>
                </a:solidFill>
              </a:defRPr>
            </a:lvl1pPr>
          </a:lstStyle>
          <a:p>
            <a:pPr lvl="0"/>
            <a:r>
              <a:rPr lang="en-US"/>
              <a:t>Click to edit Master text styles</a:t>
            </a:r>
          </a:p>
        </p:txBody>
      </p:sp>
    </p:spTree>
    <p:extLst>
      <p:ext uri="{BB962C8B-B14F-4D97-AF65-F5344CB8AC3E}">
        <p14:creationId xmlns:p14="http://schemas.microsoft.com/office/powerpoint/2010/main" val="201022051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17_Custom Layout">
    <p:bg>
      <p:bgPr>
        <a:solidFill>
          <a:srgbClr val="F2F2F2"/>
        </a:solidFill>
        <a:effectLst/>
      </p:bgPr>
    </p:bg>
    <p:spTree>
      <p:nvGrpSpPr>
        <p:cNvPr id="1" name=""/>
        <p:cNvGrpSpPr/>
        <p:nvPr/>
      </p:nvGrpSpPr>
      <p:grpSpPr>
        <a:xfrm>
          <a:off x="0" y="0"/>
          <a:ext cx="0" cy="0"/>
          <a:chOff x="0" y="0"/>
          <a:chExt cx="0" cy="0"/>
        </a:xfrm>
      </p:grpSpPr>
      <p:sp>
        <p:nvSpPr>
          <p:cNvPr id="4" name="Rectangle 3"/>
          <p:cNvSpPr/>
          <p:nvPr/>
        </p:nvSpPr>
        <p:spPr>
          <a:xfrm>
            <a:off x="5334002" y="304800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p>
        </p:txBody>
      </p:sp>
      <p:sp>
        <p:nvSpPr>
          <p:cNvPr id="7" name="Title 1"/>
          <p:cNvSpPr>
            <a:spLocks noGrp="1"/>
          </p:cNvSpPr>
          <p:nvPr>
            <p:ph type="title"/>
          </p:nvPr>
        </p:nvSpPr>
        <p:spPr>
          <a:xfrm>
            <a:off x="2" y="1362739"/>
            <a:ext cx="12174807" cy="1325563"/>
          </a:xfrm>
          <a:prstGeom prst="rect">
            <a:avLst/>
          </a:prstGeom>
        </p:spPr>
        <p:txBody>
          <a:bodyPr>
            <a:normAutofit/>
          </a:bodyPr>
          <a:lstStyle>
            <a:lvl1pPr algn="ctr">
              <a:defRPr sz="2025" b="1" i="0">
                <a:solidFill>
                  <a:srgbClr val="095495"/>
                </a:solidFill>
                <a:latin typeface="Helvetica Neue" charset="0"/>
                <a:ea typeface="Helvetica Neue" charset="0"/>
                <a:cs typeface="Helvetica Neue" charset="0"/>
              </a:defRPr>
            </a:lvl1pPr>
          </a:lstStyle>
          <a:p>
            <a:r>
              <a:rPr lang="en-US"/>
              <a:t>Click to edit Master title style</a:t>
            </a:r>
            <a:endParaRPr lang="en-US" dirty="0"/>
          </a:p>
        </p:txBody>
      </p:sp>
      <p:sp>
        <p:nvSpPr>
          <p:cNvPr id="8" name="Text Placeholder 7"/>
          <p:cNvSpPr>
            <a:spLocks noGrp="1"/>
          </p:cNvSpPr>
          <p:nvPr>
            <p:ph type="body" sz="quarter" idx="10"/>
          </p:nvPr>
        </p:nvSpPr>
        <p:spPr>
          <a:xfrm>
            <a:off x="1147765" y="3763986"/>
            <a:ext cx="9845675" cy="2041525"/>
          </a:xfrm>
          <a:prstGeom prst="rect">
            <a:avLst/>
          </a:prstGeom>
        </p:spPr>
        <p:txBody>
          <a:bodyPr>
            <a:normAutofit/>
          </a:bodyPr>
          <a:lstStyle>
            <a:lvl1pPr marL="0" indent="0" algn="ctr">
              <a:buFontTx/>
              <a:buNone/>
              <a:defRPr sz="1350">
                <a:solidFill>
                  <a:schemeClr val="bg1">
                    <a:lumMod val="50000"/>
                  </a:schemeClr>
                </a:solidFill>
              </a:defRPr>
            </a:lvl1pPr>
            <a:lvl2pPr marL="257175" indent="0" algn="ctr">
              <a:buFontTx/>
              <a:buNone/>
              <a:defRPr sz="1350"/>
            </a:lvl2pPr>
            <a:lvl3pPr marL="514350" indent="0" algn="ctr">
              <a:buFontTx/>
              <a:buNone/>
              <a:defRPr sz="1350"/>
            </a:lvl3pPr>
            <a:lvl4pPr marL="771525" indent="0" algn="ctr">
              <a:buFontTx/>
              <a:buNone/>
              <a:defRPr sz="1350"/>
            </a:lvl4pPr>
            <a:lvl5pPr marL="1028700" indent="0" algn="ctr">
              <a:buFontTx/>
              <a:buNone/>
              <a:defRPr sz="1350"/>
            </a:lvl5pPr>
          </a:lstStyle>
          <a:p>
            <a:pPr lvl="0"/>
            <a:r>
              <a:rPr lang="en-US"/>
              <a:t>Click to edit Master text styles</a:t>
            </a:r>
          </a:p>
        </p:txBody>
      </p:sp>
    </p:spTree>
    <p:extLst>
      <p:ext uri="{BB962C8B-B14F-4D97-AF65-F5344CB8AC3E}">
        <p14:creationId xmlns:p14="http://schemas.microsoft.com/office/powerpoint/2010/main" val="4100983627"/>
      </p:ext>
    </p:extLst>
  </p:cSld>
  <p:clrMapOvr>
    <a:masterClrMapping/>
  </p:clrMapOvr>
  <p:transition spd="slow"/>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rgbClr val="F2F2F2"/>
        </a:solidFill>
        <a:effectLst/>
      </p:bgPr>
    </p:bg>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1C245750-6485-4C2F-A4F2-295B684CB0F7}" type="slidenum">
              <a:rPr lang="en-US" sz="563" smtClean="0">
                <a:solidFill>
                  <a:srgbClr val="0A5496"/>
                </a:solidFill>
              </a:rPr>
              <a:pPr algn="r">
                <a:spcBef>
                  <a:spcPct val="50000"/>
                </a:spcBef>
                <a:defRPr/>
              </a:pPr>
              <a:t>‹#›</a:t>
            </a:fld>
            <a:endParaRPr lang="en-US" sz="563" dirty="0">
              <a:solidFill>
                <a:srgbClr val="0A5496"/>
              </a:solidFill>
            </a:endParaRPr>
          </a:p>
        </p:txBody>
      </p:sp>
    </p:spTree>
    <p:extLst>
      <p:ext uri="{BB962C8B-B14F-4D97-AF65-F5344CB8AC3E}">
        <p14:creationId xmlns:p14="http://schemas.microsoft.com/office/powerpoint/2010/main" val="3970871561"/>
      </p:ext>
    </p:extLst>
  </p:cSld>
  <p:clrMapOvr>
    <a:masterClrMapping/>
  </p:clrMapOvr>
  <p:transition spd="slow"/>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1_Custom Layout">
    <p:bg>
      <p:bgPr>
        <a:solidFill>
          <a:srgbClr val="F2F2F2"/>
        </a:solidFill>
        <a:effectLst/>
      </p:bgPr>
    </p:bg>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2C16C381-9937-4B99-8740-FBC016A80E5B}"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9" name="Rectangle 8"/>
          <p:cNvSpPr/>
          <p:nvPr/>
        </p:nvSpPr>
        <p:spPr bwMode="auto">
          <a:xfrm>
            <a:off x="0" y="0"/>
            <a:ext cx="12192000" cy="912813"/>
          </a:xfrm>
          <a:prstGeom prst="rect">
            <a:avLst/>
          </a:prstGeom>
          <a:solidFill>
            <a:srgbClr val="FFFFFF"/>
          </a:solidFill>
          <a:ln w="9525" cap="flat" cmpd="sng" algn="ctr">
            <a:noFill/>
            <a:prstDash val="solid"/>
            <a:round/>
            <a:headEnd type="none" w="med" len="med"/>
            <a:tailEnd type="none" w="med" len="med"/>
          </a:ln>
          <a:effectLst/>
        </p:spPr>
        <p:txBody>
          <a:bodyPr lIns="51435" tIns="25718" rIns="51435" bIns="25718"/>
          <a:lstStyle/>
          <a:p>
            <a:pPr marL="342900" indent="-342900" algn="ctr" defTabSz="514350" eaLnBrk="1" hangingPunct="1">
              <a:buFont typeface="Helvetica" pitchFamily="84" charset="0"/>
              <a:buNone/>
              <a:defRPr/>
            </a:pPr>
            <a:endParaRPr lang="en-US" sz="1688" dirty="0">
              <a:solidFill>
                <a:srgbClr val="404040"/>
              </a:solidFill>
              <a:ea typeface="ヒラギノ角ゴ Pro W3" pitchFamily="84" charset="-128"/>
            </a:endParaRPr>
          </a:p>
        </p:txBody>
      </p:sp>
      <p:sp>
        <p:nvSpPr>
          <p:cNvPr id="10" name="Rectangle 9"/>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5" name="Text Placeholder 18"/>
          <p:cNvSpPr>
            <a:spLocks noGrp="1"/>
          </p:cNvSpPr>
          <p:nvPr>
            <p:ph type="body" sz="quarter" idx="12"/>
          </p:nvPr>
        </p:nvSpPr>
        <p:spPr>
          <a:xfrm>
            <a:off x="2991187" y="4239682"/>
            <a:ext cx="6209629" cy="445043"/>
          </a:xfrm>
          <a:prstGeom prst="rect">
            <a:avLst/>
          </a:prstGeom>
        </p:spPr>
        <p:txBody>
          <a:bodyPr anchor="ctr"/>
          <a:lstStyle>
            <a:lvl1pPr marL="0" indent="0" algn="ctr">
              <a:buNone/>
              <a:defRPr sz="1013" b="0">
                <a:solidFill>
                  <a:schemeClr val="accent6">
                    <a:lumMod val="50000"/>
                    <a:lumOff val="50000"/>
                  </a:schemeClr>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7" name="Text Placeholder 20"/>
          <p:cNvSpPr>
            <a:spLocks noGrp="1"/>
          </p:cNvSpPr>
          <p:nvPr>
            <p:ph type="body" sz="quarter" idx="13"/>
          </p:nvPr>
        </p:nvSpPr>
        <p:spPr>
          <a:xfrm>
            <a:off x="3259530" y="3206478"/>
            <a:ext cx="5672943" cy="535194"/>
          </a:xfrm>
          <a:prstGeom prst="rect">
            <a:avLst/>
          </a:prstGeom>
        </p:spPr>
        <p:txBody>
          <a:bodyPr anchor="t"/>
          <a:lstStyle>
            <a:lvl1pPr marL="0" indent="0" algn="ctr">
              <a:buNone/>
              <a:defRPr sz="1350" b="1">
                <a:solidFill>
                  <a:srgbClr val="082E87"/>
                </a:solidFill>
              </a:defRPr>
            </a:lvl1pPr>
          </a:lstStyle>
          <a:p>
            <a:pPr lvl="0"/>
            <a:r>
              <a:rPr lang="en-US"/>
              <a:t>Click to edit Master text styles</a:t>
            </a:r>
          </a:p>
        </p:txBody>
      </p:sp>
      <p:sp>
        <p:nvSpPr>
          <p:cNvPr id="8" name="Text Placeholder 20"/>
          <p:cNvSpPr>
            <a:spLocks noGrp="1"/>
          </p:cNvSpPr>
          <p:nvPr>
            <p:ph type="body" sz="quarter" idx="14"/>
          </p:nvPr>
        </p:nvSpPr>
        <p:spPr>
          <a:xfrm>
            <a:off x="304803" y="188705"/>
            <a:ext cx="5672943" cy="535194"/>
          </a:xfrm>
          <a:prstGeom prst="rect">
            <a:avLst/>
          </a:prstGeom>
        </p:spPr>
        <p:txBody>
          <a:bodyPr anchor="ctr"/>
          <a:lstStyle>
            <a:lvl1pPr marL="0" indent="0" algn="l">
              <a:buNone/>
              <a:defRPr sz="1013" b="1">
                <a:solidFill>
                  <a:srgbClr val="082E87"/>
                </a:solidFill>
              </a:defRPr>
            </a:lvl1pPr>
          </a:lstStyle>
          <a:p>
            <a:pPr lvl="0"/>
            <a:r>
              <a:rPr lang="en-US"/>
              <a:t>Click to edit Master text styles</a:t>
            </a:r>
          </a:p>
        </p:txBody>
      </p:sp>
    </p:spTree>
    <p:extLst>
      <p:ext uri="{BB962C8B-B14F-4D97-AF65-F5344CB8AC3E}">
        <p14:creationId xmlns:p14="http://schemas.microsoft.com/office/powerpoint/2010/main" val="3422313443"/>
      </p:ext>
    </p:extLst>
  </p:cSld>
  <p:clrMapOvr>
    <a:masterClrMapping/>
  </p:clrMapOvr>
  <p:transition spd="slow"/>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2_Custom Layout">
    <p:spTree>
      <p:nvGrpSpPr>
        <p:cNvPr id="1" name=""/>
        <p:cNvGrpSpPr/>
        <p:nvPr/>
      </p:nvGrpSpPr>
      <p:grpSpPr>
        <a:xfrm>
          <a:off x="0" y="0"/>
          <a:ext cx="0" cy="0"/>
          <a:chOff x="0" y="0"/>
          <a:chExt cx="0" cy="0"/>
        </a:xfrm>
      </p:grpSpPr>
      <p:sp>
        <p:nvSpPr>
          <p:cNvPr id="4"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3C01316A-8324-4006-BD30-4ABB8AAAF6BE}"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5" name="Rectangle 4"/>
          <p:cNvSpPr/>
          <p:nvPr/>
        </p:nvSpPr>
        <p:spPr bwMode="auto">
          <a:xfrm>
            <a:off x="0" y="0"/>
            <a:ext cx="4281488"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lIns="51435" tIns="25718" rIns="51435" bIns="25718"/>
          <a:lstStyle/>
          <a:p>
            <a:pPr marL="342900" indent="-342900" algn="ctr" defTabSz="514350" eaLnBrk="1" hangingPunct="1">
              <a:buFont typeface="Helvetica" pitchFamily="84" charset="0"/>
              <a:buNone/>
              <a:defRPr/>
            </a:pPr>
            <a:endParaRPr lang="en-US" sz="1688" dirty="0">
              <a:solidFill>
                <a:srgbClr val="404040"/>
              </a:solidFill>
              <a:ea typeface="ヒラギノ角ゴ Pro W3" pitchFamily="84" charset="-128"/>
            </a:endParaRPr>
          </a:p>
        </p:txBody>
      </p:sp>
      <p:pic>
        <p:nvPicPr>
          <p:cNvPr id="6" name="Picture 4" descr="lionlogo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63" y="-457200"/>
            <a:ext cx="8686800" cy="847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0"/>
          </p:nvPr>
        </p:nvSpPr>
        <p:spPr>
          <a:xfrm>
            <a:off x="609600" y="2743200"/>
            <a:ext cx="3276600" cy="1143000"/>
          </a:xfrm>
          <a:prstGeom prst="rect">
            <a:avLst/>
          </a:prstGeom>
        </p:spPr>
        <p:txBody>
          <a:bodyPr anchor="ctr"/>
          <a:lstStyle>
            <a:lvl1pPr marL="0" indent="0" algn="ctr">
              <a:buNone/>
              <a:defRPr sz="1350" b="1">
                <a:solidFill>
                  <a:srgbClr val="0A5496"/>
                </a:solidFill>
              </a:defRPr>
            </a:lvl1pPr>
          </a:lstStyle>
          <a:p>
            <a:pPr lvl="0"/>
            <a:r>
              <a:rPr lang="en-US"/>
              <a:t>Click to edit Master text styles</a:t>
            </a:r>
          </a:p>
        </p:txBody>
      </p:sp>
      <p:sp>
        <p:nvSpPr>
          <p:cNvPr id="9" name="Text Placeholder 8"/>
          <p:cNvSpPr>
            <a:spLocks noGrp="1"/>
          </p:cNvSpPr>
          <p:nvPr>
            <p:ph type="body" sz="quarter" idx="11"/>
          </p:nvPr>
        </p:nvSpPr>
        <p:spPr>
          <a:xfrm>
            <a:off x="4648200" y="381000"/>
            <a:ext cx="7239000" cy="6019726"/>
          </a:xfrm>
          <a:prstGeom prst="rect">
            <a:avLst/>
          </a:prstGeom>
        </p:spPr>
        <p:txBody>
          <a:bodyPr/>
          <a:lstStyle>
            <a:lvl1pPr marL="0" indent="0">
              <a:buNone/>
              <a:defRPr sz="1125"/>
            </a:lvl1pPr>
            <a:lvl2pPr marL="291993" indent="0">
              <a:buNone/>
              <a:defRPr sz="1125"/>
            </a:lvl2pPr>
            <a:lvl3pPr marL="514337" indent="0">
              <a:buNone/>
              <a:defRPr sz="1125"/>
            </a:lvl3pPr>
            <a:lvl4pPr marL="771506" indent="0">
              <a:buNone/>
              <a:defRPr sz="1125"/>
            </a:lvl4pPr>
            <a:lvl5pPr marL="1028675" indent="0">
              <a:buNone/>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37741376"/>
      </p:ext>
    </p:extLst>
  </p:cSld>
  <p:clrMapOvr>
    <a:masterClrMapping/>
  </p:clrMapOvr>
  <p:transition spd="slow"/>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3_Custom Layout">
    <p:bg>
      <p:bgPr>
        <a:solidFill>
          <a:srgbClr val="F2F2F2"/>
        </a:solidFill>
        <a:effectLst/>
      </p:bgPr>
    </p:bg>
    <p:spTree>
      <p:nvGrpSpPr>
        <p:cNvPr id="1" name=""/>
        <p:cNvGrpSpPr/>
        <p:nvPr/>
      </p:nvGrpSpPr>
      <p:grpSpPr>
        <a:xfrm>
          <a:off x="0" y="0"/>
          <a:ext cx="0" cy="0"/>
          <a:chOff x="0" y="0"/>
          <a:chExt cx="0" cy="0"/>
        </a:xfrm>
      </p:grpSpPr>
      <p:sp>
        <p:nvSpPr>
          <p:cNvPr id="5"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0063ECEB-53F0-47EF-AA03-399AD3F67395}" type="slidenum">
              <a:rPr lang="en-US" sz="563" smtClean="0">
                <a:solidFill>
                  <a:srgbClr val="0A5496"/>
                </a:solidFill>
              </a:rPr>
              <a:pPr algn="r">
                <a:spcBef>
                  <a:spcPct val="50000"/>
                </a:spcBef>
                <a:defRPr/>
              </a:pPr>
              <a:t>‹#›</a:t>
            </a:fld>
            <a:endParaRPr lang="en-US" sz="563" dirty="0">
              <a:solidFill>
                <a:srgbClr val="0A5496"/>
              </a:solidFill>
            </a:endParaRPr>
          </a:p>
        </p:txBody>
      </p:sp>
      <p:pic>
        <p:nvPicPr>
          <p:cNvPr id="6" name="Picture 3" descr="lionlogo_white.eps"/>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62801" y="1"/>
            <a:ext cx="7280275" cy="710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p:nvCxnSpPr>
        <p:spPr>
          <a:xfrm>
            <a:off x="838200" y="1219200"/>
            <a:ext cx="5029200" cy="0"/>
          </a:xfrm>
          <a:prstGeom prst="line">
            <a:avLst/>
          </a:prstGeom>
          <a:ln w="76200">
            <a:solidFill>
              <a:srgbClr val="FFD127"/>
            </a:solidFill>
          </a:ln>
        </p:spPr>
        <p:style>
          <a:lnRef idx="1">
            <a:schemeClr val="accent1"/>
          </a:lnRef>
          <a:fillRef idx="0">
            <a:schemeClr val="accent1"/>
          </a:fillRef>
          <a:effectRef idx="0">
            <a:schemeClr val="accent1"/>
          </a:effectRef>
          <a:fontRef idx="minor">
            <a:schemeClr val="tx1"/>
          </a:fontRef>
        </p:style>
      </p:cxnSp>
      <p:pic>
        <p:nvPicPr>
          <p:cNvPr id="11" name="Picture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200" y="5541963"/>
            <a:ext cx="96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62002" y="444078"/>
            <a:ext cx="8686801" cy="533400"/>
          </a:xfrm>
          <a:prstGeom prst="rect">
            <a:avLst/>
          </a:prstGeom>
        </p:spPr>
        <p:txBody>
          <a:bodyPr>
            <a:normAutofit/>
          </a:bodyPr>
          <a:lstStyle>
            <a:lvl1pPr algn="l">
              <a:defRPr sz="2025" b="1" i="0">
                <a:solidFill>
                  <a:srgbClr val="095495"/>
                </a:solidFill>
                <a:latin typeface="Helvetica Neue" charset="0"/>
                <a:ea typeface="Helvetica Neue" charset="0"/>
                <a:cs typeface="Helvetica Neue" charset="0"/>
              </a:defRPr>
            </a:lvl1pPr>
          </a:lstStyle>
          <a:p>
            <a:r>
              <a:rPr lang="en-US"/>
              <a:t>Click to edit Master title style</a:t>
            </a:r>
            <a:endParaRPr lang="en-US" dirty="0"/>
          </a:p>
        </p:txBody>
      </p:sp>
      <p:sp>
        <p:nvSpPr>
          <p:cNvPr id="8" name="Text Placeholder 7"/>
          <p:cNvSpPr>
            <a:spLocks noGrp="1"/>
          </p:cNvSpPr>
          <p:nvPr>
            <p:ph type="body" sz="quarter" idx="10"/>
          </p:nvPr>
        </p:nvSpPr>
        <p:spPr>
          <a:xfrm>
            <a:off x="838200" y="1535008"/>
            <a:ext cx="5943600" cy="1143000"/>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p:cNvSpPr>
            <a:spLocks noGrp="1"/>
          </p:cNvSpPr>
          <p:nvPr>
            <p:ph type="body" sz="quarter" idx="11"/>
          </p:nvPr>
        </p:nvSpPr>
        <p:spPr>
          <a:xfrm>
            <a:off x="838200" y="3124200"/>
            <a:ext cx="8763000" cy="1981200"/>
          </a:xfrm>
          <a:prstGeom prst="rect">
            <a:avLst/>
          </a:prstGeom>
        </p:spPr>
        <p:txBody>
          <a:bodyPr/>
          <a:lstStyle>
            <a:lvl1pPr marL="0" indent="0">
              <a:buNone/>
              <a:defRPr sz="1350"/>
            </a:lvl1pPr>
            <a:lvl2pPr marL="291993" indent="0">
              <a:buNone/>
              <a:defRPr sz="1350"/>
            </a:lvl2pPr>
            <a:lvl3pPr marL="514337" indent="0">
              <a:buNone/>
              <a:defRPr sz="1350"/>
            </a:lvl3pPr>
            <a:lvl4pPr marL="771506" indent="0">
              <a:buNone/>
              <a:defRPr sz="1350"/>
            </a:lvl4pPr>
            <a:lvl5pPr marL="1028675" indent="0">
              <a:buNone/>
              <a:defRPr sz="1350"/>
            </a:lvl5pPr>
          </a:lstStyle>
          <a:p>
            <a:pPr lvl="0"/>
            <a:r>
              <a:rPr lang="en-US"/>
              <a:t>Click to edit Master text styles</a:t>
            </a:r>
          </a:p>
        </p:txBody>
      </p:sp>
    </p:spTree>
    <p:extLst>
      <p:ext uri="{BB962C8B-B14F-4D97-AF65-F5344CB8AC3E}">
        <p14:creationId xmlns:p14="http://schemas.microsoft.com/office/powerpoint/2010/main" val="1021771099"/>
      </p:ext>
    </p:extLst>
  </p:cSld>
  <p:clrMapOvr>
    <a:masterClrMapping/>
  </p:clrMapOvr>
  <p:transition spd="slow"/>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4_Custom Layout">
    <p:bg>
      <p:bgPr>
        <a:solidFill>
          <a:srgbClr val="F2F2F2"/>
        </a:solidFill>
        <a:effectLst/>
      </p:bgPr>
    </p:bg>
    <p:spTree>
      <p:nvGrpSpPr>
        <p:cNvPr id="1" name=""/>
        <p:cNvGrpSpPr/>
        <p:nvPr/>
      </p:nvGrpSpPr>
      <p:grpSpPr>
        <a:xfrm>
          <a:off x="0" y="0"/>
          <a:ext cx="0" cy="0"/>
          <a:chOff x="0" y="0"/>
          <a:chExt cx="0" cy="0"/>
        </a:xfrm>
      </p:grpSpPr>
      <p:sp>
        <p:nvSpPr>
          <p:cNvPr id="4" name="TextBox 3"/>
          <p:cNvSpPr txBox="1">
            <a:spLocks noChangeArrowheads="1"/>
          </p:cNvSpPr>
          <p:nvPr/>
        </p:nvSpPr>
        <p:spPr bwMode="auto">
          <a:xfrm>
            <a:off x="342900" y="3077758"/>
            <a:ext cx="3505200"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defRPr/>
            </a:pPr>
            <a:r>
              <a:rPr lang="en-US" altLang="en-US" sz="22500" dirty="0">
                <a:solidFill>
                  <a:srgbClr val="FFFFFF"/>
                </a:solidFill>
                <a:latin typeface="Arial" panose="020B0604020202020204" pitchFamily="34" charset="0"/>
              </a:rPr>
              <a:t>#</a:t>
            </a:r>
          </a:p>
        </p:txBody>
      </p:sp>
      <p:sp>
        <p:nvSpPr>
          <p:cNvPr id="5"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99C16F7E-2096-4D96-BB82-2A9090BF693A}"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7" name="Title 1"/>
          <p:cNvSpPr>
            <a:spLocks noGrp="1"/>
          </p:cNvSpPr>
          <p:nvPr>
            <p:ph type="title"/>
          </p:nvPr>
        </p:nvSpPr>
        <p:spPr>
          <a:xfrm>
            <a:off x="762002" y="444078"/>
            <a:ext cx="8686801" cy="533400"/>
          </a:xfrm>
          <a:prstGeom prst="rect">
            <a:avLst/>
          </a:prstGeom>
        </p:spPr>
        <p:txBody>
          <a:bodyPr>
            <a:normAutofit/>
          </a:bodyPr>
          <a:lstStyle>
            <a:lvl1pPr algn="l">
              <a:defRPr sz="2025" b="1" i="0">
                <a:solidFill>
                  <a:srgbClr val="095495"/>
                </a:solidFill>
                <a:latin typeface="Helvetica Neue" charset="0"/>
                <a:ea typeface="Helvetica Neue" charset="0"/>
                <a:cs typeface="Helvetica Neue" charset="0"/>
              </a:defRPr>
            </a:lvl1pPr>
          </a:lstStyle>
          <a:p>
            <a:r>
              <a:rPr lang="en-US"/>
              <a:t>Click to edit Master title style</a:t>
            </a:r>
            <a:endParaRPr lang="en-US" dirty="0"/>
          </a:p>
        </p:txBody>
      </p:sp>
      <p:sp>
        <p:nvSpPr>
          <p:cNvPr id="11" name="Text Placeholder 10"/>
          <p:cNvSpPr>
            <a:spLocks noGrp="1"/>
          </p:cNvSpPr>
          <p:nvPr>
            <p:ph type="body" sz="quarter" idx="10"/>
          </p:nvPr>
        </p:nvSpPr>
        <p:spPr>
          <a:xfrm>
            <a:off x="4038600" y="1828800"/>
            <a:ext cx="7848600" cy="3276600"/>
          </a:xfrm>
          <a:prstGeom prst="rect">
            <a:avLst/>
          </a:prstGeom>
        </p:spPr>
        <p:txBody>
          <a:bodyPr/>
          <a:lstStyle>
            <a:lvl1pPr marL="257175" indent="-257175">
              <a:buFont typeface="Arial" charset="0"/>
              <a:buChar char="•"/>
              <a:defRPr sz="1125"/>
            </a:lvl1pPr>
            <a:lvl2pPr marL="291993" indent="0">
              <a:buNone/>
              <a:defRPr sz="1125"/>
            </a:lvl2pPr>
            <a:lvl3pPr marL="514337" indent="0">
              <a:buNone/>
              <a:defRPr sz="1125"/>
            </a:lvl3pPr>
            <a:lvl4pPr marL="771506" indent="0">
              <a:buNone/>
              <a:defRPr sz="1125"/>
            </a:lvl4pPr>
            <a:lvl5pPr marL="1028675" indent="0">
              <a:buNone/>
              <a:defRPr sz="1125"/>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09434475"/>
      </p:ext>
    </p:extLst>
  </p:cSld>
  <p:clrMapOvr>
    <a:masterClrMapping/>
  </p:clrMapOvr>
  <p:transition spd="slow"/>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5_Custom Layout">
    <p:bg>
      <p:bgPr>
        <a:solidFill>
          <a:srgbClr val="F2F2F2"/>
        </a:solidFill>
        <a:effectLst/>
      </p:bgPr>
    </p:bg>
    <p:spTree>
      <p:nvGrpSpPr>
        <p:cNvPr id="1" name=""/>
        <p:cNvGrpSpPr/>
        <p:nvPr/>
      </p:nvGrpSpPr>
      <p:grpSpPr>
        <a:xfrm>
          <a:off x="0" y="0"/>
          <a:ext cx="0" cy="0"/>
          <a:chOff x="0" y="0"/>
          <a:chExt cx="0" cy="0"/>
        </a:xfrm>
      </p:grpSpPr>
      <p:sp>
        <p:nvSpPr>
          <p:cNvPr id="7"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89F7D42B-2FDA-40E0-8F94-0235BE671EFE}"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8" name="Rectangle 7"/>
          <p:cNvSpPr/>
          <p:nvPr/>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9" name="Oval 8"/>
          <p:cNvSpPr/>
          <p:nvPr/>
        </p:nvSpPr>
        <p:spPr bwMode="auto">
          <a:xfrm>
            <a:off x="8763001" y="3065463"/>
            <a:ext cx="2398713" cy="2398712"/>
          </a:xfrm>
          <a:prstGeom prst="ellipse">
            <a:avLst/>
          </a:prstGeom>
          <a:solidFill>
            <a:srgbClr val="10233F"/>
          </a:solidFill>
          <a:ln w="9525" cap="flat" cmpd="sng" algn="ctr">
            <a:noFill/>
            <a:prstDash val="solid"/>
            <a:round/>
            <a:headEnd type="none" w="med" len="med"/>
            <a:tailEnd type="none" w="med" len="med"/>
          </a:ln>
          <a:effectLst/>
        </p:spPr>
        <p:txBody>
          <a:bodyPr lIns="51435" tIns="25718" rIns="51435" bIns="25718"/>
          <a:lstStyle/>
          <a:p>
            <a:pPr marL="342900" indent="-342900" algn="ctr">
              <a:buFont typeface="Helvetica" pitchFamily="84" charset="0"/>
              <a:buNone/>
              <a:defRPr/>
            </a:pPr>
            <a:endParaRPr lang="en-US" sz="1688" dirty="0">
              <a:solidFill>
                <a:srgbClr val="404040"/>
              </a:solidFill>
              <a:latin typeface="Arial" charset="0"/>
              <a:ea typeface="Arial" charset="0"/>
              <a:cs typeface="Arial" charset="0"/>
            </a:endParaRPr>
          </a:p>
        </p:txBody>
      </p:sp>
      <p:sp>
        <p:nvSpPr>
          <p:cNvPr id="6" name="Text Placeholder 18"/>
          <p:cNvSpPr>
            <a:spLocks noGrp="1"/>
          </p:cNvSpPr>
          <p:nvPr>
            <p:ph type="body" sz="quarter" idx="12"/>
          </p:nvPr>
        </p:nvSpPr>
        <p:spPr>
          <a:xfrm>
            <a:off x="2991187" y="1219204"/>
            <a:ext cx="6209629" cy="445043"/>
          </a:xfrm>
          <a:prstGeom prst="rect">
            <a:avLst/>
          </a:prstGeom>
        </p:spPr>
        <p:txBody>
          <a:bodyPr anchor="ctr"/>
          <a:lstStyle>
            <a:lvl1pPr marL="0" indent="0" algn="ctr">
              <a:buNone/>
              <a:defRPr sz="2025" b="1">
                <a:solidFill>
                  <a:srgbClr val="0A5496"/>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4" name="Text Placeholder 3"/>
          <p:cNvSpPr>
            <a:spLocks noGrp="1"/>
          </p:cNvSpPr>
          <p:nvPr>
            <p:ph type="body" sz="quarter" idx="13"/>
          </p:nvPr>
        </p:nvSpPr>
        <p:spPr>
          <a:xfrm>
            <a:off x="1371600" y="3587437"/>
            <a:ext cx="6172200" cy="1447800"/>
          </a:xfrm>
          <a:prstGeom prst="rect">
            <a:avLst/>
          </a:prstGeom>
        </p:spPr>
        <p:txBody>
          <a:bodyPr/>
          <a:lstStyle>
            <a:lvl1pPr marL="192881" marR="0" indent="-192881" algn="l" defTabSz="514350" rtl="0" eaLnBrk="1" fontAlgn="base" latinLnBrk="0" hangingPunct="1">
              <a:lnSpc>
                <a:spcPct val="100000"/>
              </a:lnSpc>
              <a:spcBef>
                <a:spcPct val="20000"/>
              </a:spcBef>
              <a:spcAft>
                <a:spcPct val="0"/>
              </a:spcAft>
              <a:buClrTx/>
              <a:buSzTx/>
              <a:buFont typeface="Arial" panose="020B0604020202020204" pitchFamily="34" charset="0"/>
              <a:buChar char="•"/>
              <a:tabLst/>
              <a:defRPr sz="1350">
                <a:solidFill>
                  <a:schemeClr val="accent6">
                    <a:lumMod val="50000"/>
                    <a:lumOff val="50000"/>
                  </a:schemeClr>
                </a:solidFill>
              </a:defRPr>
            </a:lvl1pPr>
            <a:lvl2pPr marL="291993" indent="0">
              <a:buNone/>
              <a:defRPr sz="1350">
                <a:solidFill>
                  <a:schemeClr val="accent6">
                    <a:lumMod val="50000"/>
                    <a:lumOff val="50000"/>
                  </a:schemeClr>
                </a:solidFill>
              </a:defRPr>
            </a:lvl2pPr>
            <a:lvl3pPr marL="514337" indent="0">
              <a:buNone/>
              <a:defRPr sz="1350">
                <a:solidFill>
                  <a:schemeClr val="accent6">
                    <a:lumMod val="50000"/>
                    <a:lumOff val="50000"/>
                  </a:schemeClr>
                </a:solidFill>
              </a:defRPr>
            </a:lvl3pPr>
            <a:lvl4pPr marL="771506" indent="0">
              <a:buNone/>
              <a:defRPr sz="1350">
                <a:solidFill>
                  <a:schemeClr val="accent6">
                    <a:lumMod val="50000"/>
                    <a:lumOff val="50000"/>
                  </a:schemeClr>
                </a:solidFill>
              </a:defRPr>
            </a:lvl4pPr>
            <a:lvl5pPr marL="1028675" indent="0">
              <a:buNone/>
              <a:defRPr sz="1350">
                <a:solidFill>
                  <a:schemeClr val="accent6">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16"/>
          <p:cNvSpPr>
            <a:spLocks noGrp="1"/>
          </p:cNvSpPr>
          <p:nvPr>
            <p:ph type="body" sz="quarter" idx="16"/>
          </p:nvPr>
        </p:nvSpPr>
        <p:spPr>
          <a:xfrm>
            <a:off x="9201149" y="4343400"/>
            <a:ext cx="1619251" cy="533400"/>
          </a:xfrm>
          <a:prstGeom prst="rect">
            <a:avLst/>
          </a:prstGeom>
        </p:spPr>
        <p:txBody>
          <a:bodyPr/>
          <a:lstStyle>
            <a:lvl1pPr marL="0" indent="0" algn="ctr">
              <a:buNone/>
              <a:defRPr sz="1013" b="1">
                <a:solidFill>
                  <a:schemeClr val="bg1"/>
                </a:solidFill>
                <a:latin typeface="Arial" panose="020B0604020202020204" pitchFamily="34" charset="0"/>
                <a:cs typeface="Arial" panose="020B0604020202020204" pitchFamily="34" charset="0"/>
              </a:defRPr>
            </a:lvl1pPr>
            <a:lvl2pPr marL="291993" indent="0">
              <a:buNone/>
              <a:defRPr sz="1013">
                <a:solidFill>
                  <a:schemeClr val="bg1"/>
                </a:solidFill>
                <a:latin typeface="Arial" panose="020B0604020202020204" pitchFamily="34" charset="0"/>
                <a:cs typeface="Arial" panose="020B0604020202020204" pitchFamily="34" charset="0"/>
              </a:defRPr>
            </a:lvl2pPr>
            <a:lvl3pPr marL="514337" indent="0">
              <a:buNone/>
              <a:defRPr sz="1013">
                <a:solidFill>
                  <a:schemeClr val="bg1"/>
                </a:solidFill>
                <a:latin typeface="Arial" panose="020B0604020202020204" pitchFamily="34" charset="0"/>
                <a:cs typeface="Arial" panose="020B0604020202020204" pitchFamily="34" charset="0"/>
              </a:defRPr>
            </a:lvl3pPr>
            <a:lvl4pPr marL="771506" indent="0">
              <a:buNone/>
              <a:defRPr sz="1013">
                <a:solidFill>
                  <a:schemeClr val="bg1"/>
                </a:solidFill>
                <a:latin typeface="Arial" panose="020B0604020202020204" pitchFamily="34" charset="0"/>
                <a:cs typeface="Arial" panose="020B0604020202020204" pitchFamily="34" charset="0"/>
              </a:defRPr>
            </a:lvl4pPr>
            <a:lvl5pPr marL="1028675" indent="0">
              <a:buNone/>
              <a:defRPr sz="1013">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8"/>
          <p:cNvSpPr>
            <a:spLocks noGrp="1"/>
          </p:cNvSpPr>
          <p:nvPr>
            <p:ph type="body" sz="quarter" idx="17"/>
          </p:nvPr>
        </p:nvSpPr>
        <p:spPr>
          <a:xfrm>
            <a:off x="9708356" y="3168337"/>
            <a:ext cx="604837" cy="1143000"/>
          </a:xfrm>
          <a:prstGeom prst="rect">
            <a:avLst/>
          </a:prstGeom>
        </p:spPr>
        <p:txBody>
          <a:bodyPr anchor="ctr"/>
          <a:lstStyle>
            <a:lvl1pPr marL="0" indent="0">
              <a:buNone/>
              <a:defRPr sz="3600" b="1">
                <a:solidFill>
                  <a:schemeClr val="bg1"/>
                </a:solidFill>
              </a:defRPr>
            </a:lvl1pPr>
            <a:lvl2pPr>
              <a:defRPr sz="2700" b="1"/>
            </a:lvl2pPr>
            <a:lvl3pPr>
              <a:defRPr sz="2700" b="1"/>
            </a:lvl3pPr>
            <a:lvl4pPr>
              <a:defRPr sz="2700" b="1"/>
            </a:lvl4pPr>
            <a:lvl5pPr>
              <a:defRPr sz="2700" b="1"/>
            </a:lvl5pPr>
          </a:lstStyle>
          <a:p>
            <a:pPr lvl="0"/>
            <a:r>
              <a:rPr lang="en-US"/>
              <a:t>Click to edit Master text styles</a:t>
            </a:r>
          </a:p>
        </p:txBody>
      </p:sp>
    </p:spTree>
    <p:extLst>
      <p:ext uri="{BB962C8B-B14F-4D97-AF65-F5344CB8AC3E}">
        <p14:creationId xmlns:p14="http://schemas.microsoft.com/office/powerpoint/2010/main" val="3060476981"/>
      </p:ext>
    </p:extLst>
  </p:cSld>
  <p:clrMapOvr>
    <a:masterClrMapping/>
  </p:clrMapOvr>
  <p:transition spd="slow"/>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6_Custom Layout">
    <p:bg>
      <p:bgPr>
        <a:solidFill>
          <a:srgbClr val="F2F2F2"/>
        </a:solidFill>
        <a:effectLst/>
      </p:bgPr>
    </p:bg>
    <p:spTree>
      <p:nvGrpSpPr>
        <p:cNvPr id="1" name=""/>
        <p:cNvGrpSpPr/>
        <p:nvPr/>
      </p:nvGrpSpPr>
      <p:grpSpPr>
        <a:xfrm>
          <a:off x="0" y="0"/>
          <a:ext cx="0" cy="0"/>
          <a:chOff x="0" y="0"/>
          <a:chExt cx="0" cy="0"/>
        </a:xfrm>
      </p:grpSpPr>
      <p:sp>
        <p:nvSpPr>
          <p:cNvPr id="5"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5B6811E1-F4E4-4174-867C-715F4EF599BE}"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7" name="Rectangle 6"/>
          <p:cNvSpPr/>
          <p:nvPr/>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6" name="Text Placeholder 18"/>
          <p:cNvSpPr>
            <a:spLocks noGrp="1"/>
          </p:cNvSpPr>
          <p:nvPr>
            <p:ph type="body" sz="quarter" idx="12"/>
          </p:nvPr>
        </p:nvSpPr>
        <p:spPr>
          <a:xfrm>
            <a:off x="2991187" y="1219204"/>
            <a:ext cx="6209629" cy="445043"/>
          </a:xfrm>
          <a:prstGeom prst="rect">
            <a:avLst/>
          </a:prstGeom>
        </p:spPr>
        <p:txBody>
          <a:bodyPr anchor="ctr"/>
          <a:lstStyle>
            <a:lvl1pPr marL="0" indent="0" algn="ctr">
              <a:buNone/>
              <a:defRPr sz="2025" b="1">
                <a:solidFill>
                  <a:srgbClr val="0A5496"/>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4" name="Text Placeholder 3"/>
          <p:cNvSpPr>
            <a:spLocks noGrp="1"/>
          </p:cNvSpPr>
          <p:nvPr>
            <p:ph type="body" sz="quarter" idx="13"/>
          </p:nvPr>
        </p:nvSpPr>
        <p:spPr>
          <a:xfrm>
            <a:off x="716933" y="2895604"/>
            <a:ext cx="10758131" cy="2813289"/>
          </a:xfrm>
          <a:prstGeom prst="rect">
            <a:avLst/>
          </a:prstGeom>
        </p:spPr>
        <p:txBody>
          <a:bodyPr/>
          <a:lstStyle>
            <a:lvl1pPr marL="257175" marR="0" indent="-257175" algn="l" defTabSz="514350" rtl="0" eaLnBrk="1" fontAlgn="base" latinLnBrk="0" hangingPunct="1">
              <a:lnSpc>
                <a:spcPct val="100000"/>
              </a:lnSpc>
              <a:spcBef>
                <a:spcPct val="20000"/>
              </a:spcBef>
              <a:spcAft>
                <a:spcPct val="0"/>
              </a:spcAft>
              <a:buClrTx/>
              <a:buSzTx/>
              <a:buFont typeface="Arial" charset="0"/>
              <a:buChar char="•"/>
              <a:tabLst/>
              <a:defRPr sz="1125">
                <a:solidFill>
                  <a:schemeClr val="accent6">
                    <a:lumMod val="50000"/>
                    <a:lumOff val="50000"/>
                  </a:schemeClr>
                </a:solidFill>
              </a:defRPr>
            </a:lvl1pPr>
            <a:lvl2pPr marL="291993" indent="0">
              <a:buNone/>
              <a:defRPr sz="1350">
                <a:solidFill>
                  <a:schemeClr val="accent6">
                    <a:lumMod val="50000"/>
                    <a:lumOff val="50000"/>
                  </a:schemeClr>
                </a:solidFill>
              </a:defRPr>
            </a:lvl2pPr>
            <a:lvl3pPr marL="514337" indent="0">
              <a:buNone/>
              <a:defRPr sz="1350">
                <a:solidFill>
                  <a:schemeClr val="accent6">
                    <a:lumMod val="50000"/>
                    <a:lumOff val="50000"/>
                  </a:schemeClr>
                </a:solidFill>
              </a:defRPr>
            </a:lvl3pPr>
            <a:lvl4pPr marL="771506" indent="0">
              <a:buNone/>
              <a:defRPr sz="1350">
                <a:solidFill>
                  <a:schemeClr val="accent6">
                    <a:lumMod val="50000"/>
                    <a:lumOff val="50000"/>
                  </a:schemeClr>
                </a:solidFill>
              </a:defRPr>
            </a:lvl4pPr>
            <a:lvl5pPr marL="1028675" indent="0">
              <a:buNone/>
              <a:defRPr sz="1350">
                <a:solidFill>
                  <a:schemeClr val="accent6">
                    <a:lumMod val="50000"/>
                    <a:lumOff val="50000"/>
                  </a:schemeClr>
                </a:solidFill>
              </a:defRPr>
            </a:lvl5pPr>
          </a:lstStyle>
          <a:p>
            <a:pPr lvl="0"/>
            <a:r>
              <a:rPr lang="en-US"/>
              <a:t>Click to edit Master text styles</a:t>
            </a:r>
          </a:p>
        </p:txBody>
      </p:sp>
    </p:spTree>
    <p:extLst>
      <p:ext uri="{BB962C8B-B14F-4D97-AF65-F5344CB8AC3E}">
        <p14:creationId xmlns:p14="http://schemas.microsoft.com/office/powerpoint/2010/main" val="1125751863"/>
      </p:ext>
    </p:extLst>
  </p:cSld>
  <p:clrMapOvr>
    <a:masterClrMapping/>
  </p:clrMapOvr>
  <p:transition spd="slow"/>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7_Custom Layout">
    <p:bg>
      <p:bgPr>
        <a:solidFill>
          <a:srgbClr val="F2F2F2"/>
        </a:solidFill>
        <a:effectLst/>
      </p:bgPr>
    </p:bg>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AA2EADD9-66AD-44C8-A9A2-1A1FB155B046}"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7" name="Oval 6"/>
          <p:cNvSpPr>
            <a:spLocks noChangeArrowheads="1"/>
          </p:cNvSpPr>
          <p:nvPr/>
        </p:nvSpPr>
        <p:spPr bwMode="auto">
          <a:xfrm>
            <a:off x="228600" y="23495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lIns="51435" tIns="25718" rIns="51435" bIns="25718" anchor="ctr"/>
          <a:lstStyle>
            <a:lvl1pPr marL="457200" indent="-457200" defTabSz="685800">
              <a:defRPr sz="2400">
                <a:solidFill>
                  <a:schemeClr val="tx1"/>
                </a:solidFill>
                <a:latin typeface="Times New Roman" panose="02020603050405020304" pitchFamily="18" charset="0"/>
                <a:cs typeface="Arial" panose="020B0604020202020204" pitchFamily="34" charset="0"/>
              </a:defRPr>
            </a:lvl1pPr>
            <a:lvl2pPr marL="742950" indent="-285750" defTabSz="685800">
              <a:defRPr sz="2400">
                <a:solidFill>
                  <a:schemeClr val="tx1"/>
                </a:solidFill>
                <a:latin typeface="Times New Roman" panose="02020603050405020304" pitchFamily="18" charset="0"/>
                <a:cs typeface="Arial" panose="020B0604020202020204" pitchFamily="34" charset="0"/>
              </a:defRPr>
            </a:lvl2pPr>
            <a:lvl3pPr marL="1143000" indent="-228600" defTabSz="685800">
              <a:defRPr sz="2400">
                <a:solidFill>
                  <a:schemeClr val="tx1"/>
                </a:solidFill>
                <a:latin typeface="Times New Roman" panose="02020603050405020304" pitchFamily="18" charset="0"/>
                <a:cs typeface="Arial" panose="020B0604020202020204" pitchFamily="34" charset="0"/>
              </a:defRPr>
            </a:lvl3pPr>
            <a:lvl4pPr marL="1600200" indent="-228600" defTabSz="685800">
              <a:defRPr sz="2400">
                <a:solidFill>
                  <a:schemeClr val="tx1"/>
                </a:solidFill>
                <a:latin typeface="Times New Roman" panose="02020603050405020304" pitchFamily="18" charset="0"/>
                <a:cs typeface="Arial" panose="020B0604020202020204" pitchFamily="34" charset="0"/>
              </a:defRPr>
            </a:lvl4pPr>
            <a:lvl5pPr marL="2057400" indent="-228600" defTabSz="685800">
              <a:defRPr sz="2400">
                <a:solidFill>
                  <a:schemeClr val="tx1"/>
                </a:solidFill>
                <a:latin typeface="Times New Roman" panose="02020603050405020304" pitchFamily="18" charset="0"/>
                <a:cs typeface="Arial" panose="020B0604020202020204" pitchFamily="34"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125" b="1" dirty="0">
                <a:solidFill>
                  <a:schemeClr val="bg1"/>
                </a:solidFill>
                <a:ea typeface="ヒラギノ角ゴ Pro W3"/>
                <a:cs typeface="ヒラギノ角ゴ Pro W3"/>
              </a:rPr>
              <a:t>1</a:t>
            </a:r>
          </a:p>
        </p:txBody>
      </p:sp>
      <p:sp>
        <p:nvSpPr>
          <p:cNvPr id="9" name="Rectangle 8"/>
          <p:cNvSpPr/>
          <p:nvPr/>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5" name="Text Placeholder 18"/>
          <p:cNvSpPr>
            <a:spLocks noGrp="1"/>
          </p:cNvSpPr>
          <p:nvPr>
            <p:ph type="body" sz="quarter" idx="12"/>
          </p:nvPr>
        </p:nvSpPr>
        <p:spPr>
          <a:xfrm>
            <a:off x="723901" y="2209800"/>
            <a:ext cx="10744199" cy="838200"/>
          </a:xfrm>
          <a:prstGeom prst="rect">
            <a:avLst/>
          </a:prstGeom>
        </p:spPr>
        <p:txBody>
          <a:bodyPr anchor="t"/>
          <a:lstStyle>
            <a:lvl1pPr marL="0" indent="0" algn="ctr">
              <a:lnSpc>
                <a:spcPct val="105000"/>
              </a:lnSpc>
              <a:spcAft>
                <a:spcPts val="450"/>
              </a:spcAft>
              <a:buNone/>
              <a:defRPr sz="1013" b="0">
                <a:solidFill>
                  <a:schemeClr val="accent6">
                    <a:lumMod val="50000"/>
                    <a:lumOff val="50000"/>
                  </a:schemeClr>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8" name="Text Placeholder 20"/>
          <p:cNvSpPr>
            <a:spLocks noGrp="1"/>
          </p:cNvSpPr>
          <p:nvPr>
            <p:ph type="body" sz="quarter" idx="14"/>
          </p:nvPr>
        </p:nvSpPr>
        <p:spPr>
          <a:xfrm>
            <a:off x="762003" y="188705"/>
            <a:ext cx="5672943" cy="535194"/>
          </a:xfrm>
          <a:prstGeom prst="rect">
            <a:avLst/>
          </a:prstGeom>
        </p:spPr>
        <p:txBody>
          <a:bodyPr anchor="ctr"/>
          <a:lstStyle>
            <a:lvl1pPr marL="0" indent="0" algn="l">
              <a:buNone/>
              <a:defRPr sz="1013" b="1">
                <a:solidFill>
                  <a:srgbClr val="082E87"/>
                </a:solidFill>
              </a:defRPr>
            </a:lvl1pPr>
          </a:lstStyle>
          <a:p>
            <a:pPr lvl="0"/>
            <a:r>
              <a:rPr lang="en-US"/>
              <a:t>Click to edit Master text styles</a:t>
            </a:r>
          </a:p>
        </p:txBody>
      </p:sp>
      <p:sp>
        <p:nvSpPr>
          <p:cNvPr id="10" name="Text Placeholder 18"/>
          <p:cNvSpPr>
            <a:spLocks noGrp="1"/>
          </p:cNvSpPr>
          <p:nvPr>
            <p:ph type="body" sz="quarter" idx="15"/>
          </p:nvPr>
        </p:nvSpPr>
        <p:spPr>
          <a:xfrm>
            <a:off x="2991187" y="1219204"/>
            <a:ext cx="6209629" cy="445043"/>
          </a:xfrm>
          <a:prstGeom prst="rect">
            <a:avLst/>
          </a:prstGeom>
        </p:spPr>
        <p:txBody>
          <a:bodyPr anchor="ctr"/>
          <a:lstStyle>
            <a:lvl1pPr marL="0" indent="0" algn="ctr">
              <a:buNone/>
              <a:defRPr sz="2025" b="1">
                <a:solidFill>
                  <a:schemeClr val="accent6">
                    <a:lumMod val="50000"/>
                    <a:lumOff val="50000"/>
                  </a:schemeClr>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4288696866"/>
      </p:ext>
    </p:extLst>
  </p:cSld>
  <p:clrMapOvr>
    <a:masterClrMapping/>
  </p:clrMapOvr>
  <p:transition spd="slow"/>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12_Custom Layout">
    <p:bg>
      <p:bgPr>
        <a:solidFill>
          <a:srgbClr val="F2F2F2"/>
        </a:solidFill>
        <a:effectLst/>
      </p:bgPr>
    </p:bg>
    <p:spTree>
      <p:nvGrpSpPr>
        <p:cNvPr id="1" name=""/>
        <p:cNvGrpSpPr/>
        <p:nvPr/>
      </p:nvGrpSpPr>
      <p:grpSpPr>
        <a:xfrm>
          <a:off x="0" y="0"/>
          <a:ext cx="0" cy="0"/>
          <a:chOff x="0" y="0"/>
          <a:chExt cx="0" cy="0"/>
        </a:xfrm>
      </p:grpSpPr>
      <p:sp>
        <p:nvSpPr>
          <p:cNvPr id="4"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A5A11969-62ED-44CF-B726-5BD55594AD58}"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6" name="Rectangle 5"/>
          <p:cNvSpPr/>
          <p:nvPr/>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5" name="Text Placeholder 18"/>
          <p:cNvSpPr>
            <a:spLocks noGrp="1"/>
          </p:cNvSpPr>
          <p:nvPr>
            <p:ph type="body" sz="quarter" idx="12"/>
          </p:nvPr>
        </p:nvSpPr>
        <p:spPr>
          <a:xfrm>
            <a:off x="723901" y="2209800"/>
            <a:ext cx="10744199" cy="838200"/>
          </a:xfrm>
          <a:prstGeom prst="rect">
            <a:avLst/>
          </a:prstGeom>
        </p:spPr>
        <p:txBody>
          <a:bodyPr anchor="t"/>
          <a:lstStyle>
            <a:lvl1pPr marL="0" indent="0" algn="ctr">
              <a:lnSpc>
                <a:spcPct val="105000"/>
              </a:lnSpc>
              <a:spcAft>
                <a:spcPts val="450"/>
              </a:spcAft>
              <a:buNone/>
              <a:defRPr sz="1013" b="0">
                <a:solidFill>
                  <a:schemeClr val="accent6">
                    <a:lumMod val="50000"/>
                    <a:lumOff val="50000"/>
                  </a:schemeClr>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10" name="Text Placeholder 18"/>
          <p:cNvSpPr>
            <a:spLocks noGrp="1"/>
          </p:cNvSpPr>
          <p:nvPr>
            <p:ph type="body" sz="quarter" idx="15"/>
          </p:nvPr>
        </p:nvSpPr>
        <p:spPr>
          <a:xfrm>
            <a:off x="2991187" y="1219204"/>
            <a:ext cx="6209629" cy="445043"/>
          </a:xfrm>
          <a:prstGeom prst="rect">
            <a:avLst/>
          </a:prstGeom>
        </p:spPr>
        <p:txBody>
          <a:bodyPr anchor="ctr"/>
          <a:lstStyle>
            <a:lvl1pPr marL="0" indent="0" algn="ctr">
              <a:buNone/>
              <a:defRPr sz="2025" b="1">
                <a:solidFill>
                  <a:schemeClr val="accent6">
                    <a:lumMod val="50000"/>
                    <a:lumOff val="50000"/>
                  </a:schemeClr>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185307648"/>
      </p:ext>
    </p:extLst>
  </p:cSld>
  <p:clrMapOvr>
    <a:masterClrMapping/>
  </p:clrMapOvr>
  <p:transition spd="slow"/>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8_Custom Layout">
    <p:bg>
      <p:bgPr>
        <a:solidFill>
          <a:srgbClr val="F2F2F2"/>
        </a:solidFill>
        <a:effectLst/>
      </p:bgPr>
    </p:bg>
    <p:spTree>
      <p:nvGrpSpPr>
        <p:cNvPr id="1" name=""/>
        <p:cNvGrpSpPr/>
        <p:nvPr/>
      </p:nvGrpSpPr>
      <p:grpSpPr>
        <a:xfrm>
          <a:off x="0" y="0"/>
          <a:ext cx="0" cy="0"/>
          <a:chOff x="0" y="0"/>
          <a:chExt cx="0" cy="0"/>
        </a:xfrm>
      </p:grpSpPr>
      <p:sp>
        <p:nvSpPr>
          <p:cNvPr id="3"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DE577C36-8B50-4CAC-B7F9-6D360F375924}"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4" name="Rectangle 3"/>
          <p:cNvSpPr/>
          <p:nvPr/>
        </p:nvSpPr>
        <p:spPr>
          <a:xfrm>
            <a:off x="0" y="762000"/>
            <a:ext cx="457200" cy="369888"/>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5" name="Text Placeholder 18"/>
          <p:cNvSpPr>
            <a:spLocks noGrp="1"/>
          </p:cNvSpPr>
          <p:nvPr>
            <p:ph type="body" sz="quarter" idx="12"/>
          </p:nvPr>
        </p:nvSpPr>
        <p:spPr>
          <a:xfrm>
            <a:off x="685800" y="724627"/>
            <a:ext cx="6209629" cy="445043"/>
          </a:xfrm>
          <a:prstGeom prst="rect">
            <a:avLst/>
          </a:prstGeom>
        </p:spPr>
        <p:txBody>
          <a:bodyPr anchor="ctr"/>
          <a:lstStyle>
            <a:lvl1pPr marL="0" indent="0" algn="l">
              <a:buNone/>
              <a:defRPr sz="2025" b="1">
                <a:solidFill>
                  <a:srgbClr val="0A5496"/>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3137557302"/>
      </p:ext>
    </p:extLst>
  </p:cSld>
  <p:clrMapOvr>
    <a:masterClrMapping/>
  </p:clrMapOvr>
  <p:transition spd="slow"/>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10_Custom Layout">
    <p:bg>
      <p:bgPr>
        <a:solidFill>
          <a:srgbClr val="F2F2F2"/>
        </a:solidFill>
        <a:effectLst/>
      </p:bgPr>
    </p:bg>
    <p:spTree>
      <p:nvGrpSpPr>
        <p:cNvPr id="1" name=""/>
        <p:cNvGrpSpPr/>
        <p:nvPr/>
      </p:nvGrpSpPr>
      <p:grpSpPr>
        <a:xfrm>
          <a:off x="0" y="0"/>
          <a:ext cx="0" cy="0"/>
          <a:chOff x="0" y="0"/>
          <a:chExt cx="0" cy="0"/>
        </a:xfrm>
      </p:grpSpPr>
      <p:sp>
        <p:nvSpPr>
          <p:cNvPr id="4"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CEB503E7-C76C-48F4-81FC-31523030E8D4}"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6" name="Rectangle 5"/>
          <p:cNvSpPr/>
          <p:nvPr/>
        </p:nvSpPr>
        <p:spPr>
          <a:xfrm>
            <a:off x="0" y="762000"/>
            <a:ext cx="457200" cy="369888"/>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7" name="Oval 6"/>
          <p:cNvSpPr>
            <a:spLocks noChangeArrowheads="1"/>
          </p:cNvSpPr>
          <p:nvPr/>
        </p:nvSpPr>
        <p:spPr bwMode="auto">
          <a:xfrm>
            <a:off x="1295400" y="403860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lIns="51435" tIns="25718" rIns="51435" bIns="25718" anchor="ctr"/>
          <a:lstStyle>
            <a:lvl1pPr marL="457200" indent="-457200" defTabSz="685800">
              <a:defRPr sz="2400">
                <a:solidFill>
                  <a:schemeClr val="tx1"/>
                </a:solidFill>
                <a:latin typeface="Times New Roman" panose="02020603050405020304" pitchFamily="18" charset="0"/>
                <a:cs typeface="Arial" panose="020B0604020202020204" pitchFamily="34" charset="0"/>
              </a:defRPr>
            </a:lvl1pPr>
            <a:lvl2pPr marL="742950" indent="-285750" defTabSz="685800">
              <a:defRPr sz="2400">
                <a:solidFill>
                  <a:schemeClr val="tx1"/>
                </a:solidFill>
                <a:latin typeface="Times New Roman" panose="02020603050405020304" pitchFamily="18" charset="0"/>
                <a:cs typeface="Arial" panose="020B0604020202020204" pitchFamily="34" charset="0"/>
              </a:defRPr>
            </a:lvl2pPr>
            <a:lvl3pPr marL="1143000" indent="-228600" defTabSz="685800">
              <a:defRPr sz="2400">
                <a:solidFill>
                  <a:schemeClr val="tx1"/>
                </a:solidFill>
                <a:latin typeface="Times New Roman" panose="02020603050405020304" pitchFamily="18" charset="0"/>
                <a:cs typeface="Arial" panose="020B0604020202020204" pitchFamily="34" charset="0"/>
              </a:defRPr>
            </a:lvl3pPr>
            <a:lvl4pPr marL="1600200" indent="-228600" defTabSz="685800">
              <a:defRPr sz="2400">
                <a:solidFill>
                  <a:schemeClr val="tx1"/>
                </a:solidFill>
                <a:latin typeface="Times New Roman" panose="02020603050405020304" pitchFamily="18" charset="0"/>
                <a:cs typeface="Arial" panose="020B0604020202020204" pitchFamily="34" charset="0"/>
              </a:defRPr>
            </a:lvl4pPr>
            <a:lvl5pPr marL="2057400" indent="-228600" defTabSz="685800">
              <a:defRPr sz="2400">
                <a:solidFill>
                  <a:schemeClr val="tx1"/>
                </a:solidFill>
                <a:latin typeface="Times New Roman" panose="02020603050405020304" pitchFamily="18" charset="0"/>
                <a:cs typeface="Arial" panose="020B0604020202020204" pitchFamily="34"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125" b="1" dirty="0">
                <a:solidFill>
                  <a:schemeClr val="bg1"/>
                </a:solidFill>
                <a:ea typeface="ヒラギノ角ゴ Pro W3"/>
                <a:cs typeface="ヒラギノ角ゴ Pro W3"/>
              </a:rPr>
              <a:t>2</a:t>
            </a:r>
          </a:p>
        </p:txBody>
      </p:sp>
      <p:sp>
        <p:nvSpPr>
          <p:cNvPr id="8" name="Oval 7"/>
          <p:cNvSpPr>
            <a:spLocks noChangeArrowheads="1"/>
          </p:cNvSpPr>
          <p:nvPr/>
        </p:nvSpPr>
        <p:spPr bwMode="auto">
          <a:xfrm>
            <a:off x="1295400" y="320040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lIns="51435" tIns="25718" rIns="51435" bIns="25718" anchor="ctr"/>
          <a:lstStyle>
            <a:lvl1pPr marL="457200" indent="-457200" defTabSz="685800">
              <a:defRPr sz="2400">
                <a:solidFill>
                  <a:schemeClr val="tx1"/>
                </a:solidFill>
                <a:latin typeface="Times New Roman" panose="02020603050405020304" pitchFamily="18" charset="0"/>
                <a:cs typeface="Arial" panose="020B0604020202020204" pitchFamily="34" charset="0"/>
              </a:defRPr>
            </a:lvl1pPr>
            <a:lvl2pPr marL="742950" indent="-285750" defTabSz="685800">
              <a:defRPr sz="2400">
                <a:solidFill>
                  <a:schemeClr val="tx1"/>
                </a:solidFill>
                <a:latin typeface="Times New Roman" panose="02020603050405020304" pitchFamily="18" charset="0"/>
                <a:cs typeface="Arial" panose="020B0604020202020204" pitchFamily="34" charset="0"/>
              </a:defRPr>
            </a:lvl2pPr>
            <a:lvl3pPr marL="1143000" indent="-228600" defTabSz="685800">
              <a:defRPr sz="2400">
                <a:solidFill>
                  <a:schemeClr val="tx1"/>
                </a:solidFill>
                <a:latin typeface="Times New Roman" panose="02020603050405020304" pitchFamily="18" charset="0"/>
                <a:cs typeface="Arial" panose="020B0604020202020204" pitchFamily="34" charset="0"/>
              </a:defRPr>
            </a:lvl3pPr>
            <a:lvl4pPr marL="1600200" indent="-228600" defTabSz="685800">
              <a:defRPr sz="2400">
                <a:solidFill>
                  <a:schemeClr val="tx1"/>
                </a:solidFill>
                <a:latin typeface="Times New Roman" panose="02020603050405020304" pitchFamily="18" charset="0"/>
                <a:cs typeface="Arial" panose="020B0604020202020204" pitchFamily="34" charset="0"/>
              </a:defRPr>
            </a:lvl4pPr>
            <a:lvl5pPr marL="2057400" indent="-228600" defTabSz="685800">
              <a:defRPr sz="2400">
                <a:solidFill>
                  <a:schemeClr val="tx1"/>
                </a:solidFill>
                <a:latin typeface="Times New Roman" panose="02020603050405020304" pitchFamily="18" charset="0"/>
                <a:cs typeface="Arial" panose="020B0604020202020204" pitchFamily="34"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125" b="1" dirty="0">
                <a:solidFill>
                  <a:schemeClr val="bg1"/>
                </a:solidFill>
                <a:ea typeface="ヒラギノ角ゴ Pro W3"/>
                <a:cs typeface="ヒラギノ角ゴ Pro W3"/>
              </a:rPr>
              <a:t>1</a:t>
            </a:r>
          </a:p>
        </p:txBody>
      </p:sp>
      <p:sp>
        <p:nvSpPr>
          <p:cNvPr id="10" name="Oval 9"/>
          <p:cNvSpPr>
            <a:spLocks noChangeArrowheads="1"/>
          </p:cNvSpPr>
          <p:nvPr/>
        </p:nvSpPr>
        <p:spPr bwMode="auto">
          <a:xfrm>
            <a:off x="1295400" y="487680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lIns="51435" tIns="25718" rIns="51435" bIns="25718" anchor="ctr"/>
          <a:lstStyle>
            <a:lvl1pPr marL="457200" indent="-457200" defTabSz="685800">
              <a:defRPr sz="2400">
                <a:solidFill>
                  <a:schemeClr val="tx1"/>
                </a:solidFill>
                <a:latin typeface="Times New Roman" panose="02020603050405020304" pitchFamily="18" charset="0"/>
                <a:cs typeface="Arial" panose="020B0604020202020204" pitchFamily="34" charset="0"/>
              </a:defRPr>
            </a:lvl1pPr>
            <a:lvl2pPr marL="742950" indent="-285750" defTabSz="685800">
              <a:defRPr sz="2400">
                <a:solidFill>
                  <a:schemeClr val="tx1"/>
                </a:solidFill>
                <a:latin typeface="Times New Roman" panose="02020603050405020304" pitchFamily="18" charset="0"/>
                <a:cs typeface="Arial" panose="020B0604020202020204" pitchFamily="34" charset="0"/>
              </a:defRPr>
            </a:lvl2pPr>
            <a:lvl3pPr marL="1143000" indent="-228600" defTabSz="685800">
              <a:defRPr sz="2400">
                <a:solidFill>
                  <a:schemeClr val="tx1"/>
                </a:solidFill>
                <a:latin typeface="Times New Roman" panose="02020603050405020304" pitchFamily="18" charset="0"/>
                <a:cs typeface="Arial" panose="020B0604020202020204" pitchFamily="34" charset="0"/>
              </a:defRPr>
            </a:lvl3pPr>
            <a:lvl4pPr marL="1600200" indent="-228600" defTabSz="685800">
              <a:defRPr sz="2400">
                <a:solidFill>
                  <a:schemeClr val="tx1"/>
                </a:solidFill>
                <a:latin typeface="Times New Roman" panose="02020603050405020304" pitchFamily="18" charset="0"/>
                <a:cs typeface="Arial" panose="020B0604020202020204" pitchFamily="34" charset="0"/>
              </a:defRPr>
            </a:lvl4pPr>
            <a:lvl5pPr marL="2057400" indent="-228600" defTabSz="685800">
              <a:defRPr sz="2400">
                <a:solidFill>
                  <a:schemeClr val="tx1"/>
                </a:solidFill>
                <a:latin typeface="Times New Roman" panose="02020603050405020304" pitchFamily="18" charset="0"/>
                <a:cs typeface="Arial" panose="020B0604020202020204" pitchFamily="34" charset="0"/>
              </a:defRPr>
            </a:lvl5pPr>
            <a:lvl6pPr marL="25146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defTabSz="6858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125" b="1" dirty="0">
                <a:solidFill>
                  <a:schemeClr val="bg1"/>
                </a:solidFill>
                <a:ea typeface="ヒラギノ角ゴ Pro W3"/>
                <a:cs typeface="ヒラギノ角ゴ Pro W3"/>
              </a:rPr>
              <a:t>3</a:t>
            </a:r>
          </a:p>
        </p:txBody>
      </p:sp>
      <p:sp>
        <p:nvSpPr>
          <p:cNvPr id="5" name="Text Placeholder 18"/>
          <p:cNvSpPr>
            <a:spLocks noGrp="1"/>
          </p:cNvSpPr>
          <p:nvPr>
            <p:ph type="body" sz="quarter" idx="12"/>
          </p:nvPr>
        </p:nvSpPr>
        <p:spPr>
          <a:xfrm>
            <a:off x="685800" y="724627"/>
            <a:ext cx="6209629" cy="445043"/>
          </a:xfrm>
          <a:prstGeom prst="rect">
            <a:avLst/>
          </a:prstGeom>
        </p:spPr>
        <p:txBody>
          <a:bodyPr anchor="ctr"/>
          <a:lstStyle>
            <a:lvl1pPr marL="0" indent="0" algn="l">
              <a:buNone/>
              <a:defRPr sz="2025" b="1">
                <a:solidFill>
                  <a:srgbClr val="0A5496"/>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9" name="Text Placeholder 8"/>
          <p:cNvSpPr>
            <a:spLocks noGrp="1"/>
          </p:cNvSpPr>
          <p:nvPr>
            <p:ph type="body" sz="quarter" idx="13"/>
          </p:nvPr>
        </p:nvSpPr>
        <p:spPr>
          <a:xfrm>
            <a:off x="1029803" y="2359152"/>
            <a:ext cx="10019199" cy="3810000"/>
          </a:xfrm>
          <a:prstGeom prst="rect">
            <a:avLst/>
          </a:prstGeom>
        </p:spPr>
        <p:txBody>
          <a:bodyPr/>
          <a:lstStyle>
            <a:lvl1pPr marL="0" indent="0">
              <a:lnSpc>
                <a:spcPts val="2160"/>
              </a:lnSpc>
              <a:spcBef>
                <a:spcPts val="0"/>
              </a:spcBef>
              <a:spcAft>
                <a:spcPts val="2250"/>
              </a:spcAft>
              <a:buNone/>
              <a:defRPr/>
            </a:lvl1pPr>
            <a:lvl2pPr marL="386658" indent="0">
              <a:buNone/>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9648596"/>
      </p:ext>
    </p:extLst>
  </p:cSld>
  <p:clrMapOvr>
    <a:masterClrMapping/>
  </p:clrMapOvr>
  <p:transition spd="slow"/>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11_Custom Layout">
    <p:bg>
      <p:bgPr>
        <a:solidFill>
          <a:srgbClr val="F2F2F2"/>
        </a:solidFill>
        <a:effectLst/>
      </p:bgPr>
    </p:bg>
    <p:spTree>
      <p:nvGrpSpPr>
        <p:cNvPr id="1" name=""/>
        <p:cNvGrpSpPr/>
        <p:nvPr/>
      </p:nvGrpSpPr>
      <p:grpSpPr>
        <a:xfrm>
          <a:off x="0" y="0"/>
          <a:ext cx="0" cy="0"/>
          <a:chOff x="0" y="0"/>
          <a:chExt cx="0" cy="0"/>
        </a:xfrm>
      </p:grpSpPr>
      <p:sp>
        <p:nvSpPr>
          <p:cNvPr id="6"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F2D987F4-1FC9-4A09-A286-26B7B0868395}"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8" name="Rectangle 7"/>
          <p:cNvSpPr/>
          <p:nvPr/>
        </p:nvSpPr>
        <p:spPr>
          <a:xfrm>
            <a:off x="0" y="1981200"/>
            <a:ext cx="425451" cy="129540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5" name="Text Placeholder 18"/>
          <p:cNvSpPr>
            <a:spLocks noGrp="1"/>
          </p:cNvSpPr>
          <p:nvPr>
            <p:ph type="body" sz="quarter" idx="12"/>
          </p:nvPr>
        </p:nvSpPr>
        <p:spPr>
          <a:xfrm>
            <a:off x="685801" y="1945758"/>
            <a:ext cx="5943600" cy="1711842"/>
          </a:xfrm>
          <a:prstGeom prst="rect">
            <a:avLst/>
          </a:prstGeom>
        </p:spPr>
        <p:txBody>
          <a:bodyPr anchor="ctr"/>
          <a:lstStyle>
            <a:lvl1pPr marL="0" indent="0" algn="l">
              <a:buNone/>
              <a:defRPr sz="2025" b="1">
                <a:solidFill>
                  <a:srgbClr val="0A5496"/>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7" name="Picture Placeholder 6"/>
          <p:cNvSpPr>
            <a:spLocks noGrp="1"/>
          </p:cNvSpPr>
          <p:nvPr>
            <p:ph type="pic" sz="quarter" idx="13"/>
          </p:nvPr>
        </p:nvSpPr>
        <p:spPr>
          <a:xfrm>
            <a:off x="7315200" y="1752600"/>
            <a:ext cx="4267200" cy="3276600"/>
          </a:xfrm>
          <a:prstGeom prst="rect">
            <a:avLst/>
          </a:prstGeom>
        </p:spPr>
        <p:txBody>
          <a:bodyPr/>
          <a:lstStyle/>
          <a:p>
            <a:pPr lvl="0"/>
            <a:r>
              <a:rPr lang="en-US" noProof="0" dirty="0"/>
              <a:t>Click icon to add picture</a:t>
            </a:r>
          </a:p>
        </p:txBody>
      </p:sp>
      <p:sp>
        <p:nvSpPr>
          <p:cNvPr id="10" name="Text Placeholder 9"/>
          <p:cNvSpPr>
            <a:spLocks noGrp="1"/>
          </p:cNvSpPr>
          <p:nvPr>
            <p:ph type="body" sz="quarter" idx="14"/>
          </p:nvPr>
        </p:nvSpPr>
        <p:spPr>
          <a:xfrm>
            <a:off x="685800" y="3886200"/>
            <a:ext cx="5943600" cy="1295400"/>
          </a:xfrm>
          <a:prstGeom prst="rect">
            <a:avLst/>
          </a:prstGeom>
        </p:spPr>
        <p:txBody>
          <a:bodyPr/>
          <a:lstStyle>
            <a:lvl1pPr marL="0" indent="0">
              <a:buNone/>
              <a:defRPr sz="1013">
                <a:solidFill>
                  <a:schemeClr val="accent6">
                    <a:lumMod val="50000"/>
                    <a:lumOff val="50000"/>
                  </a:schemeClr>
                </a:solidFill>
              </a:defRPr>
            </a:lvl1pPr>
            <a:lvl2pPr marL="291993" indent="0">
              <a:buNone/>
              <a:defRPr sz="1013">
                <a:solidFill>
                  <a:schemeClr val="accent6">
                    <a:lumMod val="50000"/>
                    <a:lumOff val="50000"/>
                  </a:schemeClr>
                </a:solidFill>
              </a:defRPr>
            </a:lvl2pPr>
            <a:lvl3pPr marL="514337" indent="0">
              <a:buNone/>
              <a:defRPr sz="1013">
                <a:solidFill>
                  <a:schemeClr val="accent6">
                    <a:lumMod val="50000"/>
                    <a:lumOff val="50000"/>
                  </a:schemeClr>
                </a:solidFill>
              </a:defRPr>
            </a:lvl3pPr>
            <a:lvl4pPr marL="771506" indent="0">
              <a:buNone/>
              <a:defRPr sz="1013">
                <a:solidFill>
                  <a:schemeClr val="accent6">
                    <a:lumMod val="50000"/>
                    <a:lumOff val="50000"/>
                  </a:schemeClr>
                </a:solidFill>
              </a:defRPr>
            </a:lvl4pPr>
            <a:lvl5pPr marL="1028675" indent="0">
              <a:buNone/>
              <a:defRPr sz="1013">
                <a:solidFill>
                  <a:schemeClr val="accent6">
                    <a:lumMod val="50000"/>
                    <a:lumOff val="50000"/>
                  </a:schemeClr>
                </a:solidFill>
              </a:defRPr>
            </a:lvl5pPr>
          </a:lstStyle>
          <a:p>
            <a:pPr lvl="0"/>
            <a:r>
              <a:rPr lang="en-US"/>
              <a:t>Click to edit Master text styles</a:t>
            </a:r>
          </a:p>
        </p:txBody>
      </p:sp>
    </p:spTree>
    <p:extLst>
      <p:ext uri="{BB962C8B-B14F-4D97-AF65-F5344CB8AC3E}">
        <p14:creationId xmlns:p14="http://schemas.microsoft.com/office/powerpoint/2010/main" val="3712028794"/>
      </p:ext>
    </p:extLst>
  </p:cSld>
  <p:clrMapOvr>
    <a:masterClrMapping/>
  </p:clrMapOvr>
  <p:transition spd="slow"/>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9_Custom Layout">
    <p:bg>
      <p:bgPr>
        <a:solidFill>
          <a:srgbClr val="F2F2F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Lst>
          </a:blip>
          <a:srcRect b="70323"/>
          <a:stretch>
            <a:fillRect/>
          </a:stretch>
        </p:blipFill>
        <p:spPr bwMode="auto">
          <a:xfrm>
            <a:off x="1" y="0"/>
            <a:ext cx="121888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1D634A6C-9527-4825-B8EE-451CB9BE6DDC}"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4" name="Rectangle 3"/>
          <p:cNvSpPr/>
          <p:nvPr/>
        </p:nvSpPr>
        <p:spPr>
          <a:xfrm>
            <a:off x="2" y="2"/>
            <a:ext cx="12189524" cy="2057401"/>
          </a:xfrm>
          <a:prstGeom prst="rect">
            <a:avLst/>
          </a:prstGeom>
          <a:solidFill>
            <a:schemeClr val="tx1">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r>
              <a:rPr lang="en-US" sz="1350" dirty="0">
                <a:solidFill>
                  <a:schemeClr val="lt1">
                    <a:alpha val="44000"/>
                  </a:schemeClr>
                </a:solidFill>
              </a:rPr>
              <a:t>    </a:t>
            </a:r>
          </a:p>
        </p:txBody>
      </p:sp>
    </p:spTree>
    <p:extLst>
      <p:ext uri="{BB962C8B-B14F-4D97-AF65-F5344CB8AC3E}">
        <p14:creationId xmlns:p14="http://schemas.microsoft.com/office/powerpoint/2010/main" val="1858548743"/>
      </p:ext>
    </p:extLst>
  </p:cSld>
  <p:clrMapOvr>
    <a:masterClrMapping/>
  </p:clrMapOvr>
  <p:transition spd="slow"/>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2_Title Only">
    <p:bg>
      <p:bgPr>
        <a:solidFill>
          <a:srgbClr val="7F7F7F"/>
        </a:solidFill>
        <a:effectLst/>
      </p:bgPr>
    </p:bg>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14300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736C9BBA-8567-4E75-855E-8CF73C333E75}" type="slidenum">
              <a:rPr lang="en-US" sz="563" smtClean="0">
                <a:solidFill>
                  <a:schemeClr val="bg1"/>
                </a:solidFill>
              </a:rPr>
              <a:pPr algn="r">
                <a:spcBef>
                  <a:spcPct val="50000"/>
                </a:spcBef>
                <a:defRPr/>
              </a:pPr>
              <a:t>‹#›</a:t>
            </a:fld>
            <a:endParaRPr lang="en-US" sz="563" dirty="0">
              <a:solidFill>
                <a:schemeClr val="bg1"/>
              </a:solidFill>
            </a:endParaRPr>
          </a:p>
        </p:txBody>
      </p:sp>
    </p:spTree>
    <p:extLst>
      <p:ext uri="{BB962C8B-B14F-4D97-AF65-F5344CB8AC3E}">
        <p14:creationId xmlns:p14="http://schemas.microsoft.com/office/powerpoint/2010/main" val="1954651396"/>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Cover Option 3">
    <p:spTree>
      <p:nvGrpSpPr>
        <p:cNvPr id="1" name=""/>
        <p:cNvGrpSpPr/>
        <p:nvPr/>
      </p:nvGrpSpPr>
      <p:grpSpPr>
        <a:xfrm>
          <a:off x="0" y="0"/>
          <a:ext cx="0" cy="0"/>
          <a:chOff x="0" y="0"/>
          <a:chExt cx="0" cy="0"/>
        </a:xfrm>
      </p:grpSpPr>
      <p:sp>
        <p:nvSpPr>
          <p:cNvPr id="4" name="Title 1"/>
          <p:cNvSpPr>
            <a:spLocks noGrp="1"/>
          </p:cNvSpPr>
          <p:nvPr>
            <p:ph type="ctrTitle"/>
          </p:nvPr>
        </p:nvSpPr>
        <p:spPr>
          <a:xfrm>
            <a:off x="6705600" y="3733800"/>
            <a:ext cx="5283200" cy="1524000"/>
          </a:xfrm>
          <a:prstGeom prst="rect">
            <a:avLst/>
          </a:prstGeom>
        </p:spPr>
        <p:txBody>
          <a:bodyPr anchor="b"/>
          <a:lstStyle>
            <a:lvl1pPr algn="l">
              <a:defRPr sz="2100" b="1">
                <a:solidFill>
                  <a:srgbClr val="00338D"/>
                </a:solidFill>
                <a:latin typeface="Candara" pitchFamily="34" charset="0"/>
              </a:defRPr>
            </a:lvl1pPr>
          </a:lstStyle>
          <a:p>
            <a:r>
              <a:rPr lang="en-US"/>
              <a:t>Click to edit Master title style</a:t>
            </a:r>
            <a:endParaRPr lang="en-US" dirty="0"/>
          </a:p>
        </p:txBody>
      </p:sp>
      <p:sp>
        <p:nvSpPr>
          <p:cNvPr id="5" name="Subtitle 2"/>
          <p:cNvSpPr>
            <a:spLocks noGrp="1"/>
          </p:cNvSpPr>
          <p:nvPr>
            <p:ph type="subTitle" idx="1"/>
          </p:nvPr>
        </p:nvSpPr>
        <p:spPr>
          <a:xfrm>
            <a:off x="6705600" y="5334000"/>
            <a:ext cx="4775200" cy="990600"/>
          </a:xfrm>
          <a:prstGeom prst="rect">
            <a:avLst/>
          </a:prstGeom>
        </p:spPr>
        <p:txBody>
          <a:bodyPr/>
          <a:lstStyle>
            <a:lvl1pPr marL="0" indent="0" algn="l">
              <a:buNone/>
              <a:defRPr sz="1350" b="0"/>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1115310266"/>
      </p:ext>
    </p:extLst>
  </p:cSld>
  <p:clrMapOvr>
    <a:masterClrMapping/>
  </p:clrMapOvr>
  <p:transition spd="slow"/>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914400"/>
            <a:ext cx="11379200" cy="4572000"/>
          </a:xfrm>
          <a:prstGeom prst="rect">
            <a:avLst/>
          </a:prstGeom>
        </p:spPr>
        <p:txBody>
          <a:bodyPr/>
          <a:lstStyle>
            <a:lvl1pPr marL="172641" indent="-172641">
              <a:defRPr sz="1350">
                <a:solidFill>
                  <a:schemeClr val="tx1">
                    <a:lumMod val="65000"/>
                    <a:lumOff val="35000"/>
                  </a:schemeClr>
                </a:solidFill>
              </a:defRPr>
            </a:lvl1pPr>
            <a:lvl2pPr marL="513160" indent="-170260">
              <a:defRPr sz="1350">
                <a:solidFill>
                  <a:schemeClr val="tx1">
                    <a:lumMod val="65000"/>
                    <a:lumOff val="35000"/>
                  </a:schemeClr>
                </a:solidFill>
              </a:defRPr>
            </a:lvl2pPr>
            <a:lvl3pPr marL="858441" indent="-172641">
              <a:tabLst/>
              <a:defRPr sz="1350">
                <a:solidFill>
                  <a:schemeClr val="tx1">
                    <a:lumMod val="65000"/>
                    <a:lumOff val="35000"/>
                  </a:schemeClr>
                </a:solidFill>
              </a:defRPr>
            </a:lvl3pPr>
            <a:lvl4pPr marL="1198960" indent="-170260">
              <a:defRPr sz="1350">
                <a:solidFill>
                  <a:schemeClr val="tx1">
                    <a:lumMod val="65000"/>
                    <a:lumOff val="35000"/>
                  </a:schemeClr>
                </a:solidFill>
              </a:defRPr>
            </a:lvl4pPr>
            <a:lvl5pPr marL="1544241" indent="-172641">
              <a:defRPr sz="1350">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04800" y="228600"/>
            <a:ext cx="10871200" cy="457200"/>
          </a:xfrm>
          <a:prstGeom prst="rect">
            <a:avLst/>
          </a:prstGeo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245307419"/>
      </p:ext>
    </p:extLst>
  </p:cSld>
  <p:clrMapOvr>
    <a:masterClrMapping/>
  </p:clrMapOvr>
  <p:transition spd="slow"/>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0871200" cy="4572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536192"/>
            <a:ext cx="4876800" cy="4590288"/>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92800" y="1536192"/>
            <a:ext cx="4876800" cy="4590288"/>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0"/>
          </p:nvPr>
        </p:nvSpPr>
        <p:spPr>
          <a:xfrm>
            <a:off x="11374440" y="5648327"/>
            <a:ext cx="733425" cy="396875"/>
          </a:xfrm>
          <a:prstGeom prst="bracketPair">
            <a:avLst>
              <a:gd name="adj" fmla="val 17949"/>
            </a:avLst>
          </a:prstGeom>
        </p:spPr>
        <p:txBody>
          <a:bodyPr/>
          <a:lstStyle>
            <a:lvl1pPr eaLnBrk="1" hangingPunct="1">
              <a:defRPr/>
            </a:lvl1pPr>
          </a:lstStyle>
          <a:p>
            <a:pPr>
              <a:defRPr/>
            </a:pPr>
            <a:fld id="{33261BA7-6377-4F95-8B4D-12AD776FD9C1}" type="slidenum">
              <a:rPr lang="en-US" altLang="en-US"/>
              <a:pPr>
                <a:defRPr/>
              </a:pPr>
              <a:t>‹#›</a:t>
            </a:fld>
            <a:endParaRPr lang="en-US" altLang="en-US" dirty="0"/>
          </a:p>
        </p:txBody>
      </p:sp>
      <p:sp>
        <p:nvSpPr>
          <p:cNvPr id="6" name="Footer Placeholder 4"/>
          <p:cNvSpPr>
            <a:spLocks noGrp="1"/>
          </p:cNvSpPr>
          <p:nvPr>
            <p:ph type="ftr" sz="quarter" idx="11"/>
          </p:nvPr>
        </p:nvSpPr>
        <p:spPr>
          <a:xfrm rot="16200000">
            <a:off x="10510839" y="3987801"/>
            <a:ext cx="2366963" cy="487363"/>
          </a:xfrm>
          <a:prstGeom prst="rect">
            <a:avLst/>
          </a:prstGeom>
        </p:spPr>
        <p:txBody>
          <a:bodyPr/>
          <a:lstStyle>
            <a:lvl1pPr eaLnBrk="1" hangingPunct="1">
              <a:defRPr/>
            </a:lvl1pPr>
          </a:lstStyle>
          <a:p>
            <a:pPr>
              <a:defRPr/>
            </a:pPr>
            <a:endParaRPr lang="en-US" altLang="en-US" dirty="0"/>
          </a:p>
        </p:txBody>
      </p:sp>
      <p:sp>
        <p:nvSpPr>
          <p:cNvPr id="7" name="Date Placeholder 3"/>
          <p:cNvSpPr>
            <a:spLocks noGrp="1"/>
          </p:cNvSpPr>
          <p:nvPr>
            <p:ph type="dt" sz="half" idx="12"/>
          </p:nvPr>
        </p:nvSpPr>
        <p:spPr>
          <a:xfrm rot="16200000">
            <a:off x="10475119" y="1585119"/>
            <a:ext cx="2438400" cy="487363"/>
          </a:xfrm>
          <a:prstGeom prst="rect">
            <a:avLst/>
          </a:prstGeom>
        </p:spPr>
        <p:txBody>
          <a:bodyPr/>
          <a:lstStyle>
            <a:lvl1pPr eaLnBrk="1" hangingPunct="1">
              <a:defRPr/>
            </a:lvl1pPr>
          </a:lstStyle>
          <a:p>
            <a:pPr>
              <a:defRPr/>
            </a:pPr>
            <a:endParaRPr lang="en-US" altLang="en-US" dirty="0"/>
          </a:p>
        </p:txBody>
      </p:sp>
    </p:spTree>
    <p:extLst>
      <p:ext uri="{BB962C8B-B14F-4D97-AF65-F5344CB8AC3E}">
        <p14:creationId xmlns:p14="http://schemas.microsoft.com/office/powerpoint/2010/main" val="1165048621"/>
      </p:ext>
    </p:extLst>
  </p:cSld>
  <p:clrMapOvr>
    <a:masterClrMapping/>
  </p:clrMapOvr>
  <p:transition spd="slow"/>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0871200" cy="457200"/>
          </a:xfrm>
          <a:prstGeom prst="rect">
            <a:avLst/>
          </a:prstGeom>
        </p:spPr>
        <p:txBody>
          <a:bodyPr/>
          <a:lstStyle>
            <a:lvl1pPr>
              <a:defRPr b="1"/>
            </a:lvl1pPr>
          </a:lstStyle>
          <a:p>
            <a:r>
              <a:rPr lang="en-US"/>
              <a:t>Click to edit Master title style</a:t>
            </a:r>
            <a:endParaRPr lang="en-US" dirty="0"/>
          </a:p>
        </p:txBody>
      </p:sp>
    </p:spTree>
    <p:extLst>
      <p:ext uri="{BB962C8B-B14F-4D97-AF65-F5344CB8AC3E}">
        <p14:creationId xmlns:p14="http://schemas.microsoft.com/office/powerpoint/2010/main" val="951118167"/>
      </p:ext>
    </p:extLst>
  </p:cSld>
  <p:clrMapOvr>
    <a:masterClrMapping/>
  </p:clrMapOvr>
  <p:transition spd="slow"/>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0871200" cy="4572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719748434"/>
      </p:ext>
    </p:extLst>
  </p:cSld>
  <p:clrMapOvr>
    <a:masterClrMapping/>
  </p:clrMapOvr>
  <p:transition spd="slow"/>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838200" y="6356352"/>
            <a:ext cx="2743200" cy="365125"/>
          </a:xfrm>
          <a:prstGeom prst="rect">
            <a:avLst/>
          </a:prstGeom>
        </p:spPr>
        <p:txBody>
          <a:bodyPr/>
          <a:lstStyle>
            <a:lvl1pPr>
              <a:defRPr/>
            </a:lvl1pPr>
          </a:lstStyle>
          <a:p>
            <a:pPr>
              <a:defRPr/>
            </a:pPr>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lvl1pPr>
              <a:defRPr/>
            </a:lvl1pPr>
          </a:lstStyle>
          <a:p>
            <a:pPr>
              <a:defRPr/>
            </a:pPr>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lvl1pPr>
              <a:defRPr/>
            </a:lvl1pPr>
          </a:lstStyle>
          <a:p>
            <a:pPr>
              <a:defRPr/>
            </a:pPr>
            <a:fld id="{27D03E1F-FDA7-40C5-A2AD-1F5E987BEF1D}" type="slidenum">
              <a:rPr lang="en-US"/>
              <a:pPr>
                <a:defRPr/>
              </a:pPr>
              <a:t>‹#›</a:t>
            </a:fld>
            <a:endParaRPr lang="en-US" dirty="0"/>
          </a:p>
        </p:txBody>
      </p:sp>
    </p:spTree>
    <p:extLst>
      <p:ext uri="{BB962C8B-B14F-4D97-AF65-F5344CB8AC3E}">
        <p14:creationId xmlns:p14="http://schemas.microsoft.com/office/powerpoint/2010/main" val="31531712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Left 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Overlay"/>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5" name="Gold Bar"/>
          <p:cNvSpPr/>
          <p:nvPr userDrawn="1"/>
        </p:nvSpPr>
        <p:spPr>
          <a:xfrm>
            <a:off x="792163" y="3884615"/>
            <a:ext cx="1179512" cy="71437"/>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l="-2" r="21400" b="10049"/>
          <a:stretch>
            <a:fillRect/>
          </a:stretch>
        </p:blipFill>
        <p:spPr bwMode="auto">
          <a:xfrm>
            <a:off x="8983664" y="3355977"/>
            <a:ext cx="3233737"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8"/>
          <p:cNvSpPr>
            <a:spLocks noGrp="1"/>
          </p:cNvSpPr>
          <p:nvPr>
            <p:ph type="body" sz="quarter" idx="12"/>
          </p:nvPr>
        </p:nvSpPr>
        <p:spPr>
          <a:xfrm>
            <a:off x="762000" y="3206482"/>
            <a:ext cx="6209629" cy="445043"/>
          </a:xfrm>
          <a:prstGeom prst="rect">
            <a:avLst/>
          </a:prstGeom>
        </p:spPr>
        <p:txBody>
          <a:bodyPr anchor="ctr"/>
          <a:lstStyle>
            <a:lvl1pPr marL="0" indent="0" algn="l">
              <a:buNone/>
              <a:defRPr sz="2025"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9" name="Text Placeholder 20"/>
          <p:cNvSpPr>
            <a:spLocks noGrp="1"/>
          </p:cNvSpPr>
          <p:nvPr>
            <p:ph type="body" sz="quarter" idx="13"/>
          </p:nvPr>
        </p:nvSpPr>
        <p:spPr>
          <a:xfrm>
            <a:off x="762000" y="4189206"/>
            <a:ext cx="7696200" cy="535194"/>
          </a:xfrm>
          <a:prstGeom prst="rect">
            <a:avLst/>
          </a:prstGeom>
        </p:spPr>
        <p:txBody>
          <a:bodyPr anchor="t"/>
          <a:lstStyle>
            <a:lvl1pPr marL="0" indent="0" algn="l">
              <a:buNone/>
              <a:defRPr sz="1856">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073361599"/>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8_Vision breaker Slide">
    <p:bg>
      <p:bgPr>
        <a:solidFill>
          <a:srgbClr val="10233F"/>
        </a:solidFill>
        <a:effectLst/>
      </p:bgPr>
    </p:bg>
    <p:spTree>
      <p:nvGrpSpPr>
        <p:cNvPr id="1" name=""/>
        <p:cNvGrpSpPr/>
        <p:nvPr/>
      </p:nvGrpSpPr>
      <p:grpSpPr>
        <a:xfrm>
          <a:off x="0" y="0"/>
          <a:ext cx="0" cy="0"/>
          <a:chOff x="0" y="0"/>
          <a:chExt cx="0" cy="0"/>
        </a:xfrm>
      </p:grpSpPr>
      <p:sp>
        <p:nvSpPr>
          <p:cNvPr id="3" name="Rectangle 2"/>
          <p:cNvSpPr/>
          <p:nvPr userDrawn="1"/>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pic>
        <p:nvPicPr>
          <p:cNvPr id="4" name="Picture 2"/>
          <p:cNvPicPr>
            <a:picLocks noChangeAspect="1"/>
          </p:cNvPicPr>
          <p:nvPr userDrawn="1"/>
        </p:nvPicPr>
        <p:blipFill>
          <a:blip r:embed="rId2">
            <a:extLst>
              <a:ext uri="{28A0092B-C50C-407E-A947-70E740481C1C}">
                <a14:useLocalDpi xmlns:a14="http://schemas.microsoft.com/office/drawing/2010/main" val="0"/>
              </a:ext>
            </a:extLst>
          </a:blip>
          <a:srcRect l="-2" r="21400" b="10049"/>
          <a:stretch>
            <a:fillRect/>
          </a:stretch>
        </p:blipFill>
        <p:spPr bwMode="auto">
          <a:xfrm>
            <a:off x="8983664" y="3355977"/>
            <a:ext cx="3233737" cy="350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18"/>
          <p:cNvSpPr>
            <a:spLocks noGrp="1"/>
          </p:cNvSpPr>
          <p:nvPr>
            <p:ph type="body" sz="quarter" idx="12"/>
          </p:nvPr>
        </p:nvSpPr>
        <p:spPr>
          <a:xfrm>
            <a:off x="2991187" y="320648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182345490"/>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0_Vision breaker Slide">
    <p:bg>
      <p:bgPr>
        <a:solidFill>
          <a:srgbClr val="F2F2F2"/>
        </a:solidFill>
        <a:effectLst/>
      </p:bgPr>
    </p:bg>
    <p:spTree>
      <p:nvGrpSpPr>
        <p:cNvPr id="1" name=""/>
        <p:cNvGrpSpPr/>
        <p:nvPr/>
      </p:nvGrpSpPr>
      <p:grpSpPr>
        <a:xfrm>
          <a:off x="0" y="0"/>
          <a:ext cx="0" cy="0"/>
          <a:chOff x="0" y="0"/>
          <a:chExt cx="0" cy="0"/>
        </a:xfrm>
      </p:grpSpPr>
      <p:sp>
        <p:nvSpPr>
          <p:cNvPr id="3" name="Freeform 8"/>
          <p:cNvSpPr>
            <a:spLocks noChangeAspect="1" noEditPoints="1"/>
          </p:cNvSpPr>
          <p:nvPr userDrawn="1"/>
        </p:nvSpPr>
        <p:spPr bwMode="auto">
          <a:xfrm>
            <a:off x="-1998662" y="-685800"/>
            <a:ext cx="15333663" cy="9756775"/>
          </a:xfrm>
          <a:custGeom>
            <a:avLst/>
            <a:gdLst>
              <a:gd name="T0" fmla="*/ 2147483646 w 2360"/>
              <a:gd name="T1" fmla="*/ 2147483646 h 1390"/>
              <a:gd name="T2" fmla="*/ 2147483646 w 2360"/>
              <a:gd name="T3" fmla="*/ 2147483646 h 1390"/>
              <a:gd name="T4" fmla="*/ 2147483646 w 2360"/>
              <a:gd name="T5" fmla="*/ 2147483646 h 1390"/>
              <a:gd name="T6" fmla="*/ 2147483646 w 2360"/>
              <a:gd name="T7" fmla="*/ 2147483646 h 1390"/>
              <a:gd name="T8" fmla="*/ 2147483646 w 2360"/>
              <a:gd name="T9" fmla="*/ 2147483646 h 1390"/>
              <a:gd name="T10" fmla="*/ 2147483646 w 2360"/>
              <a:gd name="T11" fmla="*/ 2147483646 h 1390"/>
              <a:gd name="T12" fmla="*/ 2147483646 w 2360"/>
              <a:gd name="T13" fmla="*/ 2147483646 h 1390"/>
              <a:gd name="T14" fmla="*/ 2147483646 w 2360"/>
              <a:gd name="T15" fmla="*/ 2147483646 h 1390"/>
              <a:gd name="T16" fmla="*/ 2147483646 w 2360"/>
              <a:gd name="T17" fmla="*/ 2147483646 h 1390"/>
              <a:gd name="T18" fmla="*/ 2147483646 w 2360"/>
              <a:gd name="T19" fmla="*/ 2147483646 h 1390"/>
              <a:gd name="T20" fmla="*/ 2147483646 w 2360"/>
              <a:gd name="T21" fmla="*/ 2147483646 h 1390"/>
              <a:gd name="T22" fmla="*/ 2147483646 w 2360"/>
              <a:gd name="T23" fmla="*/ 2147483646 h 1390"/>
              <a:gd name="T24" fmla="*/ 2147483646 w 2360"/>
              <a:gd name="T25" fmla="*/ 2147483646 h 1390"/>
              <a:gd name="T26" fmla="*/ 2147483646 w 2360"/>
              <a:gd name="T27" fmla="*/ 2147483646 h 1390"/>
              <a:gd name="T28" fmla="*/ 2147483646 w 2360"/>
              <a:gd name="T29" fmla="*/ 2147483646 h 1390"/>
              <a:gd name="T30" fmla="*/ 2147483646 w 2360"/>
              <a:gd name="T31" fmla="*/ 2147483646 h 1390"/>
              <a:gd name="T32" fmla="*/ 2147483646 w 2360"/>
              <a:gd name="T33" fmla="*/ 2147483646 h 1390"/>
              <a:gd name="T34" fmla="*/ 2147483646 w 2360"/>
              <a:gd name="T35" fmla="*/ 2147483646 h 1390"/>
              <a:gd name="T36" fmla="*/ 2147483646 w 2360"/>
              <a:gd name="T37" fmla="*/ 2147483646 h 1390"/>
              <a:gd name="T38" fmla="*/ 2147483646 w 2360"/>
              <a:gd name="T39" fmla="*/ 2147483646 h 1390"/>
              <a:gd name="T40" fmla="*/ 2147483646 w 2360"/>
              <a:gd name="T41" fmla="*/ 2147483646 h 1390"/>
              <a:gd name="T42" fmla="*/ 2147483646 w 2360"/>
              <a:gd name="T43" fmla="*/ 2147483646 h 1390"/>
              <a:gd name="T44" fmla="*/ 2147483646 w 2360"/>
              <a:gd name="T45" fmla="*/ 2147483646 h 1390"/>
              <a:gd name="T46" fmla="*/ 2147483646 w 2360"/>
              <a:gd name="T47" fmla="*/ 2147483646 h 1390"/>
              <a:gd name="T48" fmla="*/ 2147483646 w 2360"/>
              <a:gd name="T49" fmla="*/ 2147483646 h 1390"/>
              <a:gd name="T50" fmla="*/ 2147483646 w 2360"/>
              <a:gd name="T51" fmla="*/ 2147483646 h 1390"/>
              <a:gd name="T52" fmla="*/ 2147483646 w 2360"/>
              <a:gd name="T53" fmla="*/ 2147483646 h 1390"/>
              <a:gd name="T54" fmla="*/ 2147483646 w 2360"/>
              <a:gd name="T55" fmla="*/ 2147483646 h 1390"/>
              <a:gd name="T56" fmla="*/ 2147483646 w 2360"/>
              <a:gd name="T57" fmla="*/ 2147483646 h 1390"/>
              <a:gd name="T58" fmla="*/ 2147483646 w 2360"/>
              <a:gd name="T59" fmla="*/ 2147483646 h 1390"/>
              <a:gd name="T60" fmla="*/ 2147483646 w 2360"/>
              <a:gd name="T61" fmla="*/ 2147483646 h 1390"/>
              <a:gd name="T62" fmla="*/ 2147483646 w 2360"/>
              <a:gd name="T63" fmla="*/ 2147483646 h 1390"/>
              <a:gd name="T64" fmla="*/ 2147483646 w 2360"/>
              <a:gd name="T65" fmla="*/ 2147483646 h 1390"/>
              <a:gd name="T66" fmla="*/ 2147483646 w 2360"/>
              <a:gd name="T67" fmla="*/ 2147483646 h 1390"/>
              <a:gd name="T68" fmla="*/ 2147483646 w 2360"/>
              <a:gd name="T69" fmla="*/ 2147483646 h 1390"/>
              <a:gd name="T70" fmla="*/ 2147483646 w 2360"/>
              <a:gd name="T71" fmla="*/ 2147483646 h 1390"/>
              <a:gd name="T72" fmla="*/ 2147483646 w 2360"/>
              <a:gd name="T73" fmla="*/ 2147483646 h 1390"/>
              <a:gd name="T74" fmla="*/ 2147483646 w 2360"/>
              <a:gd name="T75" fmla="*/ 2147483646 h 1390"/>
              <a:gd name="T76" fmla="*/ 2147483646 w 2360"/>
              <a:gd name="T77" fmla="*/ 2147483646 h 1390"/>
              <a:gd name="T78" fmla="*/ 2147483646 w 2360"/>
              <a:gd name="T79" fmla="*/ 2147483646 h 1390"/>
              <a:gd name="T80" fmla="*/ 2147483646 w 2360"/>
              <a:gd name="T81" fmla="*/ 2147483646 h 1390"/>
              <a:gd name="T82" fmla="*/ 2147483646 w 2360"/>
              <a:gd name="T83" fmla="*/ 2147483646 h 1390"/>
              <a:gd name="T84" fmla="*/ 2147483646 w 2360"/>
              <a:gd name="T85" fmla="*/ 2147483646 h 1390"/>
              <a:gd name="T86" fmla="*/ 2147483646 w 2360"/>
              <a:gd name="T87" fmla="*/ 2147483646 h 1390"/>
              <a:gd name="T88" fmla="*/ 2147483646 w 2360"/>
              <a:gd name="T89" fmla="*/ 2147483646 h 1390"/>
              <a:gd name="T90" fmla="*/ 2147483646 w 2360"/>
              <a:gd name="T91" fmla="*/ 2147483646 h 1390"/>
              <a:gd name="T92" fmla="*/ 2147483646 w 2360"/>
              <a:gd name="T93" fmla="*/ 2147483646 h 1390"/>
              <a:gd name="T94" fmla="*/ 2147483646 w 2360"/>
              <a:gd name="T95" fmla="*/ 2147483646 h 1390"/>
              <a:gd name="T96" fmla="*/ 2147483646 w 2360"/>
              <a:gd name="T97" fmla="*/ 2147483646 h 1390"/>
              <a:gd name="T98" fmla="*/ 2147483646 w 2360"/>
              <a:gd name="T99" fmla="*/ 2147483646 h 1390"/>
              <a:gd name="T100" fmla="*/ 2147483646 w 2360"/>
              <a:gd name="T101" fmla="*/ 2147483646 h 1390"/>
              <a:gd name="T102" fmla="*/ 2147483646 w 2360"/>
              <a:gd name="T103" fmla="*/ 2147483646 h 1390"/>
              <a:gd name="T104" fmla="*/ 2147483646 w 2360"/>
              <a:gd name="T105" fmla="*/ 2147483646 h 1390"/>
              <a:gd name="T106" fmla="*/ 2147483646 w 2360"/>
              <a:gd name="T107" fmla="*/ 2147483646 h 1390"/>
              <a:gd name="T108" fmla="*/ 2147483646 w 2360"/>
              <a:gd name="T109" fmla="*/ 2147483646 h 1390"/>
              <a:gd name="T110" fmla="*/ 2147483646 w 2360"/>
              <a:gd name="T111" fmla="*/ 2147483646 h 1390"/>
              <a:gd name="T112" fmla="*/ 2147483646 w 2360"/>
              <a:gd name="T113" fmla="*/ 2147483646 h 1390"/>
              <a:gd name="T114" fmla="*/ 2147483646 w 2360"/>
              <a:gd name="T115" fmla="*/ 2147483646 h 1390"/>
              <a:gd name="T116" fmla="*/ 2147483646 w 2360"/>
              <a:gd name="T117" fmla="*/ 2147483646 h 1390"/>
              <a:gd name="T118" fmla="*/ 2147483646 w 2360"/>
              <a:gd name="T119" fmla="*/ 2147483646 h 1390"/>
              <a:gd name="T120" fmla="*/ 2147483646 w 2360"/>
              <a:gd name="T121" fmla="*/ 2147483646 h 1390"/>
              <a:gd name="T122" fmla="*/ 2147483646 w 2360"/>
              <a:gd name="T123" fmla="*/ 2147483646 h 1390"/>
              <a:gd name="T124" fmla="*/ 2147483646 w 2360"/>
              <a:gd name="T125" fmla="*/ 2147483646 h 139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60" h="1390">
                <a:moveTo>
                  <a:pt x="1809" y="794"/>
                </a:moveTo>
                <a:cubicBezTo>
                  <a:pt x="1810" y="794"/>
                  <a:pt x="1811" y="794"/>
                  <a:pt x="1811" y="794"/>
                </a:cubicBezTo>
                <a:cubicBezTo>
                  <a:pt x="1813" y="795"/>
                  <a:pt x="1815" y="796"/>
                  <a:pt x="1815" y="799"/>
                </a:cubicBezTo>
                <a:cubicBezTo>
                  <a:pt x="1816" y="801"/>
                  <a:pt x="1816" y="803"/>
                  <a:pt x="1817" y="805"/>
                </a:cubicBezTo>
                <a:cubicBezTo>
                  <a:pt x="1818" y="810"/>
                  <a:pt x="1819" y="815"/>
                  <a:pt x="1822" y="820"/>
                </a:cubicBezTo>
                <a:cubicBezTo>
                  <a:pt x="1823" y="820"/>
                  <a:pt x="1823" y="822"/>
                  <a:pt x="1824" y="823"/>
                </a:cubicBezTo>
                <a:cubicBezTo>
                  <a:pt x="1824" y="824"/>
                  <a:pt x="1824" y="825"/>
                  <a:pt x="1824" y="826"/>
                </a:cubicBezTo>
                <a:cubicBezTo>
                  <a:pt x="1826" y="831"/>
                  <a:pt x="1826" y="835"/>
                  <a:pt x="1824" y="839"/>
                </a:cubicBezTo>
                <a:cubicBezTo>
                  <a:pt x="1824" y="840"/>
                  <a:pt x="1824" y="842"/>
                  <a:pt x="1824" y="843"/>
                </a:cubicBezTo>
                <a:cubicBezTo>
                  <a:pt x="1825" y="846"/>
                  <a:pt x="1825" y="849"/>
                  <a:pt x="1824" y="852"/>
                </a:cubicBezTo>
                <a:cubicBezTo>
                  <a:pt x="1822" y="856"/>
                  <a:pt x="1823" y="858"/>
                  <a:pt x="1827" y="860"/>
                </a:cubicBezTo>
                <a:cubicBezTo>
                  <a:pt x="1827" y="860"/>
                  <a:pt x="1827" y="860"/>
                  <a:pt x="1827" y="860"/>
                </a:cubicBezTo>
                <a:cubicBezTo>
                  <a:pt x="1831" y="865"/>
                  <a:pt x="1834" y="869"/>
                  <a:pt x="1838" y="873"/>
                </a:cubicBezTo>
                <a:cubicBezTo>
                  <a:pt x="1839" y="875"/>
                  <a:pt x="1839" y="878"/>
                  <a:pt x="1839" y="881"/>
                </a:cubicBezTo>
                <a:cubicBezTo>
                  <a:pt x="1840" y="881"/>
                  <a:pt x="1840" y="882"/>
                  <a:pt x="1840" y="882"/>
                </a:cubicBezTo>
                <a:cubicBezTo>
                  <a:pt x="1841" y="884"/>
                  <a:pt x="1841" y="886"/>
                  <a:pt x="1841" y="887"/>
                </a:cubicBezTo>
                <a:cubicBezTo>
                  <a:pt x="1841" y="889"/>
                  <a:pt x="1842" y="891"/>
                  <a:pt x="1843" y="892"/>
                </a:cubicBezTo>
                <a:cubicBezTo>
                  <a:pt x="1845" y="894"/>
                  <a:pt x="1847" y="896"/>
                  <a:pt x="1847" y="899"/>
                </a:cubicBezTo>
                <a:cubicBezTo>
                  <a:pt x="1847" y="899"/>
                  <a:pt x="1848" y="900"/>
                  <a:pt x="1849" y="901"/>
                </a:cubicBezTo>
                <a:cubicBezTo>
                  <a:pt x="1850" y="901"/>
                  <a:pt x="1851" y="902"/>
                  <a:pt x="1852" y="903"/>
                </a:cubicBezTo>
                <a:cubicBezTo>
                  <a:pt x="1853" y="905"/>
                  <a:pt x="1855" y="906"/>
                  <a:pt x="1858" y="908"/>
                </a:cubicBezTo>
                <a:cubicBezTo>
                  <a:pt x="1861" y="909"/>
                  <a:pt x="1863" y="910"/>
                  <a:pt x="1866" y="912"/>
                </a:cubicBezTo>
                <a:cubicBezTo>
                  <a:pt x="1866" y="912"/>
                  <a:pt x="1866" y="912"/>
                  <a:pt x="1866" y="912"/>
                </a:cubicBezTo>
                <a:cubicBezTo>
                  <a:pt x="1866" y="912"/>
                  <a:pt x="1866" y="912"/>
                  <a:pt x="1867" y="912"/>
                </a:cubicBezTo>
                <a:cubicBezTo>
                  <a:pt x="1866" y="912"/>
                  <a:pt x="1866" y="912"/>
                  <a:pt x="1866" y="912"/>
                </a:cubicBezTo>
                <a:cubicBezTo>
                  <a:pt x="1867" y="911"/>
                  <a:pt x="1867" y="911"/>
                  <a:pt x="1868" y="910"/>
                </a:cubicBezTo>
                <a:cubicBezTo>
                  <a:pt x="1869" y="910"/>
                  <a:pt x="1869" y="909"/>
                  <a:pt x="1869" y="907"/>
                </a:cubicBezTo>
                <a:cubicBezTo>
                  <a:pt x="1868" y="905"/>
                  <a:pt x="1867" y="902"/>
                  <a:pt x="1865" y="901"/>
                </a:cubicBezTo>
                <a:cubicBezTo>
                  <a:pt x="1863" y="898"/>
                  <a:pt x="1863" y="895"/>
                  <a:pt x="1863" y="893"/>
                </a:cubicBezTo>
                <a:cubicBezTo>
                  <a:pt x="1863" y="891"/>
                  <a:pt x="1863" y="889"/>
                  <a:pt x="1863" y="887"/>
                </a:cubicBezTo>
                <a:cubicBezTo>
                  <a:pt x="1863" y="885"/>
                  <a:pt x="1862" y="883"/>
                  <a:pt x="1861" y="882"/>
                </a:cubicBezTo>
                <a:cubicBezTo>
                  <a:pt x="1859" y="879"/>
                  <a:pt x="1856" y="877"/>
                  <a:pt x="1854" y="874"/>
                </a:cubicBezTo>
                <a:cubicBezTo>
                  <a:pt x="1850" y="873"/>
                  <a:pt x="1848" y="870"/>
                  <a:pt x="1845" y="868"/>
                </a:cubicBezTo>
                <a:cubicBezTo>
                  <a:pt x="1842" y="867"/>
                  <a:pt x="1840" y="865"/>
                  <a:pt x="1840" y="862"/>
                </a:cubicBezTo>
                <a:cubicBezTo>
                  <a:pt x="1840" y="860"/>
                  <a:pt x="1840" y="858"/>
                  <a:pt x="1839" y="857"/>
                </a:cubicBezTo>
                <a:cubicBezTo>
                  <a:pt x="1837" y="855"/>
                  <a:pt x="1836" y="853"/>
                  <a:pt x="1835" y="851"/>
                </a:cubicBezTo>
                <a:cubicBezTo>
                  <a:pt x="1832" y="850"/>
                  <a:pt x="1831" y="849"/>
                  <a:pt x="1830" y="846"/>
                </a:cubicBezTo>
                <a:cubicBezTo>
                  <a:pt x="1830" y="844"/>
                  <a:pt x="1830" y="843"/>
                  <a:pt x="1831" y="841"/>
                </a:cubicBezTo>
                <a:cubicBezTo>
                  <a:pt x="1833" y="834"/>
                  <a:pt x="1835" y="828"/>
                  <a:pt x="1835" y="821"/>
                </a:cubicBezTo>
                <a:cubicBezTo>
                  <a:pt x="1835" y="821"/>
                  <a:pt x="1836" y="821"/>
                  <a:pt x="1836" y="821"/>
                </a:cubicBezTo>
                <a:cubicBezTo>
                  <a:pt x="1836" y="820"/>
                  <a:pt x="1837" y="820"/>
                  <a:pt x="1837" y="820"/>
                </a:cubicBezTo>
                <a:cubicBezTo>
                  <a:pt x="1838" y="820"/>
                  <a:pt x="1838" y="820"/>
                  <a:pt x="1839" y="820"/>
                </a:cubicBezTo>
                <a:cubicBezTo>
                  <a:pt x="1839" y="821"/>
                  <a:pt x="1840" y="821"/>
                  <a:pt x="1840" y="822"/>
                </a:cubicBezTo>
                <a:cubicBezTo>
                  <a:pt x="1840" y="825"/>
                  <a:pt x="1842" y="826"/>
                  <a:pt x="1845" y="826"/>
                </a:cubicBezTo>
                <a:cubicBezTo>
                  <a:pt x="1846" y="826"/>
                  <a:pt x="1847" y="826"/>
                  <a:pt x="1848" y="827"/>
                </a:cubicBezTo>
                <a:cubicBezTo>
                  <a:pt x="1851" y="829"/>
                  <a:pt x="1854" y="830"/>
                  <a:pt x="1856" y="834"/>
                </a:cubicBezTo>
                <a:cubicBezTo>
                  <a:pt x="1858" y="838"/>
                  <a:pt x="1862" y="841"/>
                  <a:pt x="1865" y="844"/>
                </a:cubicBezTo>
                <a:cubicBezTo>
                  <a:pt x="1866" y="844"/>
                  <a:pt x="1867" y="843"/>
                  <a:pt x="1868" y="843"/>
                </a:cubicBezTo>
                <a:cubicBezTo>
                  <a:pt x="1869" y="844"/>
                  <a:pt x="1871" y="845"/>
                  <a:pt x="1871" y="848"/>
                </a:cubicBezTo>
                <a:cubicBezTo>
                  <a:pt x="1871" y="850"/>
                  <a:pt x="1871" y="852"/>
                  <a:pt x="1871" y="855"/>
                </a:cubicBezTo>
                <a:cubicBezTo>
                  <a:pt x="1871" y="855"/>
                  <a:pt x="1873" y="856"/>
                  <a:pt x="1873" y="855"/>
                </a:cubicBezTo>
                <a:cubicBezTo>
                  <a:pt x="1874" y="855"/>
                  <a:pt x="1874" y="855"/>
                  <a:pt x="1874" y="855"/>
                </a:cubicBezTo>
                <a:cubicBezTo>
                  <a:pt x="1878" y="852"/>
                  <a:pt x="1881" y="849"/>
                  <a:pt x="1884" y="845"/>
                </a:cubicBezTo>
                <a:cubicBezTo>
                  <a:pt x="1885" y="845"/>
                  <a:pt x="1886" y="844"/>
                  <a:pt x="1887" y="843"/>
                </a:cubicBezTo>
                <a:cubicBezTo>
                  <a:pt x="1892" y="842"/>
                  <a:pt x="1895" y="839"/>
                  <a:pt x="1898" y="837"/>
                </a:cubicBezTo>
                <a:cubicBezTo>
                  <a:pt x="1900" y="835"/>
                  <a:pt x="1901" y="833"/>
                  <a:pt x="1902" y="830"/>
                </a:cubicBezTo>
                <a:cubicBezTo>
                  <a:pt x="1903" y="826"/>
                  <a:pt x="1903" y="822"/>
                  <a:pt x="1902" y="818"/>
                </a:cubicBezTo>
                <a:cubicBezTo>
                  <a:pt x="1902" y="818"/>
                  <a:pt x="1902" y="817"/>
                  <a:pt x="1902" y="817"/>
                </a:cubicBezTo>
                <a:cubicBezTo>
                  <a:pt x="1901" y="812"/>
                  <a:pt x="1899" y="807"/>
                  <a:pt x="1897" y="802"/>
                </a:cubicBezTo>
                <a:cubicBezTo>
                  <a:pt x="1896" y="800"/>
                  <a:pt x="1894" y="799"/>
                  <a:pt x="1893" y="797"/>
                </a:cubicBezTo>
                <a:cubicBezTo>
                  <a:pt x="1890" y="794"/>
                  <a:pt x="1887" y="792"/>
                  <a:pt x="1883" y="790"/>
                </a:cubicBezTo>
                <a:cubicBezTo>
                  <a:pt x="1881" y="788"/>
                  <a:pt x="1879" y="787"/>
                  <a:pt x="1878" y="784"/>
                </a:cubicBezTo>
                <a:cubicBezTo>
                  <a:pt x="1878" y="783"/>
                  <a:pt x="1877" y="781"/>
                  <a:pt x="1876" y="781"/>
                </a:cubicBezTo>
                <a:cubicBezTo>
                  <a:pt x="1875" y="780"/>
                  <a:pt x="1874" y="779"/>
                  <a:pt x="1873" y="778"/>
                </a:cubicBezTo>
                <a:cubicBezTo>
                  <a:pt x="1873" y="778"/>
                  <a:pt x="1872" y="777"/>
                  <a:pt x="1872" y="777"/>
                </a:cubicBezTo>
                <a:cubicBezTo>
                  <a:pt x="1872" y="774"/>
                  <a:pt x="1871" y="770"/>
                  <a:pt x="1874" y="768"/>
                </a:cubicBezTo>
                <a:cubicBezTo>
                  <a:pt x="1876" y="767"/>
                  <a:pt x="1877" y="765"/>
                  <a:pt x="1877" y="763"/>
                </a:cubicBezTo>
                <a:cubicBezTo>
                  <a:pt x="1877" y="762"/>
                  <a:pt x="1878" y="761"/>
                  <a:pt x="1879" y="760"/>
                </a:cubicBezTo>
                <a:cubicBezTo>
                  <a:pt x="1882" y="759"/>
                  <a:pt x="1885" y="757"/>
                  <a:pt x="1889" y="755"/>
                </a:cubicBezTo>
                <a:cubicBezTo>
                  <a:pt x="1889" y="755"/>
                  <a:pt x="1890" y="755"/>
                  <a:pt x="1891" y="755"/>
                </a:cubicBezTo>
                <a:cubicBezTo>
                  <a:pt x="1892" y="755"/>
                  <a:pt x="1893" y="755"/>
                  <a:pt x="1894" y="756"/>
                </a:cubicBezTo>
                <a:cubicBezTo>
                  <a:pt x="1896" y="756"/>
                  <a:pt x="1897" y="757"/>
                  <a:pt x="1898" y="760"/>
                </a:cubicBezTo>
                <a:cubicBezTo>
                  <a:pt x="1898" y="761"/>
                  <a:pt x="1899" y="763"/>
                  <a:pt x="1901" y="764"/>
                </a:cubicBezTo>
                <a:cubicBezTo>
                  <a:pt x="1902" y="765"/>
                  <a:pt x="1905" y="764"/>
                  <a:pt x="1905" y="762"/>
                </a:cubicBezTo>
                <a:cubicBezTo>
                  <a:pt x="1905" y="761"/>
                  <a:pt x="1905" y="760"/>
                  <a:pt x="1905" y="760"/>
                </a:cubicBezTo>
                <a:cubicBezTo>
                  <a:pt x="1905" y="760"/>
                  <a:pt x="1905" y="760"/>
                  <a:pt x="1905" y="760"/>
                </a:cubicBezTo>
                <a:cubicBezTo>
                  <a:pt x="1905" y="759"/>
                  <a:pt x="1905" y="759"/>
                  <a:pt x="1905" y="759"/>
                </a:cubicBezTo>
                <a:cubicBezTo>
                  <a:pt x="1905" y="760"/>
                  <a:pt x="1905" y="760"/>
                  <a:pt x="1905" y="760"/>
                </a:cubicBezTo>
                <a:cubicBezTo>
                  <a:pt x="1905" y="759"/>
                  <a:pt x="1904" y="759"/>
                  <a:pt x="1904" y="758"/>
                </a:cubicBezTo>
                <a:cubicBezTo>
                  <a:pt x="1904" y="758"/>
                  <a:pt x="1905" y="757"/>
                  <a:pt x="1905" y="757"/>
                </a:cubicBezTo>
                <a:cubicBezTo>
                  <a:pt x="1909" y="756"/>
                  <a:pt x="1913" y="754"/>
                  <a:pt x="1917" y="753"/>
                </a:cubicBezTo>
                <a:cubicBezTo>
                  <a:pt x="1920" y="752"/>
                  <a:pt x="1923" y="750"/>
                  <a:pt x="1925" y="747"/>
                </a:cubicBezTo>
                <a:cubicBezTo>
                  <a:pt x="1925" y="746"/>
                  <a:pt x="1926" y="746"/>
                  <a:pt x="1927" y="746"/>
                </a:cubicBezTo>
                <a:cubicBezTo>
                  <a:pt x="1927" y="747"/>
                  <a:pt x="1928" y="748"/>
                  <a:pt x="1930" y="747"/>
                </a:cubicBezTo>
                <a:cubicBezTo>
                  <a:pt x="1932" y="746"/>
                  <a:pt x="1935" y="745"/>
                  <a:pt x="1937" y="745"/>
                </a:cubicBezTo>
                <a:cubicBezTo>
                  <a:pt x="1939" y="744"/>
                  <a:pt x="1941" y="744"/>
                  <a:pt x="1943" y="743"/>
                </a:cubicBezTo>
                <a:cubicBezTo>
                  <a:pt x="1945" y="742"/>
                  <a:pt x="1947" y="741"/>
                  <a:pt x="1947" y="739"/>
                </a:cubicBezTo>
                <a:cubicBezTo>
                  <a:pt x="1947" y="738"/>
                  <a:pt x="1948" y="738"/>
                  <a:pt x="1949" y="737"/>
                </a:cubicBezTo>
                <a:cubicBezTo>
                  <a:pt x="1952" y="735"/>
                  <a:pt x="1955" y="734"/>
                  <a:pt x="1956" y="730"/>
                </a:cubicBezTo>
                <a:cubicBezTo>
                  <a:pt x="1956" y="730"/>
                  <a:pt x="1956" y="729"/>
                  <a:pt x="1957" y="729"/>
                </a:cubicBezTo>
                <a:cubicBezTo>
                  <a:pt x="1959" y="728"/>
                  <a:pt x="1960" y="726"/>
                  <a:pt x="1961" y="723"/>
                </a:cubicBezTo>
                <a:cubicBezTo>
                  <a:pt x="1961" y="722"/>
                  <a:pt x="1962" y="722"/>
                  <a:pt x="1963" y="722"/>
                </a:cubicBezTo>
                <a:cubicBezTo>
                  <a:pt x="1965" y="721"/>
                  <a:pt x="1965" y="721"/>
                  <a:pt x="1965" y="719"/>
                </a:cubicBezTo>
                <a:cubicBezTo>
                  <a:pt x="1964" y="717"/>
                  <a:pt x="1964" y="715"/>
                  <a:pt x="1964" y="712"/>
                </a:cubicBezTo>
                <a:cubicBezTo>
                  <a:pt x="1964" y="711"/>
                  <a:pt x="1964" y="710"/>
                  <a:pt x="1965" y="709"/>
                </a:cubicBezTo>
                <a:cubicBezTo>
                  <a:pt x="1968" y="707"/>
                  <a:pt x="1970" y="705"/>
                  <a:pt x="1970" y="702"/>
                </a:cubicBezTo>
                <a:cubicBezTo>
                  <a:pt x="1970" y="700"/>
                  <a:pt x="1971" y="698"/>
                  <a:pt x="1972" y="697"/>
                </a:cubicBezTo>
                <a:cubicBezTo>
                  <a:pt x="1974" y="696"/>
                  <a:pt x="1975" y="694"/>
                  <a:pt x="1975" y="691"/>
                </a:cubicBezTo>
                <a:cubicBezTo>
                  <a:pt x="1975" y="690"/>
                  <a:pt x="1975" y="688"/>
                  <a:pt x="1976" y="687"/>
                </a:cubicBezTo>
                <a:cubicBezTo>
                  <a:pt x="1977" y="684"/>
                  <a:pt x="1976" y="682"/>
                  <a:pt x="1975" y="681"/>
                </a:cubicBezTo>
                <a:cubicBezTo>
                  <a:pt x="1974" y="680"/>
                  <a:pt x="1973" y="679"/>
                  <a:pt x="1971" y="678"/>
                </a:cubicBezTo>
                <a:cubicBezTo>
                  <a:pt x="1971" y="677"/>
                  <a:pt x="1969" y="677"/>
                  <a:pt x="1968" y="677"/>
                </a:cubicBezTo>
                <a:cubicBezTo>
                  <a:pt x="1968" y="677"/>
                  <a:pt x="1968" y="677"/>
                  <a:pt x="1968" y="677"/>
                </a:cubicBezTo>
                <a:cubicBezTo>
                  <a:pt x="1968" y="677"/>
                  <a:pt x="1968" y="677"/>
                  <a:pt x="1968" y="677"/>
                </a:cubicBezTo>
                <a:cubicBezTo>
                  <a:pt x="1968" y="677"/>
                  <a:pt x="1968" y="677"/>
                  <a:pt x="1968" y="677"/>
                </a:cubicBezTo>
                <a:cubicBezTo>
                  <a:pt x="1968" y="677"/>
                  <a:pt x="1968" y="677"/>
                  <a:pt x="1968" y="677"/>
                </a:cubicBezTo>
                <a:cubicBezTo>
                  <a:pt x="1969" y="676"/>
                  <a:pt x="1969" y="675"/>
                  <a:pt x="1969" y="675"/>
                </a:cubicBezTo>
                <a:cubicBezTo>
                  <a:pt x="1970" y="674"/>
                  <a:pt x="1971" y="673"/>
                  <a:pt x="1972" y="672"/>
                </a:cubicBezTo>
                <a:cubicBezTo>
                  <a:pt x="1973" y="671"/>
                  <a:pt x="1973" y="670"/>
                  <a:pt x="1972" y="669"/>
                </a:cubicBezTo>
                <a:cubicBezTo>
                  <a:pt x="1971" y="667"/>
                  <a:pt x="1970" y="666"/>
                  <a:pt x="1968" y="665"/>
                </a:cubicBezTo>
                <a:cubicBezTo>
                  <a:pt x="1968" y="665"/>
                  <a:pt x="1968" y="665"/>
                  <a:pt x="1968" y="665"/>
                </a:cubicBezTo>
                <a:cubicBezTo>
                  <a:pt x="1968" y="665"/>
                  <a:pt x="1968" y="665"/>
                  <a:pt x="1968" y="665"/>
                </a:cubicBezTo>
                <a:cubicBezTo>
                  <a:pt x="1968" y="665"/>
                  <a:pt x="1968" y="665"/>
                  <a:pt x="1968" y="665"/>
                </a:cubicBezTo>
                <a:cubicBezTo>
                  <a:pt x="1968" y="665"/>
                  <a:pt x="1968" y="665"/>
                  <a:pt x="1968" y="665"/>
                </a:cubicBezTo>
                <a:cubicBezTo>
                  <a:pt x="1969" y="665"/>
                  <a:pt x="1969" y="665"/>
                  <a:pt x="1970" y="665"/>
                </a:cubicBezTo>
                <a:cubicBezTo>
                  <a:pt x="1972" y="664"/>
                  <a:pt x="1972" y="662"/>
                  <a:pt x="1971" y="660"/>
                </a:cubicBezTo>
                <a:cubicBezTo>
                  <a:pt x="1970" y="659"/>
                  <a:pt x="1969" y="658"/>
                  <a:pt x="1968" y="657"/>
                </a:cubicBezTo>
                <a:cubicBezTo>
                  <a:pt x="1965" y="656"/>
                  <a:pt x="1964" y="655"/>
                  <a:pt x="1963" y="652"/>
                </a:cubicBezTo>
                <a:cubicBezTo>
                  <a:pt x="1962" y="649"/>
                  <a:pt x="1960" y="647"/>
                  <a:pt x="1959" y="644"/>
                </a:cubicBezTo>
                <a:cubicBezTo>
                  <a:pt x="1958" y="642"/>
                  <a:pt x="1956" y="640"/>
                  <a:pt x="1954" y="639"/>
                </a:cubicBezTo>
                <a:cubicBezTo>
                  <a:pt x="1953" y="639"/>
                  <a:pt x="1952" y="638"/>
                  <a:pt x="1951" y="638"/>
                </a:cubicBezTo>
                <a:cubicBezTo>
                  <a:pt x="1949" y="637"/>
                  <a:pt x="1948" y="635"/>
                  <a:pt x="1948" y="632"/>
                </a:cubicBezTo>
                <a:cubicBezTo>
                  <a:pt x="1949" y="630"/>
                  <a:pt x="1949" y="629"/>
                  <a:pt x="1950" y="627"/>
                </a:cubicBezTo>
                <a:cubicBezTo>
                  <a:pt x="1951" y="626"/>
                  <a:pt x="1952" y="625"/>
                  <a:pt x="1952" y="623"/>
                </a:cubicBezTo>
                <a:cubicBezTo>
                  <a:pt x="1953" y="621"/>
                  <a:pt x="1955" y="619"/>
                  <a:pt x="1958" y="618"/>
                </a:cubicBezTo>
                <a:cubicBezTo>
                  <a:pt x="1960" y="616"/>
                  <a:pt x="1962" y="615"/>
                  <a:pt x="1965" y="615"/>
                </a:cubicBezTo>
                <a:cubicBezTo>
                  <a:pt x="1966" y="615"/>
                  <a:pt x="1966" y="614"/>
                  <a:pt x="1967" y="614"/>
                </a:cubicBezTo>
                <a:cubicBezTo>
                  <a:pt x="1967" y="613"/>
                  <a:pt x="1967" y="612"/>
                  <a:pt x="1967" y="611"/>
                </a:cubicBezTo>
                <a:cubicBezTo>
                  <a:pt x="1967" y="610"/>
                  <a:pt x="1966" y="608"/>
                  <a:pt x="1964" y="608"/>
                </a:cubicBezTo>
                <a:cubicBezTo>
                  <a:pt x="1963" y="608"/>
                  <a:pt x="1962" y="608"/>
                  <a:pt x="1960" y="608"/>
                </a:cubicBezTo>
                <a:cubicBezTo>
                  <a:pt x="1959" y="608"/>
                  <a:pt x="1958" y="608"/>
                  <a:pt x="1957" y="608"/>
                </a:cubicBezTo>
                <a:cubicBezTo>
                  <a:pt x="1956" y="607"/>
                  <a:pt x="1955" y="606"/>
                  <a:pt x="1954" y="606"/>
                </a:cubicBezTo>
                <a:cubicBezTo>
                  <a:pt x="1952" y="605"/>
                  <a:pt x="1951" y="606"/>
                  <a:pt x="1950" y="606"/>
                </a:cubicBezTo>
                <a:cubicBezTo>
                  <a:pt x="1948" y="607"/>
                  <a:pt x="1947" y="609"/>
                  <a:pt x="1945" y="611"/>
                </a:cubicBezTo>
                <a:cubicBezTo>
                  <a:pt x="1945" y="612"/>
                  <a:pt x="1944" y="612"/>
                  <a:pt x="1943" y="612"/>
                </a:cubicBezTo>
                <a:cubicBezTo>
                  <a:pt x="1942" y="612"/>
                  <a:pt x="1940" y="612"/>
                  <a:pt x="1940" y="610"/>
                </a:cubicBezTo>
                <a:cubicBezTo>
                  <a:pt x="1939" y="608"/>
                  <a:pt x="1938" y="606"/>
                  <a:pt x="1935" y="605"/>
                </a:cubicBezTo>
                <a:cubicBezTo>
                  <a:pt x="1932" y="605"/>
                  <a:pt x="1931" y="603"/>
                  <a:pt x="1929" y="601"/>
                </a:cubicBezTo>
                <a:cubicBezTo>
                  <a:pt x="1927" y="599"/>
                  <a:pt x="1929" y="595"/>
                  <a:pt x="1931" y="595"/>
                </a:cubicBezTo>
                <a:cubicBezTo>
                  <a:pt x="1932" y="595"/>
                  <a:pt x="1933" y="595"/>
                  <a:pt x="1933" y="595"/>
                </a:cubicBezTo>
                <a:cubicBezTo>
                  <a:pt x="1935" y="595"/>
                  <a:pt x="1937" y="594"/>
                  <a:pt x="1937" y="592"/>
                </a:cubicBezTo>
                <a:cubicBezTo>
                  <a:pt x="1938" y="588"/>
                  <a:pt x="1939" y="585"/>
                  <a:pt x="1943" y="583"/>
                </a:cubicBezTo>
                <a:cubicBezTo>
                  <a:pt x="1943" y="583"/>
                  <a:pt x="1944" y="582"/>
                  <a:pt x="1944" y="581"/>
                </a:cubicBezTo>
                <a:cubicBezTo>
                  <a:pt x="1945" y="579"/>
                  <a:pt x="1946" y="577"/>
                  <a:pt x="1947" y="576"/>
                </a:cubicBezTo>
                <a:cubicBezTo>
                  <a:pt x="1947" y="575"/>
                  <a:pt x="1948" y="575"/>
                  <a:pt x="1949" y="575"/>
                </a:cubicBezTo>
                <a:cubicBezTo>
                  <a:pt x="1951" y="574"/>
                  <a:pt x="1953" y="575"/>
                  <a:pt x="1954" y="577"/>
                </a:cubicBezTo>
                <a:cubicBezTo>
                  <a:pt x="1956" y="578"/>
                  <a:pt x="1955" y="579"/>
                  <a:pt x="1955" y="581"/>
                </a:cubicBezTo>
                <a:cubicBezTo>
                  <a:pt x="1954" y="581"/>
                  <a:pt x="1954" y="582"/>
                  <a:pt x="1954" y="582"/>
                </a:cubicBezTo>
                <a:cubicBezTo>
                  <a:pt x="1953" y="584"/>
                  <a:pt x="1952" y="586"/>
                  <a:pt x="1953" y="588"/>
                </a:cubicBezTo>
                <a:cubicBezTo>
                  <a:pt x="1954" y="589"/>
                  <a:pt x="1954" y="590"/>
                  <a:pt x="1954" y="591"/>
                </a:cubicBezTo>
                <a:cubicBezTo>
                  <a:pt x="1955" y="592"/>
                  <a:pt x="1954" y="593"/>
                  <a:pt x="1953" y="594"/>
                </a:cubicBezTo>
                <a:cubicBezTo>
                  <a:pt x="1953" y="594"/>
                  <a:pt x="1953" y="594"/>
                  <a:pt x="1953" y="594"/>
                </a:cubicBezTo>
                <a:cubicBezTo>
                  <a:pt x="1953" y="595"/>
                  <a:pt x="1953" y="596"/>
                  <a:pt x="1953" y="596"/>
                </a:cubicBezTo>
                <a:cubicBezTo>
                  <a:pt x="1953" y="596"/>
                  <a:pt x="1954" y="596"/>
                  <a:pt x="1955" y="596"/>
                </a:cubicBezTo>
                <a:cubicBezTo>
                  <a:pt x="1957" y="595"/>
                  <a:pt x="1958" y="594"/>
                  <a:pt x="1959" y="592"/>
                </a:cubicBezTo>
                <a:cubicBezTo>
                  <a:pt x="1962" y="588"/>
                  <a:pt x="1967" y="586"/>
                  <a:pt x="1972" y="585"/>
                </a:cubicBezTo>
                <a:cubicBezTo>
                  <a:pt x="1973" y="585"/>
                  <a:pt x="1973" y="585"/>
                  <a:pt x="1974" y="586"/>
                </a:cubicBezTo>
                <a:cubicBezTo>
                  <a:pt x="1975" y="586"/>
                  <a:pt x="1976" y="586"/>
                  <a:pt x="1977" y="586"/>
                </a:cubicBezTo>
                <a:cubicBezTo>
                  <a:pt x="1980" y="588"/>
                  <a:pt x="1980" y="588"/>
                  <a:pt x="1980" y="591"/>
                </a:cubicBezTo>
                <a:cubicBezTo>
                  <a:pt x="1980" y="594"/>
                  <a:pt x="1980" y="597"/>
                  <a:pt x="1980" y="600"/>
                </a:cubicBezTo>
                <a:cubicBezTo>
                  <a:pt x="1980" y="601"/>
                  <a:pt x="1981" y="603"/>
                  <a:pt x="1982" y="604"/>
                </a:cubicBezTo>
                <a:cubicBezTo>
                  <a:pt x="1983" y="605"/>
                  <a:pt x="1984" y="605"/>
                  <a:pt x="1985" y="605"/>
                </a:cubicBezTo>
                <a:cubicBezTo>
                  <a:pt x="1986" y="605"/>
                  <a:pt x="1986" y="604"/>
                  <a:pt x="1987" y="604"/>
                </a:cubicBezTo>
                <a:cubicBezTo>
                  <a:pt x="1989" y="604"/>
                  <a:pt x="1990" y="604"/>
                  <a:pt x="1991" y="605"/>
                </a:cubicBezTo>
                <a:cubicBezTo>
                  <a:pt x="1993" y="606"/>
                  <a:pt x="1994" y="607"/>
                  <a:pt x="1994" y="608"/>
                </a:cubicBezTo>
                <a:cubicBezTo>
                  <a:pt x="1995" y="609"/>
                  <a:pt x="1995" y="610"/>
                  <a:pt x="1994" y="612"/>
                </a:cubicBezTo>
                <a:cubicBezTo>
                  <a:pt x="1993" y="613"/>
                  <a:pt x="1992" y="614"/>
                  <a:pt x="1993" y="615"/>
                </a:cubicBezTo>
                <a:cubicBezTo>
                  <a:pt x="1997" y="618"/>
                  <a:pt x="1998" y="622"/>
                  <a:pt x="1997" y="626"/>
                </a:cubicBezTo>
                <a:cubicBezTo>
                  <a:pt x="1997" y="627"/>
                  <a:pt x="1997" y="628"/>
                  <a:pt x="1997" y="630"/>
                </a:cubicBezTo>
                <a:cubicBezTo>
                  <a:pt x="1997" y="632"/>
                  <a:pt x="1998" y="634"/>
                  <a:pt x="1999" y="636"/>
                </a:cubicBezTo>
                <a:cubicBezTo>
                  <a:pt x="2000" y="636"/>
                  <a:pt x="2000" y="636"/>
                  <a:pt x="2000" y="636"/>
                </a:cubicBezTo>
                <a:cubicBezTo>
                  <a:pt x="2002" y="636"/>
                  <a:pt x="2003" y="635"/>
                  <a:pt x="2004" y="634"/>
                </a:cubicBezTo>
                <a:cubicBezTo>
                  <a:pt x="2005" y="633"/>
                  <a:pt x="2007" y="632"/>
                  <a:pt x="2009" y="632"/>
                </a:cubicBezTo>
                <a:cubicBezTo>
                  <a:pt x="2010" y="632"/>
                  <a:pt x="2011" y="632"/>
                  <a:pt x="2012" y="632"/>
                </a:cubicBezTo>
                <a:cubicBezTo>
                  <a:pt x="2014" y="632"/>
                  <a:pt x="2015" y="631"/>
                  <a:pt x="2016" y="630"/>
                </a:cubicBezTo>
                <a:cubicBezTo>
                  <a:pt x="2019" y="627"/>
                  <a:pt x="2020" y="623"/>
                  <a:pt x="2018" y="620"/>
                </a:cubicBezTo>
                <a:cubicBezTo>
                  <a:pt x="2018" y="618"/>
                  <a:pt x="2017" y="616"/>
                  <a:pt x="2017" y="615"/>
                </a:cubicBezTo>
                <a:cubicBezTo>
                  <a:pt x="2015" y="608"/>
                  <a:pt x="2015" y="608"/>
                  <a:pt x="2010" y="603"/>
                </a:cubicBezTo>
                <a:cubicBezTo>
                  <a:pt x="2008" y="601"/>
                  <a:pt x="2007" y="599"/>
                  <a:pt x="2005" y="596"/>
                </a:cubicBezTo>
                <a:cubicBezTo>
                  <a:pt x="2004" y="594"/>
                  <a:pt x="2003" y="593"/>
                  <a:pt x="2001" y="591"/>
                </a:cubicBezTo>
                <a:cubicBezTo>
                  <a:pt x="1999" y="590"/>
                  <a:pt x="1998" y="589"/>
                  <a:pt x="1996" y="588"/>
                </a:cubicBezTo>
                <a:cubicBezTo>
                  <a:pt x="1995" y="587"/>
                  <a:pt x="1994" y="584"/>
                  <a:pt x="1996" y="583"/>
                </a:cubicBezTo>
                <a:cubicBezTo>
                  <a:pt x="1996" y="582"/>
                  <a:pt x="1997" y="581"/>
                  <a:pt x="1998" y="580"/>
                </a:cubicBezTo>
                <a:cubicBezTo>
                  <a:pt x="2000" y="579"/>
                  <a:pt x="2001" y="577"/>
                  <a:pt x="2002" y="576"/>
                </a:cubicBezTo>
                <a:cubicBezTo>
                  <a:pt x="2005" y="572"/>
                  <a:pt x="2007" y="568"/>
                  <a:pt x="2005" y="563"/>
                </a:cubicBezTo>
                <a:cubicBezTo>
                  <a:pt x="2004" y="559"/>
                  <a:pt x="2005" y="556"/>
                  <a:pt x="2008" y="554"/>
                </a:cubicBezTo>
                <a:cubicBezTo>
                  <a:pt x="2009" y="553"/>
                  <a:pt x="2010" y="552"/>
                  <a:pt x="2010" y="551"/>
                </a:cubicBezTo>
                <a:cubicBezTo>
                  <a:pt x="2011" y="550"/>
                  <a:pt x="2012" y="550"/>
                  <a:pt x="2013" y="549"/>
                </a:cubicBezTo>
                <a:cubicBezTo>
                  <a:pt x="2014" y="547"/>
                  <a:pt x="2014" y="545"/>
                  <a:pt x="2016" y="544"/>
                </a:cubicBezTo>
                <a:cubicBezTo>
                  <a:pt x="2018" y="544"/>
                  <a:pt x="2019" y="546"/>
                  <a:pt x="2021" y="547"/>
                </a:cubicBezTo>
                <a:cubicBezTo>
                  <a:pt x="2023" y="548"/>
                  <a:pt x="2025" y="548"/>
                  <a:pt x="2027" y="547"/>
                </a:cubicBezTo>
                <a:cubicBezTo>
                  <a:pt x="2029" y="546"/>
                  <a:pt x="2030" y="545"/>
                  <a:pt x="2032" y="543"/>
                </a:cubicBezTo>
                <a:cubicBezTo>
                  <a:pt x="2034" y="541"/>
                  <a:pt x="2036" y="537"/>
                  <a:pt x="2037" y="534"/>
                </a:cubicBezTo>
                <a:cubicBezTo>
                  <a:pt x="2039" y="529"/>
                  <a:pt x="2042" y="524"/>
                  <a:pt x="2043" y="519"/>
                </a:cubicBezTo>
                <a:cubicBezTo>
                  <a:pt x="2043" y="518"/>
                  <a:pt x="2043" y="516"/>
                  <a:pt x="2044" y="516"/>
                </a:cubicBezTo>
                <a:cubicBezTo>
                  <a:pt x="2048" y="511"/>
                  <a:pt x="2048" y="505"/>
                  <a:pt x="2049" y="500"/>
                </a:cubicBezTo>
                <a:cubicBezTo>
                  <a:pt x="2049" y="495"/>
                  <a:pt x="2051" y="491"/>
                  <a:pt x="2051" y="486"/>
                </a:cubicBezTo>
                <a:cubicBezTo>
                  <a:pt x="2051" y="485"/>
                  <a:pt x="2051" y="484"/>
                  <a:pt x="2052" y="484"/>
                </a:cubicBezTo>
                <a:cubicBezTo>
                  <a:pt x="2054" y="481"/>
                  <a:pt x="2053" y="478"/>
                  <a:pt x="2053" y="474"/>
                </a:cubicBezTo>
                <a:cubicBezTo>
                  <a:pt x="2052" y="468"/>
                  <a:pt x="2050" y="463"/>
                  <a:pt x="2047" y="458"/>
                </a:cubicBezTo>
                <a:cubicBezTo>
                  <a:pt x="2046" y="456"/>
                  <a:pt x="2046" y="454"/>
                  <a:pt x="2045" y="451"/>
                </a:cubicBezTo>
                <a:cubicBezTo>
                  <a:pt x="2045" y="446"/>
                  <a:pt x="2045" y="441"/>
                  <a:pt x="2045" y="436"/>
                </a:cubicBezTo>
                <a:cubicBezTo>
                  <a:pt x="2045" y="436"/>
                  <a:pt x="2045" y="435"/>
                  <a:pt x="2046" y="435"/>
                </a:cubicBezTo>
                <a:cubicBezTo>
                  <a:pt x="2046" y="435"/>
                  <a:pt x="2046" y="435"/>
                  <a:pt x="2046" y="435"/>
                </a:cubicBezTo>
                <a:cubicBezTo>
                  <a:pt x="2048" y="438"/>
                  <a:pt x="2050" y="440"/>
                  <a:pt x="2053" y="443"/>
                </a:cubicBezTo>
                <a:cubicBezTo>
                  <a:pt x="2055" y="445"/>
                  <a:pt x="2054" y="449"/>
                  <a:pt x="2056" y="452"/>
                </a:cubicBezTo>
                <a:cubicBezTo>
                  <a:pt x="2057" y="453"/>
                  <a:pt x="2057" y="454"/>
                  <a:pt x="2058" y="456"/>
                </a:cubicBezTo>
                <a:cubicBezTo>
                  <a:pt x="2059" y="459"/>
                  <a:pt x="2061" y="462"/>
                  <a:pt x="2061" y="466"/>
                </a:cubicBezTo>
                <a:cubicBezTo>
                  <a:pt x="2061" y="466"/>
                  <a:pt x="2061" y="467"/>
                  <a:pt x="2061" y="467"/>
                </a:cubicBezTo>
                <a:cubicBezTo>
                  <a:pt x="2062" y="471"/>
                  <a:pt x="2062" y="475"/>
                  <a:pt x="2065" y="479"/>
                </a:cubicBezTo>
                <a:cubicBezTo>
                  <a:pt x="2066" y="480"/>
                  <a:pt x="2067" y="482"/>
                  <a:pt x="2067" y="484"/>
                </a:cubicBezTo>
                <a:cubicBezTo>
                  <a:pt x="2067" y="487"/>
                  <a:pt x="2068" y="490"/>
                  <a:pt x="2070" y="493"/>
                </a:cubicBezTo>
                <a:cubicBezTo>
                  <a:pt x="2071" y="495"/>
                  <a:pt x="2071" y="496"/>
                  <a:pt x="2071" y="499"/>
                </a:cubicBezTo>
                <a:cubicBezTo>
                  <a:pt x="2071" y="499"/>
                  <a:pt x="2071" y="500"/>
                  <a:pt x="2071" y="501"/>
                </a:cubicBezTo>
                <a:cubicBezTo>
                  <a:pt x="2072" y="503"/>
                  <a:pt x="2073" y="505"/>
                  <a:pt x="2075" y="506"/>
                </a:cubicBezTo>
                <a:cubicBezTo>
                  <a:pt x="2075" y="506"/>
                  <a:pt x="2076" y="505"/>
                  <a:pt x="2076" y="505"/>
                </a:cubicBezTo>
                <a:cubicBezTo>
                  <a:pt x="2076" y="504"/>
                  <a:pt x="2076" y="503"/>
                  <a:pt x="2076" y="502"/>
                </a:cubicBezTo>
                <a:cubicBezTo>
                  <a:pt x="2076" y="500"/>
                  <a:pt x="2077" y="499"/>
                  <a:pt x="2079" y="500"/>
                </a:cubicBezTo>
                <a:cubicBezTo>
                  <a:pt x="2081" y="500"/>
                  <a:pt x="2082" y="501"/>
                  <a:pt x="2083" y="502"/>
                </a:cubicBezTo>
                <a:cubicBezTo>
                  <a:pt x="2084" y="502"/>
                  <a:pt x="2084" y="502"/>
                  <a:pt x="2084" y="502"/>
                </a:cubicBezTo>
                <a:cubicBezTo>
                  <a:pt x="2085" y="502"/>
                  <a:pt x="2085" y="501"/>
                  <a:pt x="2085" y="501"/>
                </a:cubicBezTo>
                <a:cubicBezTo>
                  <a:pt x="2085" y="499"/>
                  <a:pt x="2084" y="496"/>
                  <a:pt x="2082" y="495"/>
                </a:cubicBezTo>
                <a:cubicBezTo>
                  <a:pt x="2078" y="494"/>
                  <a:pt x="2078" y="489"/>
                  <a:pt x="2074" y="487"/>
                </a:cubicBezTo>
                <a:cubicBezTo>
                  <a:pt x="2073" y="485"/>
                  <a:pt x="2072" y="483"/>
                  <a:pt x="2072" y="481"/>
                </a:cubicBezTo>
                <a:cubicBezTo>
                  <a:pt x="2071" y="478"/>
                  <a:pt x="2071" y="475"/>
                  <a:pt x="2070" y="472"/>
                </a:cubicBezTo>
                <a:cubicBezTo>
                  <a:pt x="2070" y="471"/>
                  <a:pt x="2070" y="471"/>
                  <a:pt x="2070" y="470"/>
                </a:cubicBezTo>
                <a:cubicBezTo>
                  <a:pt x="2070" y="469"/>
                  <a:pt x="2071" y="467"/>
                  <a:pt x="2072" y="467"/>
                </a:cubicBezTo>
                <a:cubicBezTo>
                  <a:pt x="2074" y="467"/>
                  <a:pt x="2075" y="467"/>
                  <a:pt x="2077" y="467"/>
                </a:cubicBezTo>
                <a:cubicBezTo>
                  <a:pt x="2077" y="465"/>
                  <a:pt x="2076" y="464"/>
                  <a:pt x="2076" y="463"/>
                </a:cubicBezTo>
                <a:cubicBezTo>
                  <a:pt x="2070" y="454"/>
                  <a:pt x="2066" y="444"/>
                  <a:pt x="2059" y="436"/>
                </a:cubicBezTo>
                <a:cubicBezTo>
                  <a:pt x="2057" y="434"/>
                  <a:pt x="2056" y="431"/>
                  <a:pt x="2056" y="427"/>
                </a:cubicBezTo>
                <a:cubicBezTo>
                  <a:pt x="2056" y="426"/>
                  <a:pt x="2055" y="424"/>
                  <a:pt x="2055" y="423"/>
                </a:cubicBezTo>
                <a:cubicBezTo>
                  <a:pt x="2052" y="419"/>
                  <a:pt x="2051" y="414"/>
                  <a:pt x="2047" y="412"/>
                </a:cubicBezTo>
                <a:cubicBezTo>
                  <a:pt x="2046" y="410"/>
                  <a:pt x="2046" y="408"/>
                  <a:pt x="2045" y="407"/>
                </a:cubicBezTo>
                <a:cubicBezTo>
                  <a:pt x="2044" y="405"/>
                  <a:pt x="2042" y="405"/>
                  <a:pt x="2041" y="404"/>
                </a:cubicBezTo>
                <a:cubicBezTo>
                  <a:pt x="2040" y="404"/>
                  <a:pt x="2040" y="405"/>
                  <a:pt x="2039" y="405"/>
                </a:cubicBezTo>
                <a:cubicBezTo>
                  <a:pt x="2039" y="405"/>
                  <a:pt x="2039" y="406"/>
                  <a:pt x="2039" y="406"/>
                </a:cubicBezTo>
                <a:cubicBezTo>
                  <a:pt x="2039" y="407"/>
                  <a:pt x="2040" y="407"/>
                  <a:pt x="2040" y="408"/>
                </a:cubicBezTo>
                <a:cubicBezTo>
                  <a:pt x="2043" y="411"/>
                  <a:pt x="2043" y="411"/>
                  <a:pt x="2040" y="415"/>
                </a:cubicBezTo>
                <a:cubicBezTo>
                  <a:pt x="2040" y="416"/>
                  <a:pt x="2040" y="417"/>
                  <a:pt x="2040" y="417"/>
                </a:cubicBezTo>
                <a:cubicBezTo>
                  <a:pt x="2040" y="418"/>
                  <a:pt x="2041" y="419"/>
                  <a:pt x="2041" y="420"/>
                </a:cubicBezTo>
                <a:cubicBezTo>
                  <a:pt x="2043" y="423"/>
                  <a:pt x="2044" y="426"/>
                  <a:pt x="2044" y="429"/>
                </a:cubicBezTo>
                <a:cubicBezTo>
                  <a:pt x="2044" y="430"/>
                  <a:pt x="2044" y="430"/>
                  <a:pt x="2044" y="431"/>
                </a:cubicBezTo>
                <a:cubicBezTo>
                  <a:pt x="2043" y="431"/>
                  <a:pt x="2042" y="431"/>
                  <a:pt x="2042" y="430"/>
                </a:cubicBezTo>
                <a:cubicBezTo>
                  <a:pt x="2041" y="428"/>
                  <a:pt x="2041" y="426"/>
                  <a:pt x="2040" y="425"/>
                </a:cubicBezTo>
                <a:cubicBezTo>
                  <a:pt x="2039" y="424"/>
                  <a:pt x="2038" y="423"/>
                  <a:pt x="2039" y="422"/>
                </a:cubicBezTo>
                <a:cubicBezTo>
                  <a:pt x="2039" y="419"/>
                  <a:pt x="2037" y="417"/>
                  <a:pt x="2035" y="416"/>
                </a:cubicBezTo>
                <a:cubicBezTo>
                  <a:pt x="2032" y="414"/>
                  <a:pt x="2028" y="412"/>
                  <a:pt x="2025" y="409"/>
                </a:cubicBezTo>
                <a:cubicBezTo>
                  <a:pt x="2024" y="409"/>
                  <a:pt x="2023" y="409"/>
                  <a:pt x="2022" y="409"/>
                </a:cubicBezTo>
                <a:cubicBezTo>
                  <a:pt x="2021" y="409"/>
                  <a:pt x="2020" y="409"/>
                  <a:pt x="2018" y="409"/>
                </a:cubicBezTo>
                <a:cubicBezTo>
                  <a:pt x="2016" y="409"/>
                  <a:pt x="2015" y="410"/>
                  <a:pt x="2015" y="412"/>
                </a:cubicBezTo>
                <a:cubicBezTo>
                  <a:pt x="2015" y="414"/>
                  <a:pt x="2014" y="415"/>
                  <a:pt x="2012" y="417"/>
                </a:cubicBezTo>
                <a:cubicBezTo>
                  <a:pt x="2012" y="417"/>
                  <a:pt x="2012" y="417"/>
                  <a:pt x="2012" y="417"/>
                </a:cubicBezTo>
                <a:cubicBezTo>
                  <a:pt x="2010" y="414"/>
                  <a:pt x="2009" y="412"/>
                  <a:pt x="2008" y="410"/>
                </a:cubicBezTo>
                <a:cubicBezTo>
                  <a:pt x="2008" y="410"/>
                  <a:pt x="2008" y="409"/>
                  <a:pt x="2008" y="409"/>
                </a:cubicBezTo>
                <a:cubicBezTo>
                  <a:pt x="2007" y="409"/>
                  <a:pt x="2007" y="410"/>
                  <a:pt x="2006" y="410"/>
                </a:cubicBezTo>
                <a:cubicBezTo>
                  <a:pt x="2005" y="411"/>
                  <a:pt x="2005" y="412"/>
                  <a:pt x="2006" y="413"/>
                </a:cubicBezTo>
                <a:cubicBezTo>
                  <a:pt x="2006" y="414"/>
                  <a:pt x="2005" y="415"/>
                  <a:pt x="2005" y="415"/>
                </a:cubicBezTo>
                <a:cubicBezTo>
                  <a:pt x="2005" y="415"/>
                  <a:pt x="2004" y="415"/>
                  <a:pt x="2004" y="414"/>
                </a:cubicBezTo>
                <a:cubicBezTo>
                  <a:pt x="2003" y="412"/>
                  <a:pt x="2002" y="410"/>
                  <a:pt x="2001" y="408"/>
                </a:cubicBezTo>
                <a:cubicBezTo>
                  <a:pt x="2000" y="406"/>
                  <a:pt x="1999" y="405"/>
                  <a:pt x="1997" y="406"/>
                </a:cubicBezTo>
                <a:cubicBezTo>
                  <a:pt x="1996" y="406"/>
                  <a:pt x="1995" y="407"/>
                  <a:pt x="1995" y="407"/>
                </a:cubicBezTo>
                <a:cubicBezTo>
                  <a:pt x="1994" y="407"/>
                  <a:pt x="1993" y="407"/>
                  <a:pt x="1992" y="407"/>
                </a:cubicBezTo>
                <a:cubicBezTo>
                  <a:pt x="1990" y="407"/>
                  <a:pt x="1989" y="405"/>
                  <a:pt x="1990" y="404"/>
                </a:cubicBezTo>
                <a:cubicBezTo>
                  <a:pt x="1990" y="403"/>
                  <a:pt x="1990" y="402"/>
                  <a:pt x="1991" y="401"/>
                </a:cubicBezTo>
                <a:cubicBezTo>
                  <a:pt x="1992" y="399"/>
                  <a:pt x="1993" y="396"/>
                  <a:pt x="1995" y="394"/>
                </a:cubicBezTo>
                <a:cubicBezTo>
                  <a:pt x="1996" y="391"/>
                  <a:pt x="1998" y="388"/>
                  <a:pt x="1998" y="385"/>
                </a:cubicBezTo>
                <a:cubicBezTo>
                  <a:pt x="1999" y="379"/>
                  <a:pt x="2001" y="373"/>
                  <a:pt x="2003" y="368"/>
                </a:cubicBezTo>
                <a:cubicBezTo>
                  <a:pt x="2005" y="364"/>
                  <a:pt x="2007" y="361"/>
                  <a:pt x="2006" y="356"/>
                </a:cubicBezTo>
                <a:cubicBezTo>
                  <a:pt x="2005" y="354"/>
                  <a:pt x="2006" y="353"/>
                  <a:pt x="2007" y="351"/>
                </a:cubicBezTo>
                <a:cubicBezTo>
                  <a:pt x="2008" y="349"/>
                  <a:pt x="2009" y="347"/>
                  <a:pt x="2008" y="344"/>
                </a:cubicBezTo>
                <a:cubicBezTo>
                  <a:pt x="2008" y="343"/>
                  <a:pt x="2008" y="342"/>
                  <a:pt x="2009" y="341"/>
                </a:cubicBezTo>
                <a:cubicBezTo>
                  <a:pt x="2010" y="338"/>
                  <a:pt x="2012" y="337"/>
                  <a:pt x="2015" y="336"/>
                </a:cubicBezTo>
                <a:cubicBezTo>
                  <a:pt x="2018" y="335"/>
                  <a:pt x="2021" y="334"/>
                  <a:pt x="2025" y="333"/>
                </a:cubicBezTo>
                <a:cubicBezTo>
                  <a:pt x="2026" y="332"/>
                  <a:pt x="2027" y="332"/>
                  <a:pt x="2029" y="333"/>
                </a:cubicBezTo>
                <a:cubicBezTo>
                  <a:pt x="2030" y="334"/>
                  <a:pt x="2032" y="334"/>
                  <a:pt x="2032" y="332"/>
                </a:cubicBezTo>
                <a:cubicBezTo>
                  <a:pt x="2034" y="330"/>
                  <a:pt x="2036" y="329"/>
                  <a:pt x="2038" y="329"/>
                </a:cubicBezTo>
                <a:cubicBezTo>
                  <a:pt x="2041" y="330"/>
                  <a:pt x="2044" y="328"/>
                  <a:pt x="2047" y="328"/>
                </a:cubicBezTo>
                <a:cubicBezTo>
                  <a:pt x="2047" y="328"/>
                  <a:pt x="2048" y="327"/>
                  <a:pt x="2048" y="327"/>
                </a:cubicBezTo>
                <a:cubicBezTo>
                  <a:pt x="2049" y="326"/>
                  <a:pt x="2049" y="324"/>
                  <a:pt x="2049" y="323"/>
                </a:cubicBezTo>
                <a:cubicBezTo>
                  <a:pt x="2050" y="321"/>
                  <a:pt x="2051" y="320"/>
                  <a:pt x="2053" y="320"/>
                </a:cubicBezTo>
                <a:cubicBezTo>
                  <a:pt x="2057" y="321"/>
                  <a:pt x="2061" y="321"/>
                  <a:pt x="2065" y="322"/>
                </a:cubicBezTo>
                <a:cubicBezTo>
                  <a:pt x="2065" y="322"/>
                  <a:pt x="2066" y="322"/>
                  <a:pt x="2067" y="323"/>
                </a:cubicBezTo>
                <a:cubicBezTo>
                  <a:pt x="2067" y="323"/>
                  <a:pt x="2067" y="324"/>
                  <a:pt x="2067" y="324"/>
                </a:cubicBezTo>
                <a:cubicBezTo>
                  <a:pt x="2067" y="325"/>
                  <a:pt x="2067" y="325"/>
                  <a:pt x="2066" y="326"/>
                </a:cubicBezTo>
                <a:cubicBezTo>
                  <a:pt x="2066" y="327"/>
                  <a:pt x="2066" y="328"/>
                  <a:pt x="2067" y="329"/>
                </a:cubicBezTo>
                <a:cubicBezTo>
                  <a:pt x="2068" y="330"/>
                  <a:pt x="2069" y="330"/>
                  <a:pt x="2070" y="330"/>
                </a:cubicBezTo>
                <a:cubicBezTo>
                  <a:pt x="2073" y="328"/>
                  <a:pt x="2077" y="327"/>
                  <a:pt x="2079" y="324"/>
                </a:cubicBezTo>
                <a:cubicBezTo>
                  <a:pt x="2079" y="323"/>
                  <a:pt x="2080" y="323"/>
                  <a:pt x="2082" y="323"/>
                </a:cubicBezTo>
                <a:cubicBezTo>
                  <a:pt x="2083" y="323"/>
                  <a:pt x="2084" y="323"/>
                  <a:pt x="2085" y="322"/>
                </a:cubicBezTo>
                <a:cubicBezTo>
                  <a:pt x="2086" y="321"/>
                  <a:pt x="2088" y="320"/>
                  <a:pt x="2088" y="318"/>
                </a:cubicBezTo>
                <a:cubicBezTo>
                  <a:pt x="2087" y="316"/>
                  <a:pt x="2085" y="316"/>
                  <a:pt x="2083" y="316"/>
                </a:cubicBezTo>
                <a:cubicBezTo>
                  <a:pt x="2083" y="316"/>
                  <a:pt x="2083" y="316"/>
                  <a:pt x="2083" y="316"/>
                </a:cubicBezTo>
                <a:cubicBezTo>
                  <a:pt x="2082" y="315"/>
                  <a:pt x="2081" y="315"/>
                  <a:pt x="2081" y="314"/>
                </a:cubicBezTo>
                <a:cubicBezTo>
                  <a:pt x="2079" y="311"/>
                  <a:pt x="2079" y="308"/>
                  <a:pt x="2080" y="305"/>
                </a:cubicBezTo>
                <a:cubicBezTo>
                  <a:pt x="2081" y="304"/>
                  <a:pt x="2081" y="303"/>
                  <a:pt x="2081" y="303"/>
                </a:cubicBezTo>
                <a:cubicBezTo>
                  <a:pt x="2082" y="300"/>
                  <a:pt x="2082" y="298"/>
                  <a:pt x="2082" y="295"/>
                </a:cubicBezTo>
                <a:cubicBezTo>
                  <a:pt x="2082" y="292"/>
                  <a:pt x="2082" y="288"/>
                  <a:pt x="2082" y="285"/>
                </a:cubicBezTo>
                <a:cubicBezTo>
                  <a:pt x="2082" y="282"/>
                  <a:pt x="2083" y="280"/>
                  <a:pt x="2086" y="279"/>
                </a:cubicBezTo>
                <a:cubicBezTo>
                  <a:pt x="2087" y="279"/>
                  <a:pt x="2089" y="278"/>
                  <a:pt x="2091" y="277"/>
                </a:cubicBezTo>
                <a:cubicBezTo>
                  <a:pt x="2093" y="276"/>
                  <a:pt x="2095" y="276"/>
                  <a:pt x="2097" y="276"/>
                </a:cubicBezTo>
                <a:cubicBezTo>
                  <a:pt x="2098" y="277"/>
                  <a:pt x="2099" y="276"/>
                  <a:pt x="2100" y="275"/>
                </a:cubicBezTo>
                <a:cubicBezTo>
                  <a:pt x="2101" y="275"/>
                  <a:pt x="2102" y="275"/>
                  <a:pt x="2102" y="276"/>
                </a:cubicBezTo>
                <a:cubicBezTo>
                  <a:pt x="2102" y="278"/>
                  <a:pt x="2103" y="280"/>
                  <a:pt x="2103" y="282"/>
                </a:cubicBezTo>
                <a:cubicBezTo>
                  <a:pt x="2103" y="284"/>
                  <a:pt x="2104" y="285"/>
                  <a:pt x="2106" y="286"/>
                </a:cubicBezTo>
                <a:cubicBezTo>
                  <a:pt x="2107" y="287"/>
                  <a:pt x="2109" y="288"/>
                  <a:pt x="2111" y="289"/>
                </a:cubicBezTo>
                <a:cubicBezTo>
                  <a:pt x="2111" y="289"/>
                  <a:pt x="2112" y="289"/>
                  <a:pt x="2112" y="289"/>
                </a:cubicBezTo>
                <a:cubicBezTo>
                  <a:pt x="2113" y="288"/>
                  <a:pt x="2113" y="287"/>
                  <a:pt x="2114" y="286"/>
                </a:cubicBezTo>
                <a:cubicBezTo>
                  <a:pt x="2114" y="283"/>
                  <a:pt x="2115" y="280"/>
                  <a:pt x="2115" y="276"/>
                </a:cubicBezTo>
                <a:cubicBezTo>
                  <a:pt x="2116" y="274"/>
                  <a:pt x="2117" y="273"/>
                  <a:pt x="2119" y="272"/>
                </a:cubicBezTo>
                <a:cubicBezTo>
                  <a:pt x="2120" y="271"/>
                  <a:pt x="2120" y="270"/>
                  <a:pt x="2120" y="269"/>
                </a:cubicBezTo>
                <a:cubicBezTo>
                  <a:pt x="2120" y="269"/>
                  <a:pt x="2120" y="269"/>
                  <a:pt x="2120" y="269"/>
                </a:cubicBezTo>
                <a:cubicBezTo>
                  <a:pt x="2116" y="265"/>
                  <a:pt x="2115" y="261"/>
                  <a:pt x="2114" y="256"/>
                </a:cubicBezTo>
                <a:cubicBezTo>
                  <a:pt x="2114" y="256"/>
                  <a:pt x="2114" y="256"/>
                  <a:pt x="2114" y="256"/>
                </a:cubicBezTo>
                <a:cubicBezTo>
                  <a:pt x="2115" y="254"/>
                  <a:pt x="2118" y="253"/>
                  <a:pt x="2120" y="254"/>
                </a:cubicBezTo>
                <a:cubicBezTo>
                  <a:pt x="2121" y="254"/>
                  <a:pt x="2122" y="255"/>
                  <a:pt x="2121" y="256"/>
                </a:cubicBezTo>
                <a:cubicBezTo>
                  <a:pt x="2120" y="259"/>
                  <a:pt x="2120" y="261"/>
                  <a:pt x="2122" y="263"/>
                </a:cubicBezTo>
                <a:cubicBezTo>
                  <a:pt x="2123" y="266"/>
                  <a:pt x="2125" y="269"/>
                  <a:pt x="2125" y="273"/>
                </a:cubicBezTo>
                <a:cubicBezTo>
                  <a:pt x="2125" y="274"/>
                  <a:pt x="2125" y="274"/>
                  <a:pt x="2126" y="275"/>
                </a:cubicBezTo>
                <a:cubicBezTo>
                  <a:pt x="2128" y="277"/>
                  <a:pt x="2127" y="280"/>
                  <a:pt x="2128" y="283"/>
                </a:cubicBezTo>
                <a:cubicBezTo>
                  <a:pt x="2127" y="285"/>
                  <a:pt x="2126" y="286"/>
                  <a:pt x="2124" y="288"/>
                </a:cubicBezTo>
                <a:cubicBezTo>
                  <a:pt x="2124" y="288"/>
                  <a:pt x="2124" y="288"/>
                  <a:pt x="2124" y="289"/>
                </a:cubicBezTo>
                <a:cubicBezTo>
                  <a:pt x="2123" y="290"/>
                  <a:pt x="2122" y="291"/>
                  <a:pt x="2122" y="293"/>
                </a:cubicBezTo>
                <a:cubicBezTo>
                  <a:pt x="2122" y="298"/>
                  <a:pt x="2123" y="303"/>
                  <a:pt x="2121" y="307"/>
                </a:cubicBezTo>
                <a:cubicBezTo>
                  <a:pt x="2120" y="308"/>
                  <a:pt x="2121" y="309"/>
                  <a:pt x="2120" y="311"/>
                </a:cubicBezTo>
                <a:cubicBezTo>
                  <a:pt x="2120" y="315"/>
                  <a:pt x="2120" y="319"/>
                  <a:pt x="2120" y="324"/>
                </a:cubicBezTo>
                <a:cubicBezTo>
                  <a:pt x="2121" y="327"/>
                  <a:pt x="2120" y="331"/>
                  <a:pt x="2118" y="333"/>
                </a:cubicBezTo>
                <a:cubicBezTo>
                  <a:pt x="2117" y="334"/>
                  <a:pt x="2117" y="335"/>
                  <a:pt x="2116" y="336"/>
                </a:cubicBezTo>
                <a:cubicBezTo>
                  <a:pt x="2116" y="336"/>
                  <a:pt x="2115" y="337"/>
                  <a:pt x="2114" y="337"/>
                </a:cubicBezTo>
                <a:cubicBezTo>
                  <a:pt x="2112" y="339"/>
                  <a:pt x="2112" y="339"/>
                  <a:pt x="2113" y="341"/>
                </a:cubicBezTo>
                <a:cubicBezTo>
                  <a:pt x="2115" y="343"/>
                  <a:pt x="2115" y="346"/>
                  <a:pt x="2115" y="349"/>
                </a:cubicBezTo>
                <a:cubicBezTo>
                  <a:pt x="2115" y="350"/>
                  <a:pt x="2114" y="351"/>
                  <a:pt x="2114" y="353"/>
                </a:cubicBezTo>
                <a:cubicBezTo>
                  <a:pt x="2113" y="355"/>
                  <a:pt x="2113" y="357"/>
                  <a:pt x="2113" y="359"/>
                </a:cubicBezTo>
                <a:cubicBezTo>
                  <a:pt x="2113" y="362"/>
                  <a:pt x="2115" y="365"/>
                  <a:pt x="2116" y="369"/>
                </a:cubicBezTo>
                <a:cubicBezTo>
                  <a:pt x="2119" y="380"/>
                  <a:pt x="2126" y="389"/>
                  <a:pt x="2132" y="399"/>
                </a:cubicBezTo>
                <a:cubicBezTo>
                  <a:pt x="2133" y="402"/>
                  <a:pt x="2135" y="404"/>
                  <a:pt x="2137" y="407"/>
                </a:cubicBezTo>
                <a:cubicBezTo>
                  <a:pt x="2138" y="409"/>
                  <a:pt x="2139" y="411"/>
                  <a:pt x="2140" y="412"/>
                </a:cubicBezTo>
                <a:cubicBezTo>
                  <a:pt x="2142" y="414"/>
                  <a:pt x="2144" y="416"/>
                  <a:pt x="2145" y="418"/>
                </a:cubicBezTo>
                <a:cubicBezTo>
                  <a:pt x="2146" y="421"/>
                  <a:pt x="2147" y="423"/>
                  <a:pt x="2148" y="426"/>
                </a:cubicBezTo>
                <a:cubicBezTo>
                  <a:pt x="2149" y="428"/>
                  <a:pt x="2151" y="429"/>
                  <a:pt x="2153" y="431"/>
                </a:cubicBezTo>
                <a:cubicBezTo>
                  <a:pt x="2153" y="431"/>
                  <a:pt x="2154" y="430"/>
                  <a:pt x="2154" y="430"/>
                </a:cubicBezTo>
                <a:cubicBezTo>
                  <a:pt x="2156" y="429"/>
                  <a:pt x="2156" y="427"/>
                  <a:pt x="2157" y="425"/>
                </a:cubicBezTo>
                <a:cubicBezTo>
                  <a:pt x="2159" y="420"/>
                  <a:pt x="2159" y="416"/>
                  <a:pt x="2158" y="411"/>
                </a:cubicBezTo>
                <a:cubicBezTo>
                  <a:pt x="2156" y="405"/>
                  <a:pt x="2155" y="404"/>
                  <a:pt x="2161" y="401"/>
                </a:cubicBezTo>
                <a:cubicBezTo>
                  <a:pt x="2161" y="401"/>
                  <a:pt x="2162" y="401"/>
                  <a:pt x="2162" y="400"/>
                </a:cubicBezTo>
                <a:cubicBezTo>
                  <a:pt x="2163" y="400"/>
                  <a:pt x="2163" y="399"/>
                  <a:pt x="2162" y="398"/>
                </a:cubicBezTo>
                <a:cubicBezTo>
                  <a:pt x="2162" y="397"/>
                  <a:pt x="2161" y="396"/>
                  <a:pt x="2160" y="395"/>
                </a:cubicBezTo>
                <a:cubicBezTo>
                  <a:pt x="2159" y="394"/>
                  <a:pt x="2159" y="392"/>
                  <a:pt x="2159" y="391"/>
                </a:cubicBezTo>
                <a:cubicBezTo>
                  <a:pt x="2159" y="389"/>
                  <a:pt x="2159" y="386"/>
                  <a:pt x="2159" y="383"/>
                </a:cubicBezTo>
                <a:cubicBezTo>
                  <a:pt x="2160" y="382"/>
                  <a:pt x="2161" y="380"/>
                  <a:pt x="2163" y="380"/>
                </a:cubicBezTo>
                <a:cubicBezTo>
                  <a:pt x="2164" y="379"/>
                  <a:pt x="2165" y="378"/>
                  <a:pt x="2166" y="378"/>
                </a:cubicBezTo>
                <a:cubicBezTo>
                  <a:pt x="2168" y="377"/>
                  <a:pt x="2168" y="375"/>
                  <a:pt x="2167" y="374"/>
                </a:cubicBezTo>
                <a:cubicBezTo>
                  <a:pt x="2166" y="372"/>
                  <a:pt x="2165" y="371"/>
                  <a:pt x="2163" y="369"/>
                </a:cubicBezTo>
                <a:cubicBezTo>
                  <a:pt x="2159" y="365"/>
                  <a:pt x="2158" y="361"/>
                  <a:pt x="2159" y="356"/>
                </a:cubicBezTo>
                <a:cubicBezTo>
                  <a:pt x="2159" y="355"/>
                  <a:pt x="2160" y="354"/>
                  <a:pt x="2161" y="354"/>
                </a:cubicBezTo>
                <a:cubicBezTo>
                  <a:pt x="2162" y="354"/>
                  <a:pt x="2162" y="354"/>
                  <a:pt x="2163" y="354"/>
                </a:cubicBezTo>
                <a:cubicBezTo>
                  <a:pt x="2164" y="354"/>
                  <a:pt x="2166" y="352"/>
                  <a:pt x="2165" y="351"/>
                </a:cubicBezTo>
                <a:cubicBezTo>
                  <a:pt x="2164" y="349"/>
                  <a:pt x="2163" y="347"/>
                  <a:pt x="2162" y="345"/>
                </a:cubicBezTo>
                <a:cubicBezTo>
                  <a:pt x="2161" y="343"/>
                  <a:pt x="2160" y="342"/>
                  <a:pt x="2158" y="343"/>
                </a:cubicBezTo>
                <a:cubicBezTo>
                  <a:pt x="2157" y="343"/>
                  <a:pt x="2156" y="342"/>
                  <a:pt x="2156" y="342"/>
                </a:cubicBezTo>
                <a:cubicBezTo>
                  <a:pt x="2155" y="340"/>
                  <a:pt x="2154" y="337"/>
                  <a:pt x="2155" y="334"/>
                </a:cubicBezTo>
                <a:cubicBezTo>
                  <a:pt x="2155" y="334"/>
                  <a:pt x="2155" y="333"/>
                  <a:pt x="2155" y="332"/>
                </a:cubicBezTo>
                <a:cubicBezTo>
                  <a:pt x="2155" y="331"/>
                  <a:pt x="2155" y="330"/>
                  <a:pt x="2154" y="330"/>
                </a:cubicBezTo>
                <a:cubicBezTo>
                  <a:pt x="2153" y="328"/>
                  <a:pt x="2151" y="328"/>
                  <a:pt x="2149" y="327"/>
                </a:cubicBezTo>
                <a:cubicBezTo>
                  <a:pt x="2149" y="327"/>
                  <a:pt x="2148" y="328"/>
                  <a:pt x="2148" y="328"/>
                </a:cubicBezTo>
                <a:cubicBezTo>
                  <a:pt x="2147" y="329"/>
                  <a:pt x="2147" y="329"/>
                  <a:pt x="2147" y="330"/>
                </a:cubicBezTo>
                <a:cubicBezTo>
                  <a:pt x="2147" y="330"/>
                  <a:pt x="2147" y="330"/>
                  <a:pt x="2147" y="330"/>
                </a:cubicBezTo>
                <a:cubicBezTo>
                  <a:pt x="2147" y="330"/>
                  <a:pt x="2147" y="330"/>
                  <a:pt x="2147" y="330"/>
                </a:cubicBezTo>
                <a:cubicBezTo>
                  <a:pt x="2147" y="330"/>
                  <a:pt x="2147" y="330"/>
                  <a:pt x="2147" y="330"/>
                </a:cubicBezTo>
                <a:cubicBezTo>
                  <a:pt x="2147" y="331"/>
                  <a:pt x="2147" y="331"/>
                  <a:pt x="2147" y="330"/>
                </a:cubicBezTo>
                <a:cubicBezTo>
                  <a:pt x="2147" y="330"/>
                  <a:pt x="2147" y="330"/>
                  <a:pt x="2147" y="330"/>
                </a:cubicBezTo>
                <a:cubicBezTo>
                  <a:pt x="2147" y="330"/>
                  <a:pt x="2147" y="330"/>
                  <a:pt x="2147" y="330"/>
                </a:cubicBezTo>
                <a:cubicBezTo>
                  <a:pt x="2145" y="329"/>
                  <a:pt x="2144" y="328"/>
                  <a:pt x="2143" y="326"/>
                </a:cubicBezTo>
                <a:cubicBezTo>
                  <a:pt x="2142" y="323"/>
                  <a:pt x="2142" y="320"/>
                  <a:pt x="2142" y="317"/>
                </a:cubicBezTo>
                <a:cubicBezTo>
                  <a:pt x="2142" y="312"/>
                  <a:pt x="2142" y="307"/>
                  <a:pt x="2139" y="303"/>
                </a:cubicBezTo>
                <a:cubicBezTo>
                  <a:pt x="2139" y="302"/>
                  <a:pt x="2139" y="301"/>
                  <a:pt x="2138" y="301"/>
                </a:cubicBezTo>
                <a:cubicBezTo>
                  <a:pt x="2138" y="298"/>
                  <a:pt x="2139" y="295"/>
                  <a:pt x="2142" y="294"/>
                </a:cubicBezTo>
                <a:cubicBezTo>
                  <a:pt x="2143" y="294"/>
                  <a:pt x="2144" y="295"/>
                  <a:pt x="2144" y="294"/>
                </a:cubicBezTo>
                <a:cubicBezTo>
                  <a:pt x="2146" y="294"/>
                  <a:pt x="2146" y="294"/>
                  <a:pt x="2147" y="293"/>
                </a:cubicBezTo>
                <a:cubicBezTo>
                  <a:pt x="2147" y="291"/>
                  <a:pt x="2147" y="290"/>
                  <a:pt x="2148" y="289"/>
                </a:cubicBezTo>
                <a:cubicBezTo>
                  <a:pt x="2149" y="288"/>
                  <a:pt x="2150" y="288"/>
                  <a:pt x="2150" y="288"/>
                </a:cubicBezTo>
                <a:cubicBezTo>
                  <a:pt x="2151" y="290"/>
                  <a:pt x="2151" y="291"/>
                  <a:pt x="2152" y="292"/>
                </a:cubicBezTo>
                <a:cubicBezTo>
                  <a:pt x="2152" y="293"/>
                  <a:pt x="2153" y="293"/>
                  <a:pt x="2154" y="293"/>
                </a:cubicBezTo>
                <a:cubicBezTo>
                  <a:pt x="2154" y="293"/>
                  <a:pt x="2155" y="292"/>
                  <a:pt x="2155" y="292"/>
                </a:cubicBezTo>
                <a:cubicBezTo>
                  <a:pt x="2155" y="290"/>
                  <a:pt x="2156" y="289"/>
                  <a:pt x="2156" y="287"/>
                </a:cubicBezTo>
                <a:cubicBezTo>
                  <a:pt x="2156" y="285"/>
                  <a:pt x="2157" y="284"/>
                  <a:pt x="2159" y="282"/>
                </a:cubicBezTo>
                <a:cubicBezTo>
                  <a:pt x="2161" y="280"/>
                  <a:pt x="2163" y="279"/>
                  <a:pt x="2166" y="279"/>
                </a:cubicBezTo>
                <a:cubicBezTo>
                  <a:pt x="2168" y="278"/>
                  <a:pt x="2169" y="280"/>
                  <a:pt x="2170" y="281"/>
                </a:cubicBezTo>
                <a:cubicBezTo>
                  <a:pt x="2172" y="281"/>
                  <a:pt x="2173" y="283"/>
                  <a:pt x="2175" y="284"/>
                </a:cubicBezTo>
                <a:cubicBezTo>
                  <a:pt x="2175" y="284"/>
                  <a:pt x="2176" y="284"/>
                  <a:pt x="2176" y="284"/>
                </a:cubicBezTo>
                <a:cubicBezTo>
                  <a:pt x="2177" y="285"/>
                  <a:pt x="2178" y="285"/>
                  <a:pt x="2179" y="285"/>
                </a:cubicBezTo>
                <a:cubicBezTo>
                  <a:pt x="2180" y="285"/>
                  <a:pt x="2180" y="284"/>
                  <a:pt x="2180" y="283"/>
                </a:cubicBezTo>
                <a:cubicBezTo>
                  <a:pt x="2180" y="281"/>
                  <a:pt x="2179" y="279"/>
                  <a:pt x="2179" y="277"/>
                </a:cubicBezTo>
                <a:cubicBezTo>
                  <a:pt x="2180" y="275"/>
                  <a:pt x="2180" y="273"/>
                  <a:pt x="2181" y="271"/>
                </a:cubicBezTo>
                <a:cubicBezTo>
                  <a:pt x="2181" y="269"/>
                  <a:pt x="2182" y="266"/>
                  <a:pt x="2182" y="263"/>
                </a:cubicBezTo>
                <a:cubicBezTo>
                  <a:pt x="2182" y="258"/>
                  <a:pt x="2184" y="254"/>
                  <a:pt x="2186" y="250"/>
                </a:cubicBezTo>
                <a:cubicBezTo>
                  <a:pt x="2187" y="248"/>
                  <a:pt x="2188" y="246"/>
                  <a:pt x="2189" y="243"/>
                </a:cubicBezTo>
                <a:cubicBezTo>
                  <a:pt x="2191" y="240"/>
                  <a:pt x="2193" y="236"/>
                  <a:pt x="2196" y="234"/>
                </a:cubicBezTo>
                <a:cubicBezTo>
                  <a:pt x="2197" y="233"/>
                  <a:pt x="2199" y="232"/>
                  <a:pt x="2200" y="232"/>
                </a:cubicBezTo>
                <a:cubicBezTo>
                  <a:pt x="2202" y="232"/>
                  <a:pt x="2204" y="232"/>
                  <a:pt x="2206" y="232"/>
                </a:cubicBezTo>
                <a:cubicBezTo>
                  <a:pt x="2207" y="232"/>
                  <a:pt x="2208" y="232"/>
                  <a:pt x="2209" y="232"/>
                </a:cubicBezTo>
                <a:cubicBezTo>
                  <a:pt x="2210" y="232"/>
                  <a:pt x="2210" y="231"/>
                  <a:pt x="2210" y="231"/>
                </a:cubicBezTo>
                <a:cubicBezTo>
                  <a:pt x="2210" y="227"/>
                  <a:pt x="2210" y="223"/>
                  <a:pt x="2207" y="220"/>
                </a:cubicBezTo>
                <a:cubicBezTo>
                  <a:pt x="2206" y="220"/>
                  <a:pt x="2206" y="219"/>
                  <a:pt x="2205" y="218"/>
                </a:cubicBezTo>
                <a:cubicBezTo>
                  <a:pt x="2205" y="217"/>
                  <a:pt x="2204" y="216"/>
                  <a:pt x="2203" y="216"/>
                </a:cubicBezTo>
                <a:cubicBezTo>
                  <a:pt x="2200" y="215"/>
                  <a:pt x="2198" y="212"/>
                  <a:pt x="2194" y="211"/>
                </a:cubicBezTo>
                <a:cubicBezTo>
                  <a:pt x="2194" y="211"/>
                  <a:pt x="2194" y="211"/>
                  <a:pt x="2194" y="211"/>
                </a:cubicBezTo>
                <a:cubicBezTo>
                  <a:pt x="2194" y="211"/>
                  <a:pt x="2194" y="211"/>
                  <a:pt x="2194" y="211"/>
                </a:cubicBezTo>
                <a:cubicBezTo>
                  <a:pt x="2194" y="211"/>
                  <a:pt x="2194" y="211"/>
                  <a:pt x="2194" y="211"/>
                </a:cubicBezTo>
                <a:cubicBezTo>
                  <a:pt x="2194" y="211"/>
                  <a:pt x="2194" y="211"/>
                  <a:pt x="2194" y="211"/>
                </a:cubicBezTo>
                <a:cubicBezTo>
                  <a:pt x="2194" y="210"/>
                  <a:pt x="2194" y="209"/>
                  <a:pt x="2193" y="208"/>
                </a:cubicBezTo>
                <a:cubicBezTo>
                  <a:pt x="2193" y="206"/>
                  <a:pt x="2191" y="204"/>
                  <a:pt x="2189" y="204"/>
                </a:cubicBezTo>
                <a:cubicBezTo>
                  <a:pt x="2188" y="204"/>
                  <a:pt x="2188" y="204"/>
                  <a:pt x="2187" y="204"/>
                </a:cubicBezTo>
                <a:cubicBezTo>
                  <a:pt x="2187" y="203"/>
                  <a:pt x="2187" y="203"/>
                  <a:pt x="2187" y="202"/>
                </a:cubicBezTo>
                <a:cubicBezTo>
                  <a:pt x="2186" y="200"/>
                  <a:pt x="2185" y="199"/>
                  <a:pt x="2182" y="199"/>
                </a:cubicBezTo>
                <a:cubicBezTo>
                  <a:pt x="2179" y="200"/>
                  <a:pt x="2178" y="198"/>
                  <a:pt x="2176" y="197"/>
                </a:cubicBezTo>
                <a:cubicBezTo>
                  <a:pt x="2176" y="196"/>
                  <a:pt x="2176" y="195"/>
                  <a:pt x="2177" y="195"/>
                </a:cubicBezTo>
                <a:cubicBezTo>
                  <a:pt x="2178" y="194"/>
                  <a:pt x="2179" y="194"/>
                  <a:pt x="2180" y="194"/>
                </a:cubicBezTo>
                <a:cubicBezTo>
                  <a:pt x="2183" y="193"/>
                  <a:pt x="2185" y="190"/>
                  <a:pt x="2185" y="187"/>
                </a:cubicBezTo>
                <a:cubicBezTo>
                  <a:pt x="2185" y="184"/>
                  <a:pt x="2185" y="180"/>
                  <a:pt x="2185" y="177"/>
                </a:cubicBezTo>
                <a:cubicBezTo>
                  <a:pt x="2185" y="176"/>
                  <a:pt x="2185" y="174"/>
                  <a:pt x="2185" y="173"/>
                </a:cubicBezTo>
                <a:cubicBezTo>
                  <a:pt x="2184" y="172"/>
                  <a:pt x="2183" y="171"/>
                  <a:pt x="2183" y="169"/>
                </a:cubicBezTo>
                <a:cubicBezTo>
                  <a:pt x="2182" y="167"/>
                  <a:pt x="2180" y="166"/>
                  <a:pt x="2178" y="166"/>
                </a:cubicBezTo>
                <a:cubicBezTo>
                  <a:pt x="2176" y="165"/>
                  <a:pt x="2174" y="164"/>
                  <a:pt x="2173" y="162"/>
                </a:cubicBezTo>
                <a:cubicBezTo>
                  <a:pt x="2173" y="162"/>
                  <a:pt x="2172" y="161"/>
                  <a:pt x="2173" y="160"/>
                </a:cubicBezTo>
                <a:cubicBezTo>
                  <a:pt x="2173" y="159"/>
                  <a:pt x="2174" y="158"/>
                  <a:pt x="2174" y="158"/>
                </a:cubicBezTo>
                <a:cubicBezTo>
                  <a:pt x="2175" y="156"/>
                  <a:pt x="2176" y="156"/>
                  <a:pt x="2176" y="157"/>
                </a:cubicBezTo>
                <a:cubicBezTo>
                  <a:pt x="2177" y="159"/>
                  <a:pt x="2179" y="161"/>
                  <a:pt x="2180" y="162"/>
                </a:cubicBezTo>
                <a:cubicBezTo>
                  <a:pt x="2186" y="164"/>
                  <a:pt x="2186" y="164"/>
                  <a:pt x="2189" y="159"/>
                </a:cubicBezTo>
                <a:cubicBezTo>
                  <a:pt x="2189" y="158"/>
                  <a:pt x="2189" y="157"/>
                  <a:pt x="2189" y="157"/>
                </a:cubicBezTo>
                <a:cubicBezTo>
                  <a:pt x="2190" y="155"/>
                  <a:pt x="2192" y="155"/>
                  <a:pt x="2194" y="154"/>
                </a:cubicBezTo>
                <a:cubicBezTo>
                  <a:pt x="2195" y="154"/>
                  <a:pt x="2196" y="155"/>
                  <a:pt x="2197" y="156"/>
                </a:cubicBezTo>
                <a:cubicBezTo>
                  <a:pt x="2198" y="157"/>
                  <a:pt x="2199" y="158"/>
                  <a:pt x="2200" y="159"/>
                </a:cubicBezTo>
                <a:cubicBezTo>
                  <a:pt x="2201" y="161"/>
                  <a:pt x="2203" y="161"/>
                  <a:pt x="2205" y="160"/>
                </a:cubicBezTo>
                <a:cubicBezTo>
                  <a:pt x="2207" y="159"/>
                  <a:pt x="2209" y="158"/>
                  <a:pt x="2211" y="158"/>
                </a:cubicBezTo>
                <a:cubicBezTo>
                  <a:pt x="2212" y="158"/>
                  <a:pt x="2214" y="159"/>
                  <a:pt x="2215" y="159"/>
                </a:cubicBezTo>
                <a:cubicBezTo>
                  <a:pt x="2216" y="159"/>
                  <a:pt x="2218" y="158"/>
                  <a:pt x="2219" y="158"/>
                </a:cubicBezTo>
                <a:cubicBezTo>
                  <a:pt x="2219" y="158"/>
                  <a:pt x="2220" y="157"/>
                  <a:pt x="2220" y="157"/>
                </a:cubicBezTo>
                <a:cubicBezTo>
                  <a:pt x="2221" y="157"/>
                  <a:pt x="2221" y="156"/>
                  <a:pt x="2221" y="156"/>
                </a:cubicBezTo>
                <a:cubicBezTo>
                  <a:pt x="2221" y="153"/>
                  <a:pt x="2221" y="150"/>
                  <a:pt x="2217" y="149"/>
                </a:cubicBezTo>
                <a:cubicBezTo>
                  <a:pt x="2215" y="149"/>
                  <a:pt x="2215" y="148"/>
                  <a:pt x="2215" y="147"/>
                </a:cubicBezTo>
                <a:cubicBezTo>
                  <a:pt x="2214" y="146"/>
                  <a:pt x="2214" y="145"/>
                  <a:pt x="2215" y="145"/>
                </a:cubicBezTo>
                <a:cubicBezTo>
                  <a:pt x="2215" y="142"/>
                  <a:pt x="2214" y="140"/>
                  <a:pt x="2211" y="138"/>
                </a:cubicBezTo>
                <a:cubicBezTo>
                  <a:pt x="2210" y="138"/>
                  <a:pt x="2209" y="136"/>
                  <a:pt x="2208" y="135"/>
                </a:cubicBezTo>
                <a:cubicBezTo>
                  <a:pt x="2207" y="134"/>
                  <a:pt x="2207" y="133"/>
                  <a:pt x="2209" y="132"/>
                </a:cubicBezTo>
                <a:cubicBezTo>
                  <a:pt x="2211" y="130"/>
                  <a:pt x="2212" y="128"/>
                  <a:pt x="2213" y="126"/>
                </a:cubicBezTo>
                <a:cubicBezTo>
                  <a:pt x="2213" y="125"/>
                  <a:pt x="2213" y="124"/>
                  <a:pt x="2212" y="123"/>
                </a:cubicBezTo>
                <a:cubicBezTo>
                  <a:pt x="2210" y="120"/>
                  <a:pt x="2209" y="117"/>
                  <a:pt x="2209" y="113"/>
                </a:cubicBezTo>
                <a:cubicBezTo>
                  <a:pt x="2209" y="112"/>
                  <a:pt x="2208" y="112"/>
                  <a:pt x="2207" y="112"/>
                </a:cubicBezTo>
                <a:cubicBezTo>
                  <a:pt x="2207" y="112"/>
                  <a:pt x="2206" y="112"/>
                  <a:pt x="2205" y="112"/>
                </a:cubicBezTo>
                <a:cubicBezTo>
                  <a:pt x="2202" y="111"/>
                  <a:pt x="2199" y="110"/>
                  <a:pt x="2196" y="110"/>
                </a:cubicBezTo>
                <a:cubicBezTo>
                  <a:pt x="2195" y="110"/>
                  <a:pt x="2194" y="109"/>
                  <a:pt x="2193" y="108"/>
                </a:cubicBezTo>
                <a:cubicBezTo>
                  <a:pt x="2191" y="107"/>
                  <a:pt x="2190" y="108"/>
                  <a:pt x="2188" y="109"/>
                </a:cubicBezTo>
                <a:cubicBezTo>
                  <a:pt x="2186" y="111"/>
                  <a:pt x="2185" y="113"/>
                  <a:pt x="2182" y="114"/>
                </a:cubicBezTo>
                <a:cubicBezTo>
                  <a:pt x="2182" y="114"/>
                  <a:pt x="2181" y="114"/>
                  <a:pt x="2181" y="115"/>
                </a:cubicBezTo>
                <a:cubicBezTo>
                  <a:pt x="2180" y="116"/>
                  <a:pt x="2180" y="117"/>
                  <a:pt x="2181" y="118"/>
                </a:cubicBezTo>
                <a:cubicBezTo>
                  <a:pt x="2182" y="120"/>
                  <a:pt x="2183" y="121"/>
                  <a:pt x="2185" y="123"/>
                </a:cubicBezTo>
                <a:cubicBezTo>
                  <a:pt x="2185" y="124"/>
                  <a:pt x="2185" y="125"/>
                  <a:pt x="2185" y="126"/>
                </a:cubicBezTo>
                <a:cubicBezTo>
                  <a:pt x="2185" y="126"/>
                  <a:pt x="2184" y="127"/>
                  <a:pt x="2184" y="127"/>
                </a:cubicBezTo>
                <a:cubicBezTo>
                  <a:pt x="2183" y="127"/>
                  <a:pt x="2183" y="127"/>
                  <a:pt x="2183" y="127"/>
                </a:cubicBezTo>
                <a:cubicBezTo>
                  <a:pt x="2181" y="123"/>
                  <a:pt x="2176" y="120"/>
                  <a:pt x="2174" y="116"/>
                </a:cubicBezTo>
                <a:cubicBezTo>
                  <a:pt x="2171" y="113"/>
                  <a:pt x="2168" y="111"/>
                  <a:pt x="2163" y="112"/>
                </a:cubicBezTo>
                <a:cubicBezTo>
                  <a:pt x="2162" y="112"/>
                  <a:pt x="2160" y="112"/>
                  <a:pt x="2158" y="112"/>
                </a:cubicBezTo>
                <a:cubicBezTo>
                  <a:pt x="2156" y="111"/>
                  <a:pt x="2153" y="111"/>
                  <a:pt x="2150" y="111"/>
                </a:cubicBezTo>
                <a:cubicBezTo>
                  <a:pt x="2147" y="111"/>
                  <a:pt x="2144" y="110"/>
                  <a:pt x="2141" y="109"/>
                </a:cubicBezTo>
                <a:cubicBezTo>
                  <a:pt x="2138" y="108"/>
                  <a:pt x="2135" y="108"/>
                  <a:pt x="2132" y="109"/>
                </a:cubicBezTo>
                <a:cubicBezTo>
                  <a:pt x="2130" y="110"/>
                  <a:pt x="2129" y="110"/>
                  <a:pt x="2127" y="108"/>
                </a:cubicBezTo>
                <a:cubicBezTo>
                  <a:pt x="2125" y="107"/>
                  <a:pt x="2123" y="106"/>
                  <a:pt x="2121" y="106"/>
                </a:cubicBezTo>
                <a:cubicBezTo>
                  <a:pt x="2115" y="105"/>
                  <a:pt x="2109" y="103"/>
                  <a:pt x="2102" y="104"/>
                </a:cubicBezTo>
                <a:cubicBezTo>
                  <a:pt x="2101" y="104"/>
                  <a:pt x="2100" y="104"/>
                  <a:pt x="2100" y="104"/>
                </a:cubicBezTo>
                <a:cubicBezTo>
                  <a:pt x="2095" y="102"/>
                  <a:pt x="2091" y="104"/>
                  <a:pt x="2088" y="105"/>
                </a:cubicBezTo>
                <a:cubicBezTo>
                  <a:pt x="2085" y="106"/>
                  <a:pt x="2082" y="108"/>
                  <a:pt x="2080" y="108"/>
                </a:cubicBezTo>
                <a:cubicBezTo>
                  <a:pt x="2076" y="108"/>
                  <a:pt x="2073" y="109"/>
                  <a:pt x="2070" y="109"/>
                </a:cubicBezTo>
                <a:cubicBezTo>
                  <a:pt x="2069" y="109"/>
                  <a:pt x="2067" y="110"/>
                  <a:pt x="2066" y="110"/>
                </a:cubicBezTo>
                <a:cubicBezTo>
                  <a:pt x="2065" y="110"/>
                  <a:pt x="2065" y="110"/>
                  <a:pt x="2065" y="111"/>
                </a:cubicBezTo>
                <a:cubicBezTo>
                  <a:pt x="2065" y="114"/>
                  <a:pt x="2068" y="116"/>
                  <a:pt x="2067" y="119"/>
                </a:cubicBezTo>
                <a:cubicBezTo>
                  <a:pt x="2067" y="120"/>
                  <a:pt x="2068" y="121"/>
                  <a:pt x="2069" y="121"/>
                </a:cubicBezTo>
                <a:cubicBezTo>
                  <a:pt x="2071" y="122"/>
                  <a:pt x="2074" y="122"/>
                  <a:pt x="2075" y="124"/>
                </a:cubicBezTo>
                <a:cubicBezTo>
                  <a:pt x="2077" y="126"/>
                  <a:pt x="2079" y="128"/>
                  <a:pt x="2080" y="130"/>
                </a:cubicBezTo>
                <a:cubicBezTo>
                  <a:pt x="2081" y="131"/>
                  <a:pt x="2081" y="133"/>
                  <a:pt x="2080" y="133"/>
                </a:cubicBezTo>
                <a:cubicBezTo>
                  <a:pt x="2079" y="134"/>
                  <a:pt x="2078" y="135"/>
                  <a:pt x="2077" y="136"/>
                </a:cubicBezTo>
                <a:cubicBezTo>
                  <a:pt x="2076" y="137"/>
                  <a:pt x="2074" y="137"/>
                  <a:pt x="2074" y="135"/>
                </a:cubicBezTo>
                <a:cubicBezTo>
                  <a:pt x="2072" y="132"/>
                  <a:pt x="2069" y="131"/>
                  <a:pt x="2065" y="130"/>
                </a:cubicBezTo>
                <a:cubicBezTo>
                  <a:pt x="2065" y="130"/>
                  <a:pt x="2064" y="130"/>
                  <a:pt x="2063" y="130"/>
                </a:cubicBezTo>
                <a:cubicBezTo>
                  <a:pt x="2063" y="130"/>
                  <a:pt x="2062" y="129"/>
                  <a:pt x="2061" y="128"/>
                </a:cubicBezTo>
                <a:cubicBezTo>
                  <a:pt x="2061" y="128"/>
                  <a:pt x="2060" y="126"/>
                  <a:pt x="2060" y="125"/>
                </a:cubicBezTo>
                <a:cubicBezTo>
                  <a:pt x="2059" y="125"/>
                  <a:pt x="2059" y="124"/>
                  <a:pt x="2060" y="124"/>
                </a:cubicBezTo>
                <a:cubicBezTo>
                  <a:pt x="2062" y="122"/>
                  <a:pt x="2061" y="120"/>
                  <a:pt x="2060" y="118"/>
                </a:cubicBezTo>
                <a:cubicBezTo>
                  <a:pt x="2059" y="116"/>
                  <a:pt x="2057" y="116"/>
                  <a:pt x="2055" y="116"/>
                </a:cubicBezTo>
                <a:cubicBezTo>
                  <a:pt x="2054" y="116"/>
                  <a:pt x="2052" y="118"/>
                  <a:pt x="2052" y="119"/>
                </a:cubicBezTo>
                <a:cubicBezTo>
                  <a:pt x="2052" y="122"/>
                  <a:pt x="2052" y="124"/>
                  <a:pt x="2052" y="126"/>
                </a:cubicBezTo>
                <a:cubicBezTo>
                  <a:pt x="2052" y="128"/>
                  <a:pt x="2051" y="129"/>
                  <a:pt x="2049" y="129"/>
                </a:cubicBezTo>
                <a:cubicBezTo>
                  <a:pt x="2046" y="130"/>
                  <a:pt x="2043" y="130"/>
                  <a:pt x="2041" y="131"/>
                </a:cubicBezTo>
                <a:cubicBezTo>
                  <a:pt x="2039" y="131"/>
                  <a:pt x="2037" y="132"/>
                  <a:pt x="2035" y="131"/>
                </a:cubicBezTo>
                <a:cubicBezTo>
                  <a:pt x="2034" y="131"/>
                  <a:pt x="2033" y="131"/>
                  <a:pt x="2033" y="131"/>
                </a:cubicBezTo>
                <a:cubicBezTo>
                  <a:pt x="2030" y="133"/>
                  <a:pt x="2026" y="135"/>
                  <a:pt x="2023" y="137"/>
                </a:cubicBezTo>
                <a:cubicBezTo>
                  <a:pt x="2018" y="140"/>
                  <a:pt x="2013" y="141"/>
                  <a:pt x="2008" y="141"/>
                </a:cubicBezTo>
                <a:cubicBezTo>
                  <a:pt x="2007" y="140"/>
                  <a:pt x="2006" y="140"/>
                  <a:pt x="2005" y="138"/>
                </a:cubicBezTo>
                <a:cubicBezTo>
                  <a:pt x="2005" y="138"/>
                  <a:pt x="2005" y="138"/>
                  <a:pt x="2005" y="138"/>
                </a:cubicBezTo>
                <a:cubicBezTo>
                  <a:pt x="2004" y="132"/>
                  <a:pt x="2001" y="128"/>
                  <a:pt x="1996" y="125"/>
                </a:cubicBezTo>
                <a:cubicBezTo>
                  <a:pt x="1996" y="125"/>
                  <a:pt x="1995" y="125"/>
                  <a:pt x="1995" y="124"/>
                </a:cubicBezTo>
                <a:cubicBezTo>
                  <a:pt x="1990" y="121"/>
                  <a:pt x="1984" y="119"/>
                  <a:pt x="1978" y="122"/>
                </a:cubicBezTo>
                <a:cubicBezTo>
                  <a:pt x="1977" y="123"/>
                  <a:pt x="1976" y="123"/>
                  <a:pt x="1975" y="123"/>
                </a:cubicBezTo>
                <a:cubicBezTo>
                  <a:pt x="1971" y="125"/>
                  <a:pt x="1966" y="127"/>
                  <a:pt x="1962" y="130"/>
                </a:cubicBezTo>
                <a:cubicBezTo>
                  <a:pt x="1960" y="132"/>
                  <a:pt x="1958" y="133"/>
                  <a:pt x="1955" y="135"/>
                </a:cubicBezTo>
                <a:cubicBezTo>
                  <a:pt x="1954" y="136"/>
                  <a:pt x="1952" y="135"/>
                  <a:pt x="1951" y="133"/>
                </a:cubicBezTo>
                <a:cubicBezTo>
                  <a:pt x="1950" y="131"/>
                  <a:pt x="1949" y="130"/>
                  <a:pt x="1947" y="129"/>
                </a:cubicBezTo>
                <a:cubicBezTo>
                  <a:pt x="1946" y="129"/>
                  <a:pt x="1944" y="128"/>
                  <a:pt x="1943" y="127"/>
                </a:cubicBezTo>
                <a:cubicBezTo>
                  <a:pt x="1941" y="127"/>
                  <a:pt x="1940" y="127"/>
                  <a:pt x="1939" y="128"/>
                </a:cubicBezTo>
                <a:cubicBezTo>
                  <a:pt x="1938" y="129"/>
                  <a:pt x="1938" y="129"/>
                  <a:pt x="1936" y="128"/>
                </a:cubicBezTo>
                <a:cubicBezTo>
                  <a:pt x="1935" y="128"/>
                  <a:pt x="1934" y="127"/>
                  <a:pt x="1933" y="127"/>
                </a:cubicBezTo>
                <a:cubicBezTo>
                  <a:pt x="1932" y="128"/>
                  <a:pt x="1931" y="128"/>
                  <a:pt x="1931" y="127"/>
                </a:cubicBezTo>
                <a:cubicBezTo>
                  <a:pt x="1929" y="126"/>
                  <a:pt x="1928" y="125"/>
                  <a:pt x="1926" y="125"/>
                </a:cubicBezTo>
                <a:cubicBezTo>
                  <a:pt x="1925" y="125"/>
                  <a:pt x="1925" y="124"/>
                  <a:pt x="1926" y="123"/>
                </a:cubicBezTo>
                <a:cubicBezTo>
                  <a:pt x="1927" y="121"/>
                  <a:pt x="1927" y="120"/>
                  <a:pt x="1926" y="118"/>
                </a:cubicBezTo>
                <a:cubicBezTo>
                  <a:pt x="1925" y="118"/>
                  <a:pt x="1925" y="118"/>
                  <a:pt x="1925" y="118"/>
                </a:cubicBezTo>
                <a:cubicBezTo>
                  <a:pt x="1922" y="116"/>
                  <a:pt x="1918" y="114"/>
                  <a:pt x="1914" y="115"/>
                </a:cubicBezTo>
                <a:cubicBezTo>
                  <a:pt x="1913" y="115"/>
                  <a:pt x="1911" y="116"/>
                  <a:pt x="1909" y="116"/>
                </a:cubicBezTo>
                <a:cubicBezTo>
                  <a:pt x="1908" y="117"/>
                  <a:pt x="1907" y="117"/>
                  <a:pt x="1906" y="118"/>
                </a:cubicBezTo>
                <a:cubicBezTo>
                  <a:pt x="1904" y="121"/>
                  <a:pt x="1902" y="121"/>
                  <a:pt x="1899" y="120"/>
                </a:cubicBezTo>
                <a:cubicBezTo>
                  <a:pt x="1896" y="119"/>
                  <a:pt x="1893" y="119"/>
                  <a:pt x="1890" y="119"/>
                </a:cubicBezTo>
                <a:cubicBezTo>
                  <a:pt x="1886" y="120"/>
                  <a:pt x="1882" y="120"/>
                  <a:pt x="1879" y="120"/>
                </a:cubicBezTo>
                <a:cubicBezTo>
                  <a:pt x="1875" y="121"/>
                  <a:pt x="1871" y="121"/>
                  <a:pt x="1867" y="120"/>
                </a:cubicBezTo>
                <a:cubicBezTo>
                  <a:pt x="1867" y="120"/>
                  <a:pt x="1866" y="121"/>
                  <a:pt x="1865" y="121"/>
                </a:cubicBezTo>
                <a:cubicBezTo>
                  <a:pt x="1865" y="121"/>
                  <a:pt x="1864" y="122"/>
                  <a:pt x="1864" y="122"/>
                </a:cubicBezTo>
                <a:cubicBezTo>
                  <a:pt x="1864" y="123"/>
                  <a:pt x="1864" y="123"/>
                  <a:pt x="1865" y="123"/>
                </a:cubicBezTo>
                <a:cubicBezTo>
                  <a:pt x="1866" y="124"/>
                  <a:pt x="1867" y="124"/>
                  <a:pt x="1869" y="125"/>
                </a:cubicBezTo>
                <a:cubicBezTo>
                  <a:pt x="1869" y="125"/>
                  <a:pt x="1870" y="125"/>
                  <a:pt x="1870" y="126"/>
                </a:cubicBezTo>
                <a:cubicBezTo>
                  <a:pt x="1870" y="126"/>
                  <a:pt x="1869" y="128"/>
                  <a:pt x="1869" y="128"/>
                </a:cubicBezTo>
                <a:cubicBezTo>
                  <a:pt x="1868" y="128"/>
                  <a:pt x="1867" y="128"/>
                  <a:pt x="1866" y="129"/>
                </a:cubicBezTo>
                <a:cubicBezTo>
                  <a:pt x="1864" y="130"/>
                  <a:pt x="1864" y="131"/>
                  <a:pt x="1864" y="133"/>
                </a:cubicBezTo>
                <a:cubicBezTo>
                  <a:pt x="1864" y="135"/>
                  <a:pt x="1865" y="136"/>
                  <a:pt x="1867" y="136"/>
                </a:cubicBezTo>
                <a:cubicBezTo>
                  <a:pt x="1868" y="136"/>
                  <a:pt x="1869" y="136"/>
                  <a:pt x="1870" y="136"/>
                </a:cubicBezTo>
                <a:cubicBezTo>
                  <a:pt x="1870" y="136"/>
                  <a:pt x="1870" y="136"/>
                  <a:pt x="1870" y="136"/>
                </a:cubicBezTo>
                <a:cubicBezTo>
                  <a:pt x="1870" y="135"/>
                  <a:pt x="1870" y="135"/>
                  <a:pt x="1870" y="135"/>
                </a:cubicBezTo>
                <a:cubicBezTo>
                  <a:pt x="1870" y="136"/>
                  <a:pt x="1870" y="136"/>
                  <a:pt x="1870" y="136"/>
                </a:cubicBezTo>
                <a:cubicBezTo>
                  <a:pt x="1870" y="136"/>
                  <a:pt x="1870" y="136"/>
                  <a:pt x="1870" y="136"/>
                </a:cubicBezTo>
                <a:cubicBezTo>
                  <a:pt x="1870" y="138"/>
                  <a:pt x="1870" y="139"/>
                  <a:pt x="1871" y="140"/>
                </a:cubicBezTo>
                <a:cubicBezTo>
                  <a:pt x="1872" y="142"/>
                  <a:pt x="1873" y="144"/>
                  <a:pt x="1875" y="145"/>
                </a:cubicBezTo>
                <a:cubicBezTo>
                  <a:pt x="1876" y="146"/>
                  <a:pt x="1876" y="147"/>
                  <a:pt x="1876" y="148"/>
                </a:cubicBezTo>
                <a:cubicBezTo>
                  <a:pt x="1875" y="148"/>
                  <a:pt x="1874" y="149"/>
                  <a:pt x="1873" y="148"/>
                </a:cubicBezTo>
                <a:cubicBezTo>
                  <a:pt x="1872" y="147"/>
                  <a:pt x="1870" y="147"/>
                  <a:pt x="1868" y="148"/>
                </a:cubicBezTo>
                <a:cubicBezTo>
                  <a:pt x="1867" y="149"/>
                  <a:pt x="1865" y="149"/>
                  <a:pt x="1864" y="150"/>
                </a:cubicBezTo>
                <a:cubicBezTo>
                  <a:pt x="1863" y="152"/>
                  <a:pt x="1861" y="152"/>
                  <a:pt x="1859" y="152"/>
                </a:cubicBezTo>
                <a:cubicBezTo>
                  <a:pt x="1858" y="151"/>
                  <a:pt x="1856" y="151"/>
                  <a:pt x="1855" y="151"/>
                </a:cubicBezTo>
                <a:cubicBezTo>
                  <a:pt x="1853" y="152"/>
                  <a:pt x="1851" y="153"/>
                  <a:pt x="1850" y="155"/>
                </a:cubicBezTo>
                <a:cubicBezTo>
                  <a:pt x="1850" y="157"/>
                  <a:pt x="1848" y="158"/>
                  <a:pt x="1846" y="158"/>
                </a:cubicBezTo>
                <a:cubicBezTo>
                  <a:pt x="1842" y="159"/>
                  <a:pt x="1838" y="158"/>
                  <a:pt x="1835" y="155"/>
                </a:cubicBezTo>
                <a:cubicBezTo>
                  <a:pt x="1834" y="154"/>
                  <a:pt x="1834" y="154"/>
                  <a:pt x="1834" y="154"/>
                </a:cubicBezTo>
                <a:cubicBezTo>
                  <a:pt x="1834" y="154"/>
                  <a:pt x="1833" y="154"/>
                  <a:pt x="1833" y="154"/>
                </a:cubicBezTo>
                <a:cubicBezTo>
                  <a:pt x="1833" y="155"/>
                  <a:pt x="1833" y="155"/>
                  <a:pt x="1833" y="155"/>
                </a:cubicBezTo>
                <a:cubicBezTo>
                  <a:pt x="1833" y="158"/>
                  <a:pt x="1833" y="160"/>
                  <a:pt x="1835" y="163"/>
                </a:cubicBezTo>
                <a:cubicBezTo>
                  <a:pt x="1836" y="166"/>
                  <a:pt x="1837" y="169"/>
                  <a:pt x="1838" y="173"/>
                </a:cubicBezTo>
                <a:cubicBezTo>
                  <a:pt x="1838" y="174"/>
                  <a:pt x="1837" y="174"/>
                  <a:pt x="1836" y="174"/>
                </a:cubicBezTo>
                <a:cubicBezTo>
                  <a:pt x="1834" y="174"/>
                  <a:pt x="1833" y="174"/>
                  <a:pt x="1831" y="173"/>
                </a:cubicBezTo>
                <a:cubicBezTo>
                  <a:pt x="1826" y="171"/>
                  <a:pt x="1823" y="167"/>
                  <a:pt x="1818" y="164"/>
                </a:cubicBezTo>
                <a:cubicBezTo>
                  <a:pt x="1818" y="164"/>
                  <a:pt x="1818" y="164"/>
                  <a:pt x="1818" y="164"/>
                </a:cubicBezTo>
                <a:cubicBezTo>
                  <a:pt x="1817" y="161"/>
                  <a:pt x="1817" y="161"/>
                  <a:pt x="1816" y="162"/>
                </a:cubicBezTo>
                <a:cubicBezTo>
                  <a:pt x="1814" y="163"/>
                  <a:pt x="1813" y="163"/>
                  <a:pt x="1812" y="162"/>
                </a:cubicBezTo>
                <a:cubicBezTo>
                  <a:pt x="1811" y="162"/>
                  <a:pt x="1811" y="161"/>
                  <a:pt x="1811" y="160"/>
                </a:cubicBezTo>
                <a:cubicBezTo>
                  <a:pt x="1810" y="160"/>
                  <a:pt x="1810" y="160"/>
                  <a:pt x="1810" y="160"/>
                </a:cubicBezTo>
                <a:cubicBezTo>
                  <a:pt x="1810" y="160"/>
                  <a:pt x="1810" y="160"/>
                  <a:pt x="1810" y="160"/>
                </a:cubicBezTo>
                <a:cubicBezTo>
                  <a:pt x="1809" y="160"/>
                  <a:pt x="1809" y="160"/>
                  <a:pt x="1808" y="159"/>
                </a:cubicBezTo>
                <a:cubicBezTo>
                  <a:pt x="1809" y="159"/>
                  <a:pt x="1809" y="159"/>
                  <a:pt x="1809" y="159"/>
                </a:cubicBezTo>
                <a:cubicBezTo>
                  <a:pt x="1809" y="159"/>
                  <a:pt x="1810" y="160"/>
                  <a:pt x="1810" y="160"/>
                </a:cubicBezTo>
                <a:cubicBezTo>
                  <a:pt x="1810" y="160"/>
                  <a:pt x="1810" y="160"/>
                  <a:pt x="1811" y="160"/>
                </a:cubicBezTo>
                <a:cubicBezTo>
                  <a:pt x="1811" y="160"/>
                  <a:pt x="1811" y="160"/>
                  <a:pt x="1811" y="160"/>
                </a:cubicBezTo>
                <a:cubicBezTo>
                  <a:pt x="1811" y="160"/>
                  <a:pt x="1812" y="159"/>
                  <a:pt x="1813" y="159"/>
                </a:cubicBezTo>
                <a:cubicBezTo>
                  <a:pt x="1814" y="158"/>
                  <a:pt x="1814" y="158"/>
                  <a:pt x="1814" y="157"/>
                </a:cubicBezTo>
                <a:cubicBezTo>
                  <a:pt x="1814" y="155"/>
                  <a:pt x="1812" y="153"/>
                  <a:pt x="1811" y="152"/>
                </a:cubicBezTo>
                <a:cubicBezTo>
                  <a:pt x="1810" y="151"/>
                  <a:pt x="1808" y="151"/>
                  <a:pt x="1807" y="151"/>
                </a:cubicBezTo>
                <a:cubicBezTo>
                  <a:pt x="1806" y="150"/>
                  <a:pt x="1805" y="150"/>
                  <a:pt x="1806" y="149"/>
                </a:cubicBezTo>
                <a:cubicBezTo>
                  <a:pt x="1806" y="148"/>
                  <a:pt x="1807" y="147"/>
                  <a:pt x="1806" y="146"/>
                </a:cubicBezTo>
                <a:cubicBezTo>
                  <a:pt x="1803" y="143"/>
                  <a:pt x="1801" y="141"/>
                  <a:pt x="1799" y="139"/>
                </a:cubicBezTo>
                <a:cubicBezTo>
                  <a:pt x="1797" y="137"/>
                  <a:pt x="1789" y="135"/>
                  <a:pt x="1786" y="135"/>
                </a:cubicBezTo>
                <a:cubicBezTo>
                  <a:pt x="1786" y="135"/>
                  <a:pt x="1785" y="135"/>
                  <a:pt x="1785" y="136"/>
                </a:cubicBezTo>
                <a:cubicBezTo>
                  <a:pt x="1784" y="137"/>
                  <a:pt x="1783" y="137"/>
                  <a:pt x="1781" y="136"/>
                </a:cubicBezTo>
                <a:cubicBezTo>
                  <a:pt x="1777" y="135"/>
                  <a:pt x="1773" y="135"/>
                  <a:pt x="1770" y="136"/>
                </a:cubicBezTo>
                <a:cubicBezTo>
                  <a:pt x="1769" y="136"/>
                  <a:pt x="1768" y="137"/>
                  <a:pt x="1767" y="137"/>
                </a:cubicBezTo>
                <a:cubicBezTo>
                  <a:pt x="1765" y="139"/>
                  <a:pt x="1765" y="140"/>
                  <a:pt x="1765" y="142"/>
                </a:cubicBezTo>
                <a:cubicBezTo>
                  <a:pt x="1767" y="144"/>
                  <a:pt x="1768" y="146"/>
                  <a:pt x="1769" y="148"/>
                </a:cubicBezTo>
                <a:cubicBezTo>
                  <a:pt x="1769" y="149"/>
                  <a:pt x="1769" y="150"/>
                  <a:pt x="1769" y="150"/>
                </a:cubicBezTo>
                <a:cubicBezTo>
                  <a:pt x="1765" y="152"/>
                  <a:pt x="1762" y="153"/>
                  <a:pt x="1758" y="154"/>
                </a:cubicBezTo>
                <a:cubicBezTo>
                  <a:pt x="1756" y="155"/>
                  <a:pt x="1754" y="155"/>
                  <a:pt x="1752" y="153"/>
                </a:cubicBezTo>
                <a:cubicBezTo>
                  <a:pt x="1750" y="152"/>
                  <a:pt x="1750" y="152"/>
                  <a:pt x="1749" y="153"/>
                </a:cubicBezTo>
                <a:cubicBezTo>
                  <a:pt x="1745" y="156"/>
                  <a:pt x="1741" y="155"/>
                  <a:pt x="1740" y="150"/>
                </a:cubicBezTo>
                <a:cubicBezTo>
                  <a:pt x="1740" y="150"/>
                  <a:pt x="1740" y="149"/>
                  <a:pt x="1740" y="149"/>
                </a:cubicBezTo>
                <a:cubicBezTo>
                  <a:pt x="1740" y="147"/>
                  <a:pt x="1738" y="146"/>
                  <a:pt x="1737" y="147"/>
                </a:cubicBezTo>
                <a:cubicBezTo>
                  <a:pt x="1732" y="147"/>
                  <a:pt x="1728" y="148"/>
                  <a:pt x="1723" y="149"/>
                </a:cubicBezTo>
                <a:cubicBezTo>
                  <a:pt x="1722" y="150"/>
                  <a:pt x="1720" y="150"/>
                  <a:pt x="1718" y="151"/>
                </a:cubicBezTo>
                <a:cubicBezTo>
                  <a:pt x="1716" y="152"/>
                  <a:pt x="1715" y="153"/>
                  <a:pt x="1713" y="154"/>
                </a:cubicBezTo>
                <a:cubicBezTo>
                  <a:pt x="1711" y="153"/>
                  <a:pt x="1710" y="152"/>
                  <a:pt x="1708" y="152"/>
                </a:cubicBezTo>
                <a:cubicBezTo>
                  <a:pt x="1708" y="151"/>
                  <a:pt x="1707" y="152"/>
                  <a:pt x="1707" y="152"/>
                </a:cubicBezTo>
                <a:cubicBezTo>
                  <a:pt x="1707" y="152"/>
                  <a:pt x="1707" y="153"/>
                  <a:pt x="1707" y="153"/>
                </a:cubicBezTo>
                <a:cubicBezTo>
                  <a:pt x="1705" y="156"/>
                  <a:pt x="1702" y="157"/>
                  <a:pt x="1700" y="155"/>
                </a:cubicBezTo>
                <a:cubicBezTo>
                  <a:pt x="1699" y="154"/>
                  <a:pt x="1698" y="153"/>
                  <a:pt x="1698" y="152"/>
                </a:cubicBezTo>
                <a:cubicBezTo>
                  <a:pt x="1697" y="151"/>
                  <a:pt x="1697" y="151"/>
                  <a:pt x="1696" y="151"/>
                </a:cubicBezTo>
                <a:cubicBezTo>
                  <a:pt x="1695" y="152"/>
                  <a:pt x="1693" y="152"/>
                  <a:pt x="1692" y="152"/>
                </a:cubicBezTo>
                <a:cubicBezTo>
                  <a:pt x="1690" y="152"/>
                  <a:pt x="1689" y="153"/>
                  <a:pt x="1689" y="154"/>
                </a:cubicBezTo>
                <a:cubicBezTo>
                  <a:pt x="1688" y="155"/>
                  <a:pt x="1688" y="156"/>
                  <a:pt x="1688" y="157"/>
                </a:cubicBezTo>
                <a:cubicBezTo>
                  <a:pt x="1688" y="158"/>
                  <a:pt x="1689" y="159"/>
                  <a:pt x="1690" y="160"/>
                </a:cubicBezTo>
                <a:cubicBezTo>
                  <a:pt x="1691" y="160"/>
                  <a:pt x="1692" y="160"/>
                  <a:pt x="1693" y="160"/>
                </a:cubicBezTo>
                <a:cubicBezTo>
                  <a:pt x="1693" y="160"/>
                  <a:pt x="1693" y="160"/>
                  <a:pt x="1693" y="160"/>
                </a:cubicBezTo>
                <a:cubicBezTo>
                  <a:pt x="1693" y="160"/>
                  <a:pt x="1693" y="160"/>
                  <a:pt x="1693" y="160"/>
                </a:cubicBezTo>
                <a:cubicBezTo>
                  <a:pt x="1693" y="160"/>
                  <a:pt x="1693" y="159"/>
                  <a:pt x="1693" y="159"/>
                </a:cubicBezTo>
                <a:cubicBezTo>
                  <a:pt x="1693" y="159"/>
                  <a:pt x="1694" y="158"/>
                  <a:pt x="1694" y="158"/>
                </a:cubicBezTo>
                <a:cubicBezTo>
                  <a:pt x="1694" y="158"/>
                  <a:pt x="1695" y="158"/>
                  <a:pt x="1694" y="159"/>
                </a:cubicBezTo>
                <a:cubicBezTo>
                  <a:pt x="1694" y="159"/>
                  <a:pt x="1694" y="159"/>
                  <a:pt x="1694" y="159"/>
                </a:cubicBezTo>
                <a:cubicBezTo>
                  <a:pt x="1694" y="160"/>
                  <a:pt x="1693" y="160"/>
                  <a:pt x="1693" y="160"/>
                </a:cubicBezTo>
                <a:cubicBezTo>
                  <a:pt x="1693" y="160"/>
                  <a:pt x="1693" y="160"/>
                  <a:pt x="1693" y="160"/>
                </a:cubicBezTo>
                <a:cubicBezTo>
                  <a:pt x="1693" y="160"/>
                  <a:pt x="1693" y="160"/>
                  <a:pt x="1693" y="160"/>
                </a:cubicBezTo>
                <a:cubicBezTo>
                  <a:pt x="1693" y="161"/>
                  <a:pt x="1693" y="162"/>
                  <a:pt x="1692" y="163"/>
                </a:cubicBezTo>
                <a:cubicBezTo>
                  <a:pt x="1690" y="164"/>
                  <a:pt x="1689" y="166"/>
                  <a:pt x="1688" y="167"/>
                </a:cubicBezTo>
                <a:cubicBezTo>
                  <a:pt x="1686" y="171"/>
                  <a:pt x="1683" y="172"/>
                  <a:pt x="1680" y="172"/>
                </a:cubicBezTo>
                <a:cubicBezTo>
                  <a:pt x="1678" y="173"/>
                  <a:pt x="1678" y="172"/>
                  <a:pt x="1678" y="171"/>
                </a:cubicBezTo>
                <a:cubicBezTo>
                  <a:pt x="1679" y="169"/>
                  <a:pt x="1679" y="168"/>
                  <a:pt x="1680" y="166"/>
                </a:cubicBezTo>
                <a:cubicBezTo>
                  <a:pt x="1680" y="164"/>
                  <a:pt x="1682" y="164"/>
                  <a:pt x="1683" y="162"/>
                </a:cubicBezTo>
                <a:cubicBezTo>
                  <a:pt x="1683" y="161"/>
                  <a:pt x="1684" y="160"/>
                  <a:pt x="1684" y="160"/>
                </a:cubicBezTo>
                <a:cubicBezTo>
                  <a:pt x="1683" y="157"/>
                  <a:pt x="1684" y="155"/>
                  <a:pt x="1685" y="152"/>
                </a:cubicBezTo>
                <a:cubicBezTo>
                  <a:pt x="1685" y="151"/>
                  <a:pt x="1686" y="150"/>
                  <a:pt x="1686" y="149"/>
                </a:cubicBezTo>
                <a:cubicBezTo>
                  <a:pt x="1685" y="148"/>
                  <a:pt x="1685" y="147"/>
                  <a:pt x="1686" y="145"/>
                </a:cubicBezTo>
                <a:cubicBezTo>
                  <a:pt x="1687" y="143"/>
                  <a:pt x="1688" y="140"/>
                  <a:pt x="1689" y="137"/>
                </a:cubicBezTo>
                <a:cubicBezTo>
                  <a:pt x="1690" y="135"/>
                  <a:pt x="1690" y="132"/>
                  <a:pt x="1691" y="129"/>
                </a:cubicBezTo>
                <a:cubicBezTo>
                  <a:pt x="1692" y="126"/>
                  <a:pt x="1692" y="124"/>
                  <a:pt x="1691" y="121"/>
                </a:cubicBezTo>
                <a:cubicBezTo>
                  <a:pt x="1690" y="119"/>
                  <a:pt x="1688" y="116"/>
                  <a:pt x="1687" y="113"/>
                </a:cubicBezTo>
                <a:cubicBezTo>
                  <a:pt x="1687" y="113"/>
                  <a:pt x="1687" y="112"/>
                  <a:pt x="1686" y="112"/>
                </a:cubicBezTo>
                <a:cubicBezTo>
                  <a:pt x="1683" y="111"/>
                  <a:pt x="1682" y="108"/>
                  <a:pt x="1679" y="105"/>
                </a:cubicBezTo>
                <a:cubicBezTo>
                  <a:pt x="1679" y="105"/>
                  <a:pt x="1678" y="105"/>
                  <a:pt x="1677" y="105"/>
                </a:cubicBezTo>
                <a:cubicBezTo>
                  <a:pt x="1677" y="106"/>
                  <a:pt x="1677" y="108"/>
                  <a:pt x="1675" y="106"/>
                </a:cubicBezTo>
                <a:cubicBezTo>
                  <a:pt x="1674" y="104"/>
                  <a:pt x="1671" y="103"/>
                  <a:pt x="1669" y="102"/>
                </a:cubicBezTo>
                <a:cubicBezTo>
                  <a:pt x="1667" y="101"/>
                  <a:pt x="1665" y="100"/>
                  <a:pt x="1663" y="99"/>
                </a:cubicBezTo>
                <a:cubicBezTo>
                  <a:pt x="1661" y="97"/>
                  <a:pt x="1659" y="97"/>
                  <a:pt x="1657" y="98"/>
                </a:cubicBezTo>
                <a:cubicBezTo>
                  <a:pt x="1654" y="100"/>
                  <a:pt x="1650" y="102"/>
                  <a:pt x="1646" y="103"/>
                </a:cubicBezTo>
                <a:cubicBezTo>
                  <a:pt x="1645" y="104"/>
                  <a:pt x="1645" y="105"/>
                  <a:pt x="1645" y="105"/>
                </a:cubicBezTo>
                <a:cubicBezTo>
                  <a:pt x="1645" y="106"/>
                  <a:pt x="1646" y="107"/>
                  <a:pt x="1646" y="108"/>
                </a:cubicBezTo>
                <a:cubicBezTo>
                  <a:pt x="1647" y="109"/>
                  <a:pt x="1646" y="110"/>
                  <a:pt x="1645" y="111"/>
                </a:cubicBezTo>
                <a:cubicBezTo>
                  <a:pt x="1643" y="112"/>
                  <a:pt x="1641" y="112"/>
                  <a:pt x="1641" y="110"/>
                </a:cubicBezTo>
                <a:cubicBezTo>
                  <a:pt x="1641" y="108"/>
                  <a:pt x="1641" y="107"/>
                  <a:pt x="1641" y="105"/>
                </a:cubicBezTo>
                <a:cubicBezTo>
                  <a:pt x="1641" y="104"/>
                  <a:pt x="1641" y="102"/>
                  <a:pt x="1640" y="101"/>
                </a:cubicBezTo>
                <a:cubicBezTo>
                  <a:pt x="1640" y="100"/>
                  <a:pt x="1638" y="99"/>
                  <a:pt x="1637" y="99"/>
                </a:cubicBezTo>
                <a:cubicBezTo>
                  <a:pt x="1636" y="99"/>
                  <a:pt x="1635" y="99"/>
                  <a:pt x="1634" y="100"/>
                </a:cubicBezTo>
                <a:cubicBezTo>
                  <a:pt x="1632" y="100"/>
                  <a:pt x="1630" y="100"/>
                  <a:pt x="1628" y="99"/>
                </a:cubicBezTo>
                <a:cubicBezTo>
                  <a:pt x="1627" y="98"/>
                  <a:pt x="1627" y="98"/>
                  <a:pt x="1627" y="96"/>
                </a:cubicBezTo>
                <a:cubicBezTo>
                  <a:pt x="1627" y="93"/>
                  <a:pt x="1626" y="92"/>
                  <a:pt x="1624" y="91"/>
                </a:cubicBezTo>
                <a:cubicBezTo>
                  <a:pt x="1620" y="91"/>
                  <a:pt x="1618" y="89"/>
                  <a:pt x="1614" y="89"/>
                </a:cubicBezTo>
                <a:cubicBezTo>
                  <a:pt x="1614" y="89"/>
                  <a:pt x="1613" y="90"/>
                  <a:pt x="1612" y="90"/>
                </a:cubicBezTo>
                <a:cubicBezTo>
                  <a:pt x="1612" y="90"/>
                  <a:pt x="1611" y="91"/>
                  <a:pt x="1611" y="91"/>
                </a:cubicBezTo>
                <a:cubicBezTo>
                  <a:pt x="1609" y="96"/>
                  <a:pt x="1608" y="101"/>
                  <a:pt x="1608" y="107"/>
                </a:cubicBezTo>
                <a:cubicBezTo>
                  <a:pt x="1608" y="110"/>
                  <a:pt x="1608" y="114"/>
                  <a:pt x="1612" y="116"/>
                </a:cubicBezTo>
                <a:cubicBezTo>
                  <a:pt x="1614" y="117"/>
                  <a:pt x="1613" y="119"/>
                  <a:pt x="1614" y="121"/>
                </a:cubicBezTo>
                <a:cubicBezTo>
                  <a:pt x="1614" y="122"/>
                  <a:pt x="1614" y="123"/>
                  <a:pt x="1613" y="123"/>
                </a:cubicBezTo>
                <a:cubicBezTo>
                  <a:pt x="1611" y="123"/>
                  <a:pt x="1609" y="123"/>
                  <a:pt x="1607" y="124"/>
                </a:cubicBezTo>
                <a:cubicBezTo>
                  <a:pt x="1606" y="125"/>
                  <a:pt x="1606" y="125"/>
                  <a:pt x="1606" y="126"/>
                </a:cubicBezTo>
                <a:cubicBezTo>
                  <a:pt x="1606" y="127"/>
                  <a:pt x="1606" y="128"/>
                  <a:pt x="1606" y="129"/>
                </a:cubicBezTo>
                <a:cubicBezTo>
                  <a:pt x="1605" y="131"/>
                  <a:pt x="1604" y="132"/>
                  <a:pt x="1603" y="134"/>
                </a:cubicBezTo>
                <a:cubicBezTo>
                  <a:pt x="1603" y="134"/>
                  <a:pt x="1602" y="135"/>
                  <a:pt x="1602" y="135"/>
                </a:cubicBezTo>
                <a:cubicBezTo>
                  <a:pt x="1600" y="136"/>
                  <a:pt x="1598" y="136"/>
                  <a:pt x="1596" y="137"/>
                </a:cubicBezTo>
                <a:cubicBezTo>
                  <a:pt x="1596" y="137"/>
                  <a:pt x="1595" y="137"/>
                  <a:pt x="1595" y="136"/>
                </a:cubicBezTo>
                <a:cubicBezTo>
                  <a:pt x="1596" y="135"/>
                  <a:pt x="1596" y="134"/>
                  <a:pt x="1596" y="133"/>
                </a:cubicBezTo>
                <a:cubicBezTo>
                  <a:pt x="1597" y="131"/>
                  <a:pt x="1595" y="130"/>
                  <a:pt x="1594" y="131"/>
                </a:cubicBezTo>
                <a:cubicBezTo>
                  <a:pt x="1592" y="131"/>
                  <a:pt x="1591" y="131"/>
                  <a:pt x="1590" y="133"/>
                </a:cubicBezTo>
                <a:cubicBezTo>
                  <a:pt x="1590" y="134"/>
                  <a:pt x="1589" y="135"/>
                  <a:pt x="1588" y="135"/>
                </a:cubicBezTo>
                <a:cubicBezTo>
                  <a:pt x="1587" y="135"/>
                  <a:pt x="1586" y="136"/>
                  <a:pt x="1585" y="136"/>
                </a:cubicBezTo>
                <a:cubicBezTo>
                  <a:pt x="1583" y="136"/>
                  <a:pt x="1581" y="137"/>
                  <a:pt x="1580" y="139"/>
                </a:cubicBezTo>
                <a:cubicBezTo>
                  <a:pt x="1579" y="140"/>
                  <a:pt x="1579" y="141"/>
                  <a:pt x="1580" y="143"/>
                </a:cubicBezTo>
                <a:cubicBezTo>
                  <a:pt x="1581" y="144"/>
                  <a:pt x="1581" y="145"/>
                  <a:pt x="1580" y="145"/>
                </a:cubicBezTo>
                <a:cubicBezTo>
                  <a:pt x="1578" y="147"/>
                  <a:pt x="1576" y="148"/>
                  <a:pt x="1574" y="149"/>
                </a:cubicBezTo>
                <a:cubicBezTo>
                  <a:pt x="1571" y="150"/>
                  <a:pt x="1569" y="151"/>
                  <a:pt x="1568" y="153"/>
                </a:cubicBezTo>
                <a:cubicBezTo>
                  <a:pt x="1567" y="155"/>
                  <a:pt x="1565" y="156"/>
                  <a:pt x="1564" y="159"/>
                </a:cubicBezTo>
                <a:cubicBezTo>
                  <a:pt x="1563" y="160"/>
                  <a:pt x="1562" y="162"/>
                  <a:pt x="1560" y="162"/>
                </a:cubicBezTo>
                <a:cubicBezTo>
                  <a:pt x="1558" y="163"/>
                  <a:pt x="1559" y="166"/>
                  <a:pt x="1557" y="167"/>
                </a:cubicBezTo>
                <a:cubicBezTo>
                  <a:pt x="1556" y="168"/>
                  <a:pt x="1555" y="169"/>
                  <a:pt x="1555" y="170"/>
                </a:cubicBezTo>
                <a:cubicBezTo>
                  <a:pt x="1554" y="172"/>
                  <a:pt x="1555" y="174"/>
                  <a:pt x="1555" y="176"/>
                </a:cubicBezTo>
                <a:cubicBezTo>
                  <a:pt x="1555" y="177"/>
                  <a:pt x="1556" y="178"/>
                  <a:pt x="1557" y="178"/>
                </a:cubicBezTo>
                <a:cubicBezTo>
                  <a:pt x="1559" y="180"/>
                  <a:pt x="1561" y="181"/>
                  <a:pt x="1563" y="182"/>
                </a:cubicBezTo>
                <a:cubicBezTo>
                  <a:pt x="1566" y="183"/>
                  <a:pt x="1569" y="184"/>
                  <a:pt x="1571" y="187"/>
                </a:cubicBezTo>
                <a:cubicBezTo>
                  <a:pt x="1571" y="187"/>
                  <a:pt x="1571" y="188"/>
                  <a:pt x="1571" y="188"/>
                </a:cubicBezTo>
                <a:cubicBezTo>
                  <a:pt x="1571" y="189"/>
                  <a:pt x="1571" y="189"/>
                  <a:pt x="1570" y="190"/>
                </a:cubicBezTo>
                <a:cubicBezTo>
                  <a:pt x="1569" y="190"/>
                  <a:pt x="1569" y="189"/>
                  <a:pt x="1569" y="189"/>
                </a:cubicBezTo>
                <a:cubicBezTo>
                  <a:pt x="1568" y="188"/>
                  <a:pt x="1568" y="187"/>
                  <a:pt x="1567" y="187"/>
                </a:cubicBezTo>
                <a:cubicBezTo>
                  <a:pt x="1566" y="187"/>
                  <a:pt x="1564" y="187"/>
                  <a:pt x="1563" y="188"/>
                </a:cubicBezTo>
                <a:cubicBezTo>
                  <a:pt x="1561" y="190"/>
                  <a:pt x="1557" y="191"/>
                  <a:pt x="1554" y="193"/>
                </a:cubicBezTo>
                <a:cubicBezTo>
                  <a:pt x="1551" y="194"/>
                  <a:pt x="1548" y="195"/>
                  <a:pt x="1544" y="196"/>
                </a:cubicBezTo>
                <a:cubicBezTo>
                  <a:pt x="1543" y="197"/>
                  <a:pt x="1542" y="197"/>
                  <a:pt x="1541" y="197"/>
                </a:cubicBezTo>
                <a:cubicBezTo>
                  <a:pt x="1538" y="198"/>
                  <a:pt x="1537" y="201"/>
                  <a:pt x="1539" y="204"/>
                </a:cubicBezTo>
                <a:cubicBezTo>
                  <a:pt x="1539" y="205"/>
                  <a:pt x="1540" y="207"/>
                  <a:pt x="1541" y="208"/>
                </a:cubicBezTo>
                <a:cubicBezTo>
                  <a:pt x="1542" y="209"/>
                  <a:pt x="1544" y="211"/>
                  <a:pt x="1544" y="213"/>
                </a:cubicBezTo>
                <a:cubicBezTo>
                  <a:pt x="1544" y="214"/>
                  <a:pt x="1545" y="215"/>
                  <a:pt x="1545" y="216"/>
                </a:cubicBezTo>
                <a:cubicBezTo>
                  <a:pt x="1546" y="217"/>
                  <a:pt x="1547" y="218"/>
                  <a:pt x="1548" y="219"/>
                </a:cubicBezTo>
                <a:cubicBezTo>
                  <a:pt x="1550" y="220"/>
                  <a:pt x="1552" y="219"/>
                  <a:pt x="1555" y="219"/>
                </a:cubicBezTo>
                <a:cubicBezTo>
                  <a:pt x="1557" y="221"/>
                  <a:pt x="1558" y="223"/>
                  <a:pt x="1560" y="225"/>
                </a:cubicBezTo>
                <a:cubicBezTo>
                  <a:pt x="1561" y="225"/>
                  <a:pt x="1561" y="225"/>
                  <a:pt x="1562" y="225"/>
                </a:cubicBezTo>
                <a:cubicBezTo>
                  <a:pt x="1563" y="226"/>
                  <a:pt x="1565" y="226"/>
                  <a:pt x="1566" y="227"/>
                </a:cubicBezTo>
                <a:cubicBezTo>
                  <a:pt x="1567" y="228"/>
                  <a:pt x="1568" y="228"/>
                  <a:pt x="1568" y="230"/>
                </a:cubicBezTo>
                <a:cubicBezTo>
                  <a:pt x="1569" y="233"/>
                  <a:pt x="1570" y="237"/>
                  <a:pt x="1572" y="240"/>
                </a:cubicBezTo>
                <a:cubicBezTo>
                  <a:pt x="1573" y="241"/>
                  <a:pt x="1572" y="242"/>
                  <a:pt x="1571" y="242"/>
                </a:cubicBezTo>
                <a:cubicBezTo>
                  <a:pt x="1570" y="243"/>
                  <a:pt x="1569" y="243"/>
                  <a:pt x="1568" y="244"/>
                </a:cubicBezTo>
                <a:cubicBezTo>
                  <a:pt x="1568" y="244"/>
                  <a:pt x="1568" y="244"/>
                  <a:pt x="1569" y="244"/>
                </a:cubicBezTo>
                <a:cubicBezTo>
                  <a:pt x="1568" y="244"/>
                  <a:pt x="1568" y="245"/>
                  <a:pt x="1568" y="245"/>
                </a:cubicBezTo>
                <a:cubicBezTo>
                  <a:pt x="1568" y="245"/>
                  <a:pt x="1568" y="245"/>
                  <a:pt x="1568" y="245"/>
                </a:cubicBezTo>
                <a:cubicBezTo>
                  <a:pt x="1568" y="245"/>
                  <a:pt x="1568" y="244"/>
                  <a:pt x="1568" y="244"/>
                </a:cubicBezTo>
                <a:cubicBezTo>
                  <a:pt x="1568" y="244"/>
                  <a:pt x="1568" y="244"/>
                  <a:pt x="1568" y="244"/>
                </a:cubicBezTo>
                <a:cubicBezTo>
                  <a:pt x="1568" y="244"/>
                  <a:pt x="1568" y="243"/>
                  <a:pt x="1568" y="243"/>
                </a:cubicBezTo>
                <a:cubicBezTo>
                  <a:pt x="1565" y="240"/>
                  <a:pt x="1564" y="237"/>
                  <a:pt x="1566" y="233"/>
                </a:cubicBezTo>
                <a:cubicBezTo>
                  <a:pt x="1567" y="233"/>
                  <a:pt x="1567" y="232"/>
                  <a:pt x="1567" y="231"/>
                </a:cubicBezTo>
                <a:cubicBezTo>
                  <a:pt x="1567" y="230"/>
                  <a:pt x="1565" y="228"/>
                  <a:pt x="1563" y="228"/>
                </a:cubicBezTo>
                <a:cubicBezTo>
                  <a:pt x="1562" y="228"/>
                  <a:pt x="1561" y="228"/>
                  <a:pt x="1559" y="228"/>
                </a:cubicBezTo>
                <a:cubicBezTo>
                  <a:pt x="1556" y="229"/>
                  <a:pt x="1554" y="229"/>
                  <a:pt x="1552" y="227"/>
                </a:cubicBezTo>
                <a:cubicBezTo>
                  <a:pt x="1551" y="226"/>
                  <a:pt x="1549" y="224"/>
                  <a:pt x="1548" y="224"/>
                </a:cubicBezTo>
                <a:cubicBezTo>
                  <a:pt x="1545" y="222"/>
                  <a:pt x="1542" y="221"/>
                  <a:pt x="1540" y="220"/>
                </a:cubicBezTo>
                <a:cubicBezTo>
                  <a:pt x="1537" y="220"/>
                  <a:pt x="1534" y="219"/>
                  <a:pt x="1531" y="218"/>
                </a:cubicBezTo>
                <a:cubicBezTo>
                  <a:pt x="1531" y="218"/>
                  <a:pt x="1529" y="218"/>
                  <a:pt x="1529" y="219"/>
                </a:cubicBezTo>
                <a:cubicBezTo>
                  <a:pt x="1528" y="220"/>
                  <a:pt x="1527" y="221"/>
                  <a:pt x="1527" y="223"/>
                </a:cubicBezTo>
                <a:cubicBezTo>
                  <a:pt x="1527" y="224"/>
                  <a:pt x="1527" y="224"/>
                  <a:pt x="1528" y="225"/>
                </a:cubicBezTo>
                <a:cubicBezTo>
                  <a:pt x="1528" y="225"/>
                  <a:pt x="1529" y="225"/>
                  <a:pt x="1530" y="225"/>
                </a:cubicBezTo>
                <a:cubicBezTo>
                  <a:pt x="1530" y="225"/>
                  <a:pt x="1530" y="225"/>
                  <a:pt x="1530" y="225"/>
                </a:cubicBezTo>
                <a:cubicBezTo>
                  <a:pt x="1530" y="225"/>
                  <a:pt x="1530" y="225"/>
                  <a:pt x="1530" y="225"/>
                </a:cubicBezTo>
                <a:cubicBezTo>
                  <a:pt x="1530" y="225"/>
                  <a:pt x="1530" y="225"/>
                  <a:pt x="1530" y="225"/>
                </a:cubicBezTo>
                <a:cubicBezTo>
                  <a:pt x="1531" y="226"/>
                  <a:pt x="1531" y="226"/>
                  <a:pt x="1532" y="227"/>
                </a:cubicBezTo>
                <a:cubicBezTo>
                  <a:pt x="1533" y="227"/>
                  <a:pt x="1533" y="227"/>
                  <a:pt x="1534" y="227"/>
                </a:cubicBezTo>
                <a:cubicBezTo>
                  <a:pt x="1535" y="228"/>
                  <a:pt x="1536" y="229"/>
                  <a:pt x="1535" y="230"/>
                </a:cubicBezTo>
                <a:cubicBezTo>
                  <a:pt x="1535" y="231"/>
                  <a:pt x="1534" y="232"/>
                  <a:pt x="1533" y="232"/>
                </a:cubicBezTo>
                <a:cubicBezTo>
                  <a:pt x="1532" y="231"/>
                  <a:pt x="1531" y="231"/>
                  <a:pt x="1530" y="230"/>
                </a:cubicBezTo>
                <a:cubicBezTo>
                  <a:pt x="1529" y="230"/>
                  <a:pt x="1528" y="229"/>
                  <a:pt x="1527" y="229"/>
                </a:cubicBezTo>
                <a:cubicBezTo>
                  <a:pt x="1526" y="229"/>
                  <a:pt x="1525" y="230"/>
                  <a:pt x="1524" y="231"/>
                </a:cubicBezTo>
                <a:cubicBezTo>
                  <a:pt x="1524" y="231"/>
                  <a:pt x="1524" y="232"/>
                  <a:pt x="1524" y="233"/>
                </a:cubicBezTo>
                <a:cubicBezTo>
                  <a:pt x="1525" y="236"/>
                  <a:pt x="1528" y="239"/>
                  <a:pt x="1531" y="240"/>
                </a:cubicBezTo>
                <a:cubicBezTo>
                  <a:pt x="1533" y="240"/>
                  <a:pt x="1535" y="241"/>
                  <a:pt x="1537" y="241"/>
                </a:cubicBezTo>
                <a:cubicBezTo>
                  <a:pt x="1538" y="241"/>
                  <a:pt x="1539" y="242"/>
                  <a:pt x="1540" y="242"/>
                </a:cubicBezTo>
                <a:cubicBezTo>
                  <a:pt x="1540" y="242"/>
                  <a:pt x="1540" y="242"/>
                  <a:pt x="1540" y="242"/>
                </a:cubicBezTo>
                <a:cubicBezTo>
                  <a:pt x="1540" y="243"/>
                  <a:pt x="1540" y="244"/>
                  <a:pt x="1539" y="243"/>
                </a:cubicBezTo>
                <a:cubicBezTo>
                  <a:pt x="1538" y="243"/>
                  <a:pt x="1537" y="242"/>
                  <a:pt x="1535" y="242"/>
                </a:cubicBezTo>
                <a:cubicBezTo>
                  <a:pt x="1533" y="243"/>
                  <a:pt x="1530" y="242"/>
                  <a:pt x="1527" y="242"/>
                </a:cubicBezTo>
                <a:cubicBezTo>
                  <a:pt x="1526" y="242"/>
                  <a:pt x="1525" y="242"/>
                  <a:pt x="1524" y="240"/>
                </a:cubicBezTo>
                <a:cubicBezTo>
                  <a:pt x="1524" y="240"/>
                  <a:pt x="1523" y="239"/>
                  <a:pt x="1523" y="239"/>
                </a:cubicBezTo>
                <a:cubicBezTo>
                  <a:pt x="1521" y="236"/>
                  <a:pt x="1520" y="233"/>
                  <a:pt x="1519" y="229"/>
                </a:cubicBezTo>
                <a:cubicBezTo>
                  <a:pt x="1519" y="226"/>
                  <a:pt x="1518" y="223"/>
                  <a:pt x="1516" y="221"/>
                </a:cubicBezTo>
                <a:cubicBezTo>
                  <a:pt x="1516" y="220"/>
                  <a:pt x="1515" y="220"/>
                  <a:pt x="1514" y="219"/>
                </a:cubicBezTo>
                <a:cubicBezTo>
                  <a:pt x="1514" y="219"/>
                  <a:pt x="1514" y="219"/>
                  <a:pt x="1513" y="219"/>
                </a:cubicBezTo>
                <a:cubicBezTo>
                  <a:pt x="1513" y="219"/>
                  <a:pt x="1513" y="220"/>
                  <a:pt x="1513" y="220"/>
                </a:cubicBezTo>
                <a:cubicBezTo>
                  <a:pt x="1514" y="222"/>
                  <a:pt x="1514" y="224"/>
                  <a:pt x="1515" y="227"/>
                </a:cubicBezTo>
                <a:cubicBezTo>
                  <a:pt x="1515" y="228"/>
                  <a:pt x="1515" y="230"/>
                  <a:pt x="1514" y="232"/>
                </a:cubicBezTo>
                <a:cubicBezTo>
                  <a:pt x="1514" y="232"/>
                  <a:pt x="1514" y="233"/>
                  <a:pt x="1513" y="233"/>
                </a:cubicBezTo>
                <a:cubicBezTo>
                  <a:pt x="1512" y="235"/>
                  <a:pt x="1511" y="236"/>
                  <a:pt x="1512" y="239"/>
                </a:cubicBezTo>
                <a:cubicBezTo>
                  <a:pt x="1512" y="241"/>
                  <a:pt x="1511" y="243"/>
                  <a:pt x="1513" y="245"/>
                </a:cubicBezTo>
                <a:cubicBezTo>
                  <a:pt x="1514" y="246"/>
                  <a:pt x="1515" y="248"/>
                  <a:pt x="1517" y="249"/>
                </a:cubicBezTo>
                <a:cubicBezTo>
                  <a:pt x="1518" y="250"/>
                  <a:pt x="1519" y="251"/>
                  <a:pt x="1520" y="252"/>
                </a:cubicBezTo>
                <a:cubicBezTo>
                  <a:pt x="1522" y="253"/>
                  <a:pt x="1523" y="255"/>
                  <a:pt x="1523" y="257"/>
                </a:cubicBezTo>
                <a:cubicBezTo>
                  <a:pt x="1523" y="259"/>
                  <a:pt x="1523" y="262"/>
                  <a:pt x="1523" y="264"/>
                </a:cubicBezTo>
                <a:cubicBezTo>
                  <a:pt x="1524" y="269"/>
                  <a:pt x="1527" y="272"/>
                  <a:pt x="1528" y="276"/>
                </a:cubicBezTo>
                <a:cubicBezTo>
                  <a:pt x="1529" y="277"/>
                  <a:pt x="1530" y="278"/>
                  <a:pt x="1531" y="277"/>
                </a:cubicBezTo>
                <a:cubicBezTo>
                  <a:pt x="1534" y="277"/>
                  <a:pt x="1536" y="277"/>
                  <a:pt x="1537" y="275"/>
                </a:cubicBezTo>
                <a:cubicBezTo>
                  <a:pt x="1539" y="272"/>
                  <a:pt x="1541" y="273"/>
                  <a:pt x="1544" y="274"/>
                </a:cubicBezTo>
                <a:cubicBezTo>
                  <a:pt x="1544" y="275"/>
                  <a:pt x="1544" y="275"/>
                  <a:pt x="1544" y="275"/>
                </a:cubicBezTo>
                <a:cubicBezTo>
                  <a:pt x="1544" y="275"/>
                  <a:pt x="1544" y="275"/>
                  <a:pt x="1544" y="276"/>
                </a:cubicBezTo>
                <a:cubicBezTo>
                  <a:pt x="1541" y="277"/>
                  <a:pt x="1539" y="279"/>
                  <a:pt x="1537" y="281"/>
                </a:cubicBezTo>
                <a:cubicBezTo>
                  <a:pt x="1535" y="283"/>
                  <a:pt x="1534" y="286"/>
                  <a:pt x="1536" y="288"/>
                </a:cubicBezTo>
                <a:cubicBezTo>
                  <a:pt x="1537" y="289"/>
                  <a:pt x="1538" y="290"/>
                  <a:pt x="1539" y="291"/>
                </a:cubicBezTo>
                <a:cubicBezTo>
                  <a:pt x="1540" y="293"/>
                  <a:pt x="1541" y="295"/>
                  <a:pt x="1540" y="297"/>
                </a:cubicBezTo>
                <a:cubicBezTo>
                  <a:pt x="1539" y="300"/>
                  <a:pt x="1538" y="303"/>
                  <a:pt x="1538" y="306"/>
                </a:cubicBezTo>
                <a:cubicBezTo>
                  <a:pt x="1539" y="307"/>
                  <a:pt x="1538" y="309"/>
                  <a:pt x="1537" y="310"/>
                </a:cubicBezTo>
                <a:cubicBezTo>
                  <a:pt x="1536" y="312"/>
                  <a:pt x="1533" y="315"/>
                  <a:pt x="1533" y="318"/>
                </a:cubicBezTo>
                <a:cubicBezTo>
                  <a:pt x="1533" y="318"/>
                  <a:pt x="1532" y="319"/>
                  <a:pt x="1532" y="319"/>
                </a:cubicBezTo>
                <a:cubicBezTo>
                  <a:pt x="1528" y="319"/>
                  <a:pt x="1525" y="318"/>
                  <a:pt x="1521" y="318"/>
                </a:cubicBezTo>
                <a:cubicBezTo>
                  <a:pt x="1521" y="318"/>
                  <a:pt x="1520" y="317"/>
                  <a:pt x="1520" y="317"/>
                </a:cubicBezTo>
                <a:cubicBezTo>
                  <a:pt x="1519" y="316"/>
                  <a:pt x="1520" y="315"/>
                  <a:pt x="1520" y="315"/>
                </a:cubicBezTo>
                <a:cubicBezTo>
                  <a:pt x="1520" y="315"/>
                  <a:pt x="1520" y="315"/>
                  <a:pt x="1519" y="314"/>
                </a:cubicBezTo>
                <a:cubicBezTo>
                  <a:pt x="1519" y="314"/>
                  <a:pt x="1519" y="314"/>
                  <a:pt x="1519" y="314"/>
                </a:cubicBezTo>
                <a:cubicBezTo>
                  <a:pt x="1519" y="314"/>
                  <a:pt x="1519" y="314"/>
                  <a:pt x="1520" y="314"/>
                </a:cubicBezTo>
                <a:cubicBezTo>
                  <a:pt x="1520" y="314"/>
                  <a:pt x="1520" y="315"/>
                  <a:pt x="1520" y="315"/>
                </a:cubicBezTo>
                <a:cubicBezTo>
                  <a:pt x="1520" y="315"/>
                  <a:pt x="1521" y="315"/>
                  <a:pt x="1522" y="316"/>
                </a:cubicBezTo>
                <a:cubicBezTo>
                  <a:pt x="1525" y="317"/>
                  <a:pt x="1527" y="316"/>
                  <a:pt x="1528" y="313"/>
                </a:cubicBezTo>
                <a:cubicBezTo>
                  <a:pt x="1530" y="308"/>
                  <a:pt x="1531" y="302"/>
                  <a:pt x="1532" y="297"/>
                </a:cubicBezTo>
                <a:cubicBezTo>
                  <a:pt x="1532" y="296"/>
                  <a:pt x="1532" y="295"/>
                  <a:pt x="1532" y="294"/>
                </a:cubicBezTo>
                <a:cubicBezTo>
                  <a:pt x="1531" y="292"/>
                  <a:pt x="1530" y="290"/>
                  <a:pt x="1531" y="288"/>
                </a:cubicBezTo>
                <a:cubicBezTo>
                  <a:pt x="1531" y="286"/>
                  <a:pt x="1530" y="285"/>
                  <a:pt x="1529" y="284"/>
                </a:cubicBezTo>
                <a:cubicBezTo>
                  <a:pt x="1528" y="283"/>
                  <a:pt x="1526" y="282"/>
                  <a:pt x="1525" y="282"/>
                </a:cubicBezTo>
                <a:cubicBezTo>
                  <a:pt x="1523" y="280"/>
                  <a:pt x="1522" y="279"/>
                  <a:pt x="1522" y="277"/>
                </a:cubicBezTo>
                <a:cubicBezTo>
                  <a:pt x="1519" y="270"/>
                  <a:pt x="1517" y="264"/>
                  <a:pt x="1515" y="257"/>
                </a:cubicBezTo>
                <a:cubicBezTo>
                  <a:pt x="1514" y="253"/>
                  <a:pt x="1512" y="249"/>
                  <a:pt x="1508" y="247"/>
                </a:cubicBezTo>
                <a:cubicBezTo>
                  <a:pt x="1506" y="246"/>
                  <a:pt x="1505" y="244"/>
                  <a:pt x="1505" y="242"/>
                </a:cubicBezTo>
                <a:cubicBezTo>
                  <a:pt x="1506" y="236"/>
                  <a:pt x="1505" y="230"/>
                  <a:pt x="1503" y="225"/>
                </a:cubicBezTo>
                <a:cubicBezTo>
                  <a:pt x="1503" y="223"/>
                  <a:pt x="1502" y="222"/>
                  <a:pt x="1501" y="222"/>
                </a:cubicBezTo>
                <a:cubicBezTo>
                  <a:pt x="1496" y="220"/>
                  <a:pt x="1492" y="219"/>
                  <a:pt x="1487" y="221"/>
                </a:cubicBezTo>
                <a:cubicBezTo>
                  <a:pt x="1486" y="221"/>
                  <a:pt x="1485" y="221"/>
                  <a:pt x="1484" y="221"/>
                </a:cubicBezTo>
                <a:cubicBezTo>
                  <a:pt x="1483" y="221"/>
                  <a:pt x="1482" y="222"/>
                  <a:pt x="1482" y="223"/>
                </a:cubicBezTo>
                <a:cubicBezTo>
                  <a:pt x="1482" y="224"/>
                  <a:pt x="1482" y="225"/>
                  <a:pt x="1482" y="227"/>
                </a:cubicBezTo>
                <a:cubicBezTo>
                  <a:pt x="1482" y="232"/>
                  <a:pt x="1482" y="236"/>
                  <a:pt x="1483" y="241"/>
                </a:cubicBezTo>
                <a:cubicBezTo>
                  <a:pt x="1483" y="243"/>
                  <a:pt x="1482" y="246"/>
                  <a:pt x="1481" y="247"/>
                </a:cubicBezTo>
                <a:cubicBezTo>
                  <a:pt x="1479" y="249"/>
                  <a:pt x="1478" y="252"/>
                  <a:pt x="1478" y="255"/>
                </a:cubicBezTo>
                <a:cubicBezTo>
                  <a:pt x="1478" y="257"/>
                  <a:pt x="1479" y="258"/>
                  <a:pt x="1480" y="259"/>
                </a:cubicBezTo>
                <a:cubicBezTo>
                  <a:pt x="1482" y="260"/>
                  <a:pt x="1483" y="262"/>
                  <a:pt x="1484" y="263"/>
                </a:cubicBezTo>
                <a:cubicBezTo>
                  <a:pt x="1484" y="266"/>
                  <a:pt x="1486" y="268"/>
                  <a:pt x="1484" y="271"/>
                </a:cubicBezTo>
                <a:cubicBezTo>
                  <a:pt x="1484" y="271"/>
                  <a:pt x="1484" y="272"/>
                  <a:pt x="1485" y="273"/>
                </a:cubicBezTo>
                <a:cubicBezTo>
                  <a:pt x="1486" y="275"/>
                  <a:pt x="1487" y="277"/>
                  <a:pt x="1488" y="279"/>
                </a:cubicBezTo>
                <a:cubicBezTo>
                  <a:pt x="1489" y="279"/>
                  <a:pt x="1490" y="279"/>
                  <a:pt x="1490" y="279"/>
                </a:cubicBezTo>
                <a:cubicBezTo>
                  <a:pt x="1491" y="278"/>
                  <a:pt x="1493" y="278"/>
                  <a:pt x="1494" y="279"/>
                </a:cubicBezTo>
                <a:cubicBezTo>
                  <a:pt x="1496" y="282"/>
                  <a:pt x="1498" y="285"/>
                  <a:pt x="1502" y="286"/>
                </a:cubicBezTo>
                <a:cubicBezTo>
                  <a:pt x="1502" y="286"/>
                  <a:pt x="1503" y="287"/>
                  <a:pt x="1503" y="287"/>
                </a:cubicBezTo>
                <a:cubicBezTo>
                  <a:pt x="1503" y="289"/>
                  <a:pt x="1503" y="290"/>
                  <a:pt x="1503" y="291"/>
                </a:cubicBezTo>
                <a:cubicBezTo>
                  <a:pt x="1503" y="292"/>
                  <a:pt x="1501" y="293"/>
                  <a:pt x="1501" y="292"/>
                </a:cubicBezTo>
                <a:cubicBezTo>
                  <a:pt x="1499" y="291"/>
                  <a:pt x="1497" y="290"/>
                  <a:pt x="1496" y="289"/>
                </a:cubicBezTo>
                <a:cubicBezTo>
                  <a:pt x="1494" y="288"/>
                  <a:pt x="1493" y="287"/>
                  <a:pt x="1492" y="287"/>
                </a:cubicBezTo>
                <a:cubicBezTo>
                  <a:pt x="1490" y="286"/>
                  <a:pt x="1488" y="285"/>
                  <a:pt x="1485" y="284"/>
                </a:cubicBezTo>
                <a:cubicBezTo>
                  <a:pt x="1483" y="284"/>
                  <a:pt x="1482" y="283"/>
                  <a:pt x="1480" y="282"/>
                </a:cubicBezTo>
                <a:cubicBezTo>
                  <a:pt x="1477" y="282"/>
                  <a:pt x="1476" y="280"/>
                  <a:pt x="1474" y="279"/>
                </a:cubicBezTo>
                <a:cubicBezTo>
                  <a:pt x="1470" y="277"/>
                  <a:pt x="1465" y="276"/>
                  <a:pt x="1461" y="277"/>
                </a:cubicBezTo>
                <a:cubicBezTo>
                  <a:pt x="1460" y="277"/>
                  <a:pt x="1460" y="277"/>
                  <a:pt x="1459" y="277"/>
                </a:cubicBezTo>
                <a:cubicBezTo>
                  <a:pt x="1454" y="277"/>
                  <a:pt x="1449" y="276"/>
                  <a:pt x="1445" y="273"/>
                </a:cubicBezTo>
                <a:cubicBezTo>
                  <a:pt x="1443" y="271"/>
                  <a:pt x="1441" y="270"/>
                  <a:pt x="1439" y="268"/>
                </a:cubicBezTo>
                <a:cubicBezTo>
                  <a:pt x="1438" y="268"/>
                  <a:pt x="1437" y="268"/>
                  <a:pt x="1437" y="269"/>
                </a:cubicBezTo>
                <a:cubicBezTo>
                  <a:pt x="1437" y="269"/>
                  <a:pt x="1436" y="270"/>
                  <a:pt x="1436" y="270"/>
                </a:cubicBezTo>
                <a:cubicBezTo>
                  <a:pt x="1435" y="272"/>
                  <a:pt x="1436" y="274"/>
                  <a:pt x="1438" y="276"/>
                </a:cubicBezTo>
                <a:cubicBezTo>
                  <a:pt x="1440" y="278"/>
                  <a:pt x="1444" y="278"/>
                  <a:pt x="1446" y="281"/>
                </a:cubicBezTo>
                <a:cubicBezTo>
                  <a:pt x="1446" y="281"/>
                  <a:pt x="1447" y="281"/>
                  <a:pt x="1447" y="281"/>
                </a:cubicBezTo>
                <a:cubicBezTo>
                  <a:pt x="1448" y="281"/>
                  <a:pt x="1449" y="282"/>
                  <a:pt x="1450" y="283"/>
                </a:cubicBezTo>
                <a:cubicBezTo>
                  <a:pt x="1452" y="285"/>
                  <a:pt x="1453" y="287"/>
                  <a:pt x="1455" y="289"/>
                </a:cubicBezTo>
                <a:cubicBezTo>
                  <a:pt x="1456" y="290"/>
                  <a:pt x="1456" y="291"/>
                  <a:pt x="1455" y="292"/>
                </a:cubicBezTo>
                <a:cubicBezTo>
                  <a:pt x="1453" y="294"/>
                  <a:pt x="1451" y="295"/>
                  <a:pt x="1450" y="297"/>
                </a:cubicBezTo>
                <a:cubicBezTo>
                  <a:pt x="1450" y="298"/>
                  <a:pt x="1450" y="298"/>
                  <a:pt x="1450" y="298"/>
                </a:cubicBezTo>
                <a:cubicBezTo>
                  <a:pt x="1449" y="297"/>
                  <a:pt x="1449" y="297"/>
                  <a:pt x="1448" y="297"/>
                </a:cubicBezTo>
                <a:cubicBezTo>
                  <a:pt x="1448" y="296"/>
                  <a:pt x="1448" y="294"/>
                  <a:pt x="1447" y="293"/>
                </a:cubicBezTo>
                <a:cubicBezTo>
                  <a:pt x="1447" y="292"/>
                  <a:pt x="1445" y="291"/>
                  <a:pt x="1444" y="292"/>
                </a:cubicBezTo>
                <a:cubicBezTo>
                  <a:pt x="1442" y="293"/>
                  <a:pt x="1440" y="294"/>
                  <a:pt x="1437" y="294"/>
                </a:cubicBezTo>
                <a:cubicBezTo>
                  <a:pt x="1437" y="294"/>
                  <a:pt x="1437" y="294"/>
                  <a:pt x="1437" y="294"/>
                </a:cubicBezTo>
                <a:cubicBezTo>
                  <a:pt x="1436" y="297"/>
                  <a:pt x="1434" y="297"/>
                  <a:pt x="1432" y="297"/>
                </a:cubicBezTo>
                <a:cubicBezTo>
                  <a:pt x="1430" y="297"/>
                  <a:pt x="1428" y="298"/>
                  <a:pt x="1426" y="299"/>
                </a:cubicBezTo>
                <a:cubicBezTo>
                  <a:pt x="1425" y="301"/>
                  <a:pt x="1422" y="301"/>
                  <a:pt x="1421" y="303"/>
                </a:cubicBezTo>
                <a:cubicBezTo>
                  <a:pt x="1420" y="303"/>
                  <a:pt x="1419" y="303"/>
                  <a:pt x="1418" y="303"/>
                </a:cubicBezTo>
                <a:cubicBezTo>
                  <a:pt x="1418" y="302"/>
                  <a:pt x="1418" y="302"/>
                  <a:pt x="1418" y="301"/>
                </a:cubicBezTo>
                <a:cubicBezTo>
                  <a:pt x="1418" y="299"/>
                  <a:pt x="1418" y="297"/>
                  <a:pt x="1416" y="295"/>
                </a:cubicBezTo>
                <a:cubicBezTo>
                  <a:pt x="1414" y="295"/>
                  <a:pt x="1413" y="295"/>
                  <a:pt x="1412" y="298"/>
                </a:cubicBezTo>
                <a:cubicBezTo>
                  <a:pt x="1412" y="298"/>
                  <a:pt x="1411" y="299"/>
                  <a:pt x="1411" y="299"/>
                </a:cubicBezTo>
                <a:cubicBezTo>
                  <a:pt x="1409" y="299"/>
                  <a:pt x="1409" y="300"/>
                  <a:pt x="1407" y="301"/>
                </a:cubicBezTo>
                <a:cubicBezTo>
                  <a:pt x="1406" y="302"/>
                  <a:pt x="1405" y="302"/>
                  <a:pt x="1403" y="302"/>
                </a:cubicBezTo>
                <a:cubicBezTo>
                  <a:pt x="1401" y="303"/>
                  <a:pt x="1400" y="304"/>
                  <a:pt x="1398" y="305"/>
                </a:cubicBezTo>
                <a:cubicBezTo>
                  <a:pt x="1395" y="309"/>
                  <a:pt x="1392" y="313"/>
                  <a:pt x="1388" y="316"/>
                </a:cubicBezTo>
                <a:cubicBezTo>
                  <a:pt x="1387" y="316"/>
                  <a:pt x="1386" y="317"/>
                  <a:pt x="1386" y="318"/>
                </a:cubicBezTo>
                <a:cubicBezTo>
                  <a:pt x="1386" y="320"/>
                  <a:pt x="1385" y="321"/>
                  <a:pt x="1385" y="323"/>
                </a:cubicBezTo>
                <a:cubicBezTo>
                  <a:pt x="1385" y="323"/>
                  <a:pt x="1385" y="324"/>
                  <a:pt x="1384" y="324"/>
                </a:cubicBezTo>
                <a:cubicBezTo>
                  <a:pt x="1382" y="327"/>
                  <a:pt x="1377" y="327"/>
                  <a:pt x="1375" y="325"/>
                </a:cubicBezTo>
                <a:cubicBezTo>
                  <a:pt x="1374" y="324"/>
                  <a:pt x="1373" y="322"/>
                  <a:pt x="1372" y="321"/>
                </a:cubicBezTo>
                <a:cubicBezTo>
                  <a:pt x="1371" y="320"/>
                  <a:pt x="1371" y="318"/>
                  <a:pt x="1372" y="317"/>
                </a:cubicBezTo>
                <a:cubicBezTo>
                  <a:pt x="1373" y="316"/>
                  <a:pt x="1375" y="315"/>
                  <a:pt x="1376" y="314"/>
                </a:cubicBezTo>
                <a:cubicBezTo>
                  <a:pt x="1377" y="314"/>
                  <a:pt x="1377" y="312"/>
                  <a:pt x="1377" y="311"/>
                </a:cubicBezTo>
                <a:cubicBezTo>
                  <a:pt x="1375" y="310"/>
                  <a:pt x="1374" y="309"/>
                  <a:pt x="1373" y="307"/>
                </a:cubicBezTo>
                <a:cubicBezTo>
                  <a:pt x="1371" y="305"/>
                  <a:pt x="1369" y="304"/>
                  <a:pt x="1366" y="304"/>
                </a:cubicBezTo>
                <a:cubicBezTo>
                  <a:pt x="1363" y="305"/>
                  <a:pt x="1361" y="305"/>
                  <a:pt x="1359" y="304"/>
                </a:cubicBezTo>
                <a:cubicBezTo>
                  <a:pt x="1358" y="304"/>
                  <a:pt x="1358" y="304"/>
                  <a:pt x="1358" y="304"/>
                </a:cubicBezTo>
                <a:cubicBezTo>
                  <a:pt x="1358" y="305"/>
                  <a:pt x="1358" y="305"/>
                  <a:pt x="1358" y="306"/>
                </a:cubicBezTo>
                <a:cubicBezTo>
                  <a:pt x="1362" y="309"/>
                  <a:pt x="1363" y="313"/>
                  <a:pt x="1363" y="318"/>
                </a:cubicBezTo>
                <a:cubicBezTo>
                  <a:pt x="1363" y="319"/>
                  <a:pt x="1363" y="321"/>
                  <a:pt x="1363" y="322"/>
                </a:cubicBezTo>
                <a:cubicBezTo>
                  <a:pt x="1363" y="323"/>
                  <a:pt x="1363" y="324"/>
                  <a:pt x="1364" y="325"/>
                </a:cubicBezTo>
                <a:cubicBezTo>
                  <a:pt x="1366" y="326"/>
                  <a:pt x="1367" y="327"/>
                  <a:pt x="1367" y="330"/>
                </a:cubicBezTo>
                <a:cubicBezTo>
                  <a:pt x="1367" y="331"/>
                  <a:pt x="1367" y="332"/>
                  <a:pt x="1367" y="333"/>
                </a:cubicBezTo>
                <a:cubicBezTo>
                  <a:pt x="1367" y="334"/>
                  <a:pt x="1365" y="335"/>
                  <a:pt x="1364" y="335"/>
                </a:cubicBezTo>
                <a:cubicBezTo>
                  <a:pt x="1363" y="335"/>
                  <a:pt x="1361" y="334"/>
                  <a:pt x="1359" y="334"/>
                </a:cubicBezTo>
                <a:cubicBezTo>
                  <a:pt x="1357" y="333"/>
                  <a:pt x="1355" y="334"/>
                  <a:pt x="1353" y="336"/>
                </a:cubicBezTo>
                <a:cubicBezTo>
                  <a:pt x="1352" y="337"/>
                  <a:pt x="1351" y="338"/>
                  <a:pt x="1350" y="339"/>
                </a:cubicBezTo>
                <a:cubicBezTo>
                  <a:pt x="1348" y="340"/>
                  <a:pt x="1347" y="342"/>
                  <a:pt x="1346" y="343"/>
                </a:cubicBezTo>
                <a:cubicBezTo>
                  <a:pt x="1343" y="347"/>
                  <a:pt x="1342" y="348"/>
                  <a:pt x="1346" y="353"/>
                </a:cubicBezTo>
                <a:cubicBezTo>
                  <a:pt x="1347" y="354"/>
                  <a:pt x="1347" y="354"/>
                  <a:pt x="1347" y="355"/>
                </a:cubicBezTo>
                <a:cubicBezTo>
                  <a:pt x="1348" y="356"/>
                  <a:pt x="1347" y="357"/>
                  <a:pt x="1347" y="358"/>
                </a:cubicBezTo>
                <a:cubicBezTo>
                  <a:pt x="1346" y="359"/>
                  <a:pt x="1344" y="360"/>
                  <a:pt x="1344" y="359"/>
                </a:cubicBezTo>
                <a:cubicBezTo>
                  <a:pt x="1339" y="357"/>
                  <a:pt x="1335" y="356"/>
                  <a:pt x="1331" y="353"/>
                </a:cubicBezTo>
                <a:cubicBezTo>
                  <a:pt x="1330" y="353"/>
                  <a:pt x="1329" y="353"/>
                  <a:pt x="1329" y="352"/>
                </a:cubicBezTo>
                <a:cubicBezTo>
                  <a:pt x="1328" y="352"/>
                  <a:pt x="1327" y="353"/>
                  <a:pt x="1326" y="353"/>
                </a:cubicBezTo>
                <a:cubicBezTo>
                  <a:pt x="1326" y="354"/>
                  <a:pt x="1326" y="356"/>
                  <a:pt x="1325" y="357"/>
                </a:cubicBezTo>
                <a:cubicBezTo>
                  <a:pt x="1325" y="358"/>
                  <a:pt x="1325" y="359"/>
                  <a:pt x="1326" y="360"/>
                </a:cubicBezTo>
                <a:cubicBezTo>
                  <a:pt x="1328" y="362"/>
                  <a:pt x="1329" y="364"/>
                  <a:pt x="1332" y="364"/>
                </a:cubicBezTo>
                <a:cubicBezTo>
                  <a:pt x="1333" y="364"/>
                  <a:pt x="1333" y="364"/>
                  <a:pt x="1334" y="364"/>
                </a:cubicBezTo>
                <a:cubicBezTo>
                  <a:pt x="1335" y="365"/>
                  <a:pt x="1335" y="366"/>
                  <a:pt x="1335" y="366"/>
                </a:cubicBezTo>
                <a:cubicBezTo>
                  <a:pt x="1335" y="368"/>
                  <a:pt x="1333" y="369"/>
                  <a:pt x="1332" y="369"/>
                </a:cubicBezTo>
                <a:cubicBezTo>
                  <a:pt x="1329" y="369"/>
                  <a:pt x="1326" y="368"/>
                  <a:pt x="1324" y="366"/>
                </a:cubicBezTo>
                <a:cubicBezTo>
                  <a:pt x="1323" y="364"/>
                  <a:pt x="1321" y="364"/>
                  <a:pt x="1320" y="363"/>
                </a:cubicBezTo>
                <a:cubicBezTo>
                  <a:pt x="1319" y="363"/>
                  <a:pt x="1318" y="362"/>
                  <a:pt x="1317" y="361"/>
                </a:cubicBezTo>
                <a:cubicBezTo>
                  <a:pt x="1317" y="359"/>
                  <a:pt x="1316" y="356"/>
                  <a:pt x="1314" y="354"/>
                </a:cubicBezTo>
                <a:cubicBezTo>
                  <a:pt x="1313" y="352"/>
                  <a:pt x="1314" y="351"/>
                  <a:pt x="1314" y="349"/>
                </a:cubicBezTo>
                <a:cubicBezTo>
                  <a:pt x="1314" y="345"/>
                  <a:pt x="1313" y="342"/>
                  <a:pt x="1309" y="341"/>
                </a:cubicBezTo>
                <a:cubicBezTo>
                  <a:pt x="1307" y="340"/>
                  <a:pt x="1306" y="339"/>
                  <a:pt x="1305" y="338"/>
                </a:cubicBezTo>
                <a:cubicBezTo>
                  <a:pt x="1303" y="337"/>
                  <a:pt x="1301" y="336"/>
                  <a:pt x="1301" y="334"/>
                </a:cubicBezTo>
                <a:cubicBezTo>
                  <a:pt x="1300" y="334"/>
                  <a:pt x="1300" y="334"/>
                  <a:pt x="1300" y="334"/>
                </a:cubicBezTo>
                <a:cubicBezTo>
                  <a:pt x="1300" y="334"/>
                  <a:pt x="1300" y="334"/>
                  <a:pt x="1300" y="333"/>
                </a:cubicBezTo>
                <a:cubicBezTo>
                  <a:pt x="1300" y="333"/>
                  <a:pt x="1299" y="333"/>
                  <a:pt x="1299" y="332"/>
                </a:cubicBezTo>
                <a:cubicBezTo>
                  <a:pt x="1299" y="332"/>
                  <a:pt x="1299" y="332"/>
                  <a:pt x="1298" y="332"/>
                </a:cubicBezTo>
                <a:cubicBezTo>
                  <a:pt x="1298" y="332"/>
                  <a:pt x="1298" y="332"/>
                  <a:pt x="1298" y="332"/>
                </a:cubicBezTo>
                <a:cubicBezTo>
                  <a:pt x="1299" y="332"/>
                  <a:pt x="1299" y="332"/>
                  <a:pt x="1299" y="332"/>
                </a:cubicBezTo>
                <a:cubicBezTo>
                  <a:pt x="1299" y="332"/>
                  <a:pt x="1299" y="332"/>
                  <a:pt x="1299" y="332"/>
                </a:cubicBezTo>
                <a:cubicBezTo>
                  <a:pt x="1300" y="333"/>
                  <a:pt x="1300" y="333"/>
                  <a:pt x="1300" y="333"/>
                </a:cubicBezTo>
                <a:cubicBezTo>
                  <a:pt x="1300" y="334"/>
                  <a:pt x="1300" y="334"/>
                  <a:pt x="1300" y="334"/>
                </a:cubicBezTo>
                <a:cubicBezTo>
                  <a:pt x="1300" y="334"/>
                  <a:pt x="1301" y="334"/>
                  <a:pt x="1301" y="334"/>
                </a:cubicBezTo>
                <a:cubicBezTo>
                  <a:pt x="1303" y="334"/>
                  <a:pt x="1305" y="335"/>
                  <a:pt x="1308" y="336"/>
                </a:cubicBezTo>
                <a:cubicBezTo>
                  <a:pt x="1314" y="338"/>
                  <a:pt x="1320" y="340"/>
                  <a:pt x="1327" y="341"/>
                </a:cubicBezTo>
                <a:cubicBezTo>
                  <a:pt x="1332" y="342"/>
                  <a:pt x="1337" y="341"/>
                  <a:pt x="1342" y="339"/>
                </a:cubicBezTo>
                <a:cubicBezTo>
                  <a:pt x="1342" y="339"/>
                  <a:pt x="1343" y="338"/>
                  <a:pt x="1344" y="338"/>
                </a:cubicBezTo>
                <a:cubicBezTo>
                  <a:pt x="1347" y="335"/>
                  <a:pt x="1349" y="331"/>
                  <a:pt x="1349" y="327"/>
                </a:cubicBezTo>
                <a:cubicBezTo>
                  <a:pt x="1349" y="326"/>
                  <a:pt x="1349" y="324"/>
                  <a:pt x="1349" y="324"/>
                </a:cubicBezTo>
                <a:cubicBezTo>
                  <a:pt x="1347" y="321"/>
                  <a:pt x="1345" y="318"/>
                  <a:pt x="1342" y="317"/>
                </a:cubicBezTo>
                <a:cubicBezTo>
                  <a:pt x="1341" y="316"/>
                  <a:pt x="1340" y="315"/>
                  <a:pt x="1339" y="314"/>
                </a:cubicBezTo>
                <a:cubicBezTo>
                  <a:pt x="1338" y="313"/>
                  <a:pt x="1336" y="312"/>
                  <a:pt x="1334" y="312"/>
                </a:cubicBezTo>
                <a:cubicBezTo>
                  <a:pt x="1332" y="311"/>
                  <a:pt x="1329" y="310"/>
                  <a:pt x="1327" y="308"/>
                </a:cubicBezTo>
                <a:cubicBezTo>
                  <a:pt x="1324" y="306"/>
                  <a:pt x="1322" y="305"/>
                  <a:pt x="1319" y="303"/>
                </a:cubicBezTo>
                <a:cubicBezTo>
                  <a:pt x="1312" y="299"/>
                  <a:pt x="1310" y="298"/>
                  <a:pt x="1302" y="298"/>
                </a:cubicBezTo>
                <a:cubicBezTo>
                  <a:pt x="1301" y="298"/>
                  <a:pt x="1300" y="299"/>
                  <a:pt x="1299" y="299"/>
                </a:cubicBezTo>
                <a:cubicBezTo>
                  <a:pt x="1297" y="299"/>
                  <a:pt x="1296" y="299"/>
                  <a:pt x="1294" y="298"/>
                </a:cubicBezTo>
                <a:cubicBezTo>
                  <a:pt x="1293" y="298"/>
                  <a:pt x="1294" y="297"/>
                  <a:pt x="1294" y="296"/>
                </a:cubicBezTo>
                <a:cubicBezTo>
                  <a:pt x="1294" y="295"/>
                  <a:pt x="1294" y="294"/>
                  <a:pt x="1293" y="294"/>
                </a:cubicBezTo>
                <a:cubicBezTo>
                  <a:pt x="1292" y="293"/>
                  <a:pt x="1291" y="293"/>
                  <a:pt x="1290" y="292"/>
                </a:cubicBezTo>
                <a:cubicBezTo>
                  <a:pt x="1289" y="292"/>
                  <a:pt x="1288" y="292"/>
                  <a:pt x="1287" y="293"/>
                </a:cubicBezTo>
                <a:cubicBezTo>
                  <a:pt x="1286" y="294"/>
                  <a:pt x="1284" y="295"/>
                  <a:pt x="1282" y="294"/>
                </a:cubicBezTo>
                <a:cubicBezTo>
                  <a:pt x="1281" y="293"/>
                  <a:pt x="1279" y="294"/>
                  <a:pt x="1277" y="294"/>
                </a:cubicBezTo>
                <a:cubicBezTo>
                  <a:pt x="1277" y="294"/>
                  <a:pt x="1276" y="294"/>
                  <a:pt x="1275" y="293"/>
                </a:cubicBezTo>
                <a:cubicBezTo>
                  <a:pt x="1275" y="293"/>
                  <a:pt x="1274" y="292"/>
                  <a:pt x="1274" y="292"/>
                </a:cubicBezTo>
                <a:cubicBezTo>
                  <a:pt x="1274" y="291"/>
                  <a:pt x="1275" y="291"/>
                  <a:pt x="1275" y="291"/>
                </a:cubicBezTo>
                <a:cubicBezTo>
                  <a:pt x="1277" y="291"/>
                  <a:pt x="1278" y="290"/>
                  <a:pt x="1279" y="289"/>
                </a:cubicBezTo>
                <a:cubicBezTo>
                  <a:pt x="1280" y="288"/>
                  <a:pt x="1282" y="287"/>
                  <a:pt x="1283" y="286"/>
                </a:cubicBezTo>
                <a:cubicBezTo>
                  <a:pt x="1283" y="286"/>
                  <a:pt x="1283" y="285"/>
                  <a:pt x="1282" y="284"/>
                </a:cubicBezTo>
                <a:cubicBezTo>
                  <a:pt x="1279" y="282"/>
                  <a:pt x="1274" y="281"/>
                  <a:pt x="1270" y="279"/>
                </a:cubicBezTo>
                <a:cubicBezTo>
                  <a:pt x="1270" y="279"/>
                  <a:pt x="1269" y="280"/>
                  <a:pt x="1268" y="280"/>
                </a:cubicBezTo>
                <a:cubicBezTo>
                  <a:pt x="1267" y="281"/>
                  <a:pt x="1267" y="281"/>
                  <a:pt x="1267" y="282"/>
                </a:cubicBezTo>
                <a:cubicBezTo>
                  <a:pt x="1266" y="282"/>
                  <a:pt x="1266" y="283"/>
                  <a:pt x="1266" y="282"/>
                </a:cubicBezTo>
                <a:cubicBezTo>
                  <a:pt x="1266" y="282"/>
                  <a:pt x="1265" y="282"/>
                  <a:pt x="1265" y="282"/>
                </a:cubicBezTo>
                <a:cubicBezTo>
                  <a:pt x="1265" y="281"/>
                  <a:pt x="1266" y="280"/>
                  <a:pt x="1265" y="279"/>
                </a:cubicBezTo>
                <a:cubicBezTo>
                  <a:pt x="1265" y="277"/>
                  <a:pt x="1264" y="276"/>
                  <a:pt x="1263" y="276"/>
                </a:cubicBezTo>
                <a:cubicBezTo>
                  <a:pt x="1262" y="275"/>
                  <a:pt x="1261" y="276"/>
                  <a:pt x="1260" y="277"/>
                </a:cubicBezTo>
                <a:cubicBezTo>
                  <a:pt x="1259" y="277"/>
                  <a:pt x="1258" y="278"/>
                  <a:pt x="1258" y="280"/>
                </a:cubicBezTo>
                <a:cubicBezTo>
                  <a:pt x="1258" y="280"/>
                  <a:pt x="1258" y="281"/>
                  <a:pt x="1257" y="282"/>
                </a:cubicBezTo>
                <a:cubicBezTo>
                  <a:pt x="1257" y="282"/>
                  <a:pt x="1257" y="283"/>
                  <a:pt x="1256" y="283"/>
                </a:cubicBezTo>
                <a:cubicBezTo>
                  <a:pt x="1256" y="283"/>
                  <a:pt x="1256" y="283"/>
                  <a:pt x="1256" y="282"/>
                </a:cubicBezTo>
                <a:cubicBezTo>
                  <a:pt x="1255" y="281"/>
                  <a:pt x="1255" y="280"/>
                  <a:pt x="1253" y="280"/>
                </a:cubicBezTo>
                <a:cubicBezTo>
                  <a:pt x="1252" y="280"/>
                  <a:pt x="1252" y="279"/>
                  <a:pt x="1252" y="278"/>
                </a:cubicBezTo>
                <a:cubicBezTo>
                  <a:pt x="1251" y="276"/>
                  <a:pt x="1249" y="275"/>
                  <a:pt x="1248" y="276"/>
                </a:cubicBezTo>
                <a:cubicBezTo>
                  <a:pt x="1247" y="279"/>
                  <a:pt x="1244" y="279"/>
                  <a:pt x="1242" y="281"/>
                </a:cubicBezTo>
                <a:cubicBezTo>
                  <a:pt x="1240" y="281"/>
                  <a:pt x="1239" y="283"/>
                  <a:pt x="1236" y="284"/>
                </a:cubicBezTo>
                <a:cubicBezTo>
                  <a:pt x="1236" y="284"/>
                  <a:pt x="1236" y="284"/>
                  <a:pt x="1236" y="284"/>
                </a:cubicBezTo>
                <a:cubicBezTo>
                  <a:pt x="1236" y="284"/>
                  <a:pt x="1236" y="284"/>
                  <a:pt x="1236" y="284"/>
                </a:cubicBezTo>
                <a:cubicBezTo>
                  <a:pt x="1235" y="285"/>
                  <a:pt x="1235" y="285"/>
                  <a:pt x="1235" y="285"/>
                </a:cubicBezTo>
                <a:cubicBezTo>
                  <a:pt x="1236" y="284"/>
                  <a:pt x="1236" y="284"/>
                  <a:pt x="1236" y="284"/>
                </a:cubicBezTo>
                <a:cubicBezTo>
                  <a:pt x="1236" y="284"/>
                  <a:pt x="1236" y="284"/>
                  <a:pt x="1236" y="284"/>
                </a:cubicBezTo>
                <a:cubicBezTo>
                  <a:pt x="1236" y="284"/>
                  <a:pt x="1236" y="283"/>
                  <a:pt x="1235" y="283"/>
                </a:cubicBezTo>
                <a:cubicBezTo>
                  <a:pt x="1235" y="283"/>
                  <a:pt x="1235" y="283"/>
                  <a:pt x="1235" y="283"/>
                </a:cubicBezTo>
                <a:cubicBezTo>
                  <a:pt x="1231" y="283"/>
                  <a:pt x="1231" y="283"/>
                  <a:pt x="1232" y="286"/>
                </a:cubicBezTo>
                <a:cubicBezTo>
                  <a:pt x="1232" y="287"/>
                  <a:pt x="1232" y="287"/>
                  <a:pt x="1232" y="288"/>
                </a:cubicBezTo>
                <a:cubicBezTo>
                  <a:pt x="1232" y="288"/>
                  <a:pt x="1232" y="288"/>
                  <a:pt x="1232" y="288"/>
                </a:cubicBezTo>
                <a:cubicBezTo>
                  <a:pt x="1232" y="288"/>
                  <a:pt x="1232" y="288"/>
                  <a:pt x="1232" y="288"/>
                </a:cubicBezTo>
                <a:cubicBezTo>
                  <a:pt x="1232" y="288"/>
                  <a:pt x="1232" y="288"/>
                  <a:pt x="1232" y="288"/>
                </a:cubicBezTo>
                <a:cubicBezTo>
                  <a:pt x="1232" y="288"/>
                  <a:pt x="1232" y="288"/>
                  <a:pt x="1232" y="288"/>
                </a:cubicBezTo>
                <a:cubicBezTo>
                  <a:pt x="1228" y="288"/>
                  <a:pt x="1225" y="290"/>
                  <a:pt x="1222" y="291"/>
                </a:cubicBezTo>
                <a:cubicBezTo>
                  <a:pt x="1222" y="291"/>
                  <a:pt x="1222" y="292"/>
                  <a:pt x="1222" y="293"/>
                </a:cubicBezTo>
                <a:cubicBezTo>
                  <a:pt x="1222" y="293"/>
                  <a:pt x="1223" y="294"/>
                  <a:pt x="1223" y="295"/>
                </a:cubicBezTo>
                <a:cubicBezTo>
                  <a:pt x="1222" y="296"/>
                  <a:pt x="1221" y="295"/>
                  <a:pt x="1220" y="296"/>
                </a:cubicBezTo>
                <a:cubicBezTo>
                  <a:pt x="1219" y="296"/>
                  <a:pt x="1218" y="297"/>
                  <a:pt x="1216" y="297"/>
                </a:cubicBezTo>
                <a:cubicBezTo>
                  <a:pt x="1216" y="297"/>
                  <a:pt x="1216" y="297"/>
                  <a:pt x="1216" y="297"/>
                </a:cubicBezTo>
                <a:cubicBezTo>
                  <a:pt x="1216" y="297"/>
                  <a:pt x="1216" y="297"/>
                  <a:pt x="1216" y="297"/>
                </a:cubicBezTo>
                <a:cubicBezTo>
                  <a:pt x="1216" y="297"/>
                  <a:pt x="1216" y="297"/>
                  <a:pt x="1216" y="297"/>
                </a:cubicBezTo>
                <a:cubicBezTo>
                  <a:pt x="1216" y="297"/>
                  <a:pt x="1216" y="297"/>
                  <a:pt x="1215" y="297"/>
                </a:cubicBezTo>
                <a:cubicBezTo>
                  <a:pt x="1216" y="297"/>
                  <a:pt x="1216" y="297"/>
                  <a:pt x="1216" y="297"/>
                </a:cubicBezTo>
                <a:cubicBezTo>
                  <a:pt x="1216" y="296"/>
                  <a:pt x="1216" y="295"/>
                  <a:pt x="1216" y="294"/>
                </a:cubicBezTo>
                <a:cubicBezTo>
                  <a:pt x="1216" y="293"/>
                  <a:pt x="1215" y="293"/>
                  <a:pt x="1214" y="293"/>
                </a:cubicBezTo>
                <a:cubicBezTo>
                  <a:pt x="1214" y="293"/>
                  <a:pt x="1213" y="294"/>
                  <a:pt x="1213" y="294"/>
                </a:cubicBezTo>
                <a:cubicBezTo>
                  <a:pt x="1214" y="295"/>
                  <a:pt x="1214" y="296"/>
                  <a:pt x="1215" y="297"/>
                </a:cubicBezTo>
                <a:cubicBezTo>
                  <a:pt x="1214" y="297"/>
                  <a:pt x="1214" y="297"/>
                  <a:pt x="1214" y="297"/>
                </a:cubicBezTo>
                <a:cubicBezTo>
                  <a:pt x="1215" y="297"/>
                  <a:pt x="1215" y="297"/>
                  <a:pt x="1215" y="297"/>
                </a:cubicBezTo>
                <a:cubicBezTo>
                  <a:pt x="1212" y="297"/>
                  <a:pt x="1210" y="298"/>
                  <a:pt x="1209" y="300"/>
                </a:cubicBezTo>
                <a:cubicBezTo>
                  <a:pt x="1209" y="300"/>
                  <a:pt x="1209" y="300"/>
                  <a:pt x="1209" y="300"/>
                </a:cubicBezTo>
                <a:cubicBezTo>
                  <a:pt x="1209" y="300"/>
                  <a:pt x="1210" y="301"/>
                  <a:pt x="1209" y="300"/>
                </a:cubicBezTo>
                <a:cubicBezTo>
                  <a:pt x="1209" y="300"/>
                  <a:pt x="1209" y="300"/>
                  <a:pt x="1209" y="300"/>
                </a:cubicBezTo>
                <a:cubicBezTo>
                  <a:pt x="1209" y="300"/>
                  <a:pt x="1208" y="300"/>
                  <a:pt x="1207" y="300"/>
                </a:cubicBezTo>
                <a:cubicBezTo>
                  <a:pt x="1205" y="300"/>
                  <a:pt x="1204" y="301"/>
                  <a:pt x="1204" y="303"/>
                </a:cubicBezTo>
                <a:cubicBezTo>
                  <a:pt x="1203" y="304"/>
                  <a:pt x="1203" y="306"/>
                  <a:pt x="1205" y="307"/>
                </a:cubicBezTo>
                <a:cubicBezTo>
                  <a:pt x="1205" y="308"/>
                  <a:pt x="1206" y="308"/>
                  <a:pt x="1206" y="308"/>
                </a:cubicBezTo>
                <a:cubicBezTo>
                  <a:pt x="1207" y="309"/>
                  <a:pt x="1206" y="310"/>
                  <a:pt x="1205" y="310"/>
                </a:cubicBezTo>
                <a:cubicBezTo>
                  <a:pt x="1205" y="311"/>
                  <a:pt x="1204" y="312"/>
                  <a:pt x="1202" y="311"/>
                </a:cubicBezTo>
                <a:cubicBezTo>
                  <a:pt x="1201" y="311"/>
                  <a:pt x="1200" y="311"/>
                  <a:pt x="1198" y="311"/>
                </a:cubicBezTo>
                <a:cubicBezTo>
                  <a:pt x="1197" y="311"/>
                  <a:pt x="1196" y="310"/>
                  <a:pt x="1197" y="310"/>
                </a:cubicBezTo>
                <a:cubicBezTo>
                  <a:pt x="1197" y="308"/>
                  <a:pt x="1198" y="307"/>
                  <a:pt x="1198" y="305"/>
                </a:cubicBezTo>
                <a:cubicBezTo>
                  <a:pt x="1198" y="305"/>
                  <a:pt x="1198" y="305"/>
                  <a:pt x="1198" y="305"/>
                </a:cubicBezTo>
                <a:cubicBezTo>
                  <a:pt x="1198" y="305"/>
                  <a:pt x="1197" y="305"/>
                  <a:pt x="1197" y="305"/>
                </a:cubicBezTo>
                <a:cubicBezTo>
                  <a:pt x="1195" y="307"/>
                  <a:pt x="1193" y="309"/>
                  <a:pt x="1191" y="311"/>
                </a:cubicBezTo>
                <a:cubicBezTo>
                  <a:pt x="1190" y="312"/>
                  <a:pt x="1191" y="313"/>
                  <a:pt x="1192" y="313"/>
                </a:cubicBezTo>
                <a:cubicBezTo>
                  <a:pt x="1192" y="315"/>
                  <a:pt x="1192" y="316"/>
                  <a:pt x="1191" y="316"/>
                </a:cubicBezTo>
                <a:cubicBezTo>
                  <a:pt x="1191" y="317"/>
                  <a:pt x="1191" y="317"/>
                  <a:pt x="1190" y="318"/>
                </a:cubicBezTo>
                <a:cubicBezTo>
                  <a:pt x="1191" y="318"/>
                  <a:pt x="1192" y="318"/>
                  <a:pt x="1193" y="318"/>
                </a:cubicBezTo>
                <a:cubicBezTo>
                  <a:pt x="1195" y="317"/>
                  <a:pt x="1197" y="317"/>
                  <a:pt x="1199" y="316"/>
                </a:cubicBezTo>
                <a:cubicBezTo>
                  <a:pt x="1200" y="316"/>
                  <a:pt x="1202" y="316"/>
                  <a:pt x="1203" y="317"/>
                </a:cubicBezTo>
                <a:cubicBezTo>
                  <a:pt x="1203" y="317"/>
                  <a:pt x="1203" y="317"/>
                  <a:pt x="1203" y="317"/>
                </a:cubicBezTo>
                <a:cubicBezTo>
                  <a:pt x="1203" y="317"/>
                  <a:pt x="1203" y="317"/>
                  <a:pt x="1203" y="318"/>
                </a:cubicBezTo>
                <a:cubicBezTo>
                  <a:pt x="1202" y="318"/>
                  <a:pt x="1201" y="319"/>
                  <a:pt x="1200" y="319"/>
                </a:cubicBezTo>
                <a:cubicBezTo>
                  <a:pt x="1199" y="319"/>
                  <a:pt x="1199" y="319"/>
                  <a:pt x="1198" y="320"/>
                </a:cubicBezTo>
                <a:cubicBezTo>
                  <a:pt x="1196" y="320"/>
                  <a:pt x="1196" y="321"/>
                  <a:pt x="1197" y="322"/>
                </a:cubicBezTo>
                <a:cubicBezTo>
                  <a:pt x="1196" y="323"/>
                  <a:pt x="1195" y="323"/>
                  <a:pt x="1194" y="324"/>
                </a:cubicBezTo>
                <a:cubicBezTo>
                  <a:pt x="1194" y="325"/>
                  <a:pt x="1194" y="326"/>
                  <a:pt x="1194" y="327"/>
                </a:cubicBezTo>
                <a:cubicBezTo>
                  <a:pt x="1194" y="328"/>
                  <a:pt x="1194" y="328"/>
                  <a:pt x="1193" y="329"/>
                </a:cubicBezTo>
                <a:cubicBezTo>
                  <a:pt x="1193" y="330"/>
                  <a:pt x="1192" y="330"/>
                  <a:pt x="1192" y="331"/>
                </a:cubicBezTo>
                <a:cubicBezTo>
                  <a:pt x="1192" y="333"/>
                  <a:pt x="1191" y="334"/>
                  <a:pt x="1190" y="334"/>
                </a:cubicBezTo>
                <a:cubicBezTo>
                  <a:pt x="1189" y="335"/>
                  <a:pt x="1187" y="336"/>
                  <a:pt x="1187" y="338"/>
                </a:cubicBezTo>
                <a:cubicBezTo>
                  <a:pt x="1187" y="340"/>
                  <a:pt x="1185" y="341"/>
                  <a:pt x="1185" y="343"/>
                </a:cubicBezTo>
                <a:cubicBezTo>
                  <a:pt x="1185" y="345"/>
                  <a:pt x="1185" y="346"/>
                  <a:pt x="1183" y="346"/>
                </a:cubicBezTo>
                <a:cubicBezTo>
                  <a:pt x="1182" y="347"/>
                  <a:pt x="1182" y="348"/>
                  <a:pt x="1182" y="348"/>
                </a:cubicBezTo>
                <a:cubicBezTo>
                  <a:pt x="1183" y="350"/>
                  <a:pt x="1183" y="352"/>
                  <a:pt x="1182" y="354"/>
                </a:cubicBezTo>
                <a:cubicBezTo>
                  <a:pt x="1181" y="355"/>
                  <a:pt x="1181" y="357"/>
                  <a:pt x="1181" y="359"/>
                </a:cubicBezTo>
                <a:cubicBezTo>
                  <a:pt x="1181" y="360"/>
                  <a:pt x="1180" y="361"/>
                  <a:pt x="1179" y="361"/>
                </a:cubicBezTo>
                <a:cubicBezTo>
                  <a:pt x="1178" y="361"/>
                  <a:pt x="1177" y="362"/>
                  <a:pt x="1176" y="362"/>
                </a:cubicBezTo>
                <a:cubicBezTo>
                  <a:pt x="1176" y="362"/>
                  <a:pt x="1175" y="363"/>
                  <a:pt x="1175" y="363"/>
                </a:cubicBezTo>
                <a:cubicBezTo>
                  <a:pt x="1175" y="365"/>
                  <a:pt x="1175" y="366"/>
                  <a:pt x="1174" y="367"/>
                </a:cubicBezTo>
                <a:cubicBezTo>
                  <a:pt x="1171" y="369"/>
                  <a:pt x="1169" y="372"/>
                  <a:pt x="1168" y="375"/>
                </a:cubicBezTo>
                <a:cubicBezTo>
                  <a:pt x="1167" y="376"/>
                  <a:pt x="1167" y="377"/>
                  <a:pt x="1166" y="378"/>
                </a:cubicBezTo>
                <a:cubicBezTo>
                  <a:pt x="1166" y="379"/>
                  <a:pt x="1165" y="379"/>
                  <a:pt x="1164" y="379"/>
                </a:cubicBezTo>
                <a:cubicBezTo>
                  <a:pt x="1162" y="379"/>
                  <a:pt x="1161" y="379"/>
                  <a:pt x="1160" y="379"/>
                </a:cubicBezTo>
                <a:cubicBezTo>
                  <a:pt x="1160" y="379"/>
                  <a:pt x="1160" y="379"/>
                  <a:pt x="1159" y="379"/>
                </a:cubicBezTo>
                <a:cubicBezTo>
                  <a:pt x="1159" y="380"/>
                  <a:pt x="1159" y="380"/>
                  <a:pt x="1159" y="381"/>
                </a:cubicBezTo>
                <a:cubicBezTo>
                  <a:pt x="1160" y="381"/>
                  <a:pt x="1160" y="381"/>
                  <a:pt x="1160" y="381"/>
                </a:cubicBezTo>
                <a:cubicBezTo>
                  <a:pt x="1160" y="382"/>
                  <a:pt x="1160" y="383"/>
                  <a:pt x="1160" y="383"/>
                </a:cubicBezTo>
                <a:cubicBezTo>
                  <a:pt x="1157" y="384"/>
                  <a:pt x="1155" y="387"/>
                  <a:pt x="1153" y="386"/>
                </a:cubicBezTo>
                <a:cubicBezTo>
                  <a:pt x="1151" y="388"/>
                  <a:pt x="1149" y="389"/>
                  <a:pt x="1147" y="390"/>
                </a:cubicBezTo>
                <a:cubicBezTo>
                  <a:pt x="1147" y="391"/>
                  <a:pt x="1147" y="391"/>
                  <a:pt x="1147" y="391"/>
                </a:cubicBezTo>
                <a:cubicBezTo>
                  <a:pt x="1147" y="393"/>
                  <a:pt x="1146" y="394"/>
                  <a:pt x="1145" y="394"/>
                </a:cubicBezTo>
                <a:cubicBezTo>
                  <a:pt x="1144" y="394"/>
                  <a:pt x="1142" y="395"/>
                  <a:pt x="1141" y="395"/>
                </a:cubicBezTo>
                <a:cubicBezTo>
                  <a:pt x="1141" y="395"/>
                  <a:pt x="1140" y="396"/>
                  <a:pt x="1140" y="397"/>
                </a:cubicBezTo>
                <a:cubicBezTo>
                  <a:pt x="1139" y="398"/>
                  <a:pt x="1140" y="399"/>
                  <a:pt x="1139" y="400"/>
                </a:cubicBezTo>
                <a:cubicBezTo>
                  <a:pt x="1139" y="403"/>
                  <a:pt x="1140" y="407"/>
                  <a:pt x="1139" y="410"/>
                </a:cubicBezTo>
                <a:cubicBezTo>
                  <a:pt x="1139" y="410"/>
                  <a:pt x="1139" y="410"/>
                  <a:pt x="1139" y="411"/>
                </a:cubicBezTo>
                <a:cubicBezTo>
                  <a:pt x="1140" y="413"/>
                  <a:pt x="1141" y="414"/>
                  <a:pt x="1142" y="417"/>
                </a:cubicBezTo>
                <a:cubicBezTo>
                  <a:pt x="1143" y="418"/>
                  <a:pt x="1144" y="419"/>
                  <a:pt x="1144" y="421"/>
                </a:cubicBezTo>
                <a:cubicBezTo>
                  <a:pt x="1144" y="421"/>
                  <a:pt x="1144" y="422"/>
                  <a:pt x="1143" y="423"/>
                </a:cubicBezTo>
                <a:cubicBezTo>
                  <a:pt x="1143" y="424"/>
                  <a:pt x="1142" y="425"/>
                  <a:pt x="1141" y="426"/>
                </a:cubicBezTo>
                <a:cubicBezTo>
                  <a:pt x="1141" y="426"/>
                  <a:pt x="1141" y="428"/>
                  <a:pt x="1142" y="428"/>
                </a:cubicBezTo>
                <a:cubicBezTo>
                  <a:pt x="1142" y="428"/>
                  <a:pt x="1143" y="429"/>
                  <a:pt x="1144" y="429"/>
                </a:cubicBezTo>
                <a:cubicBezTo>
                  <a:pt x="1145" y="429"/>
                  <a:pt x="1145" y="430"/>
                  <a:pt x="1145" y="431"/>
                </a:cubicBezTo>
                <a:cubicBezTo>
                  <a:pt x="1144" y="432"/>
                  <a:pt x="1143" y="433"/>
                  <a:pt x="1143" y="434"/>
                </a:cubicBezTo>
                <a:cubicBezTo>
                  <a:pt x="1142" y="434"/>
                  <a:pt x="1142" y="436"/>
                  <a:pt x="1143" y="437"/>
                </a:cubicBezTo>
                <a:cubicBezTo>
                  <a:pt x="1146" y="440"/>
                  <a:pt x="1150" y="442"/>
                  <a:pt x="1153" y="443"/>
                </a:cubicBezTo>
                <a:cubicBezTo>
                  <a:pt x="1154" y="443"/>
                  <a:pt x="1155" y="444"/>
                  <a:pt x="1155" y="443"/>
                </a:cubicBezTo>
                <a:cubicBezTo>
                  <a:pt x="1159" y="442"/>
                  <a:pt x="1162" y="442"/>
                  <a:pt x="1165" y="438"/>
                </a:cubicBezTo>
                <a:cubicBezTo>
                  <a:pt x="1166" y="437"/>
                  <a:pt x="1167" y="435"/>
                  <a:pt x="1168" y="434"/>
                </a:cubicBezTo>
                <a:cubicBezTo>
                  <a:pt x="1170" y="432"/>
                  <a:pt x="1174" y="432"/>
                  <a:pt x="1175" y="429"/>
                </a:cubicBezTo>
                <a:cubicBezTo>
                  <a:pt x="1175" y="429"/>
                  <a:pt x="1175" y="429"/>
                  <a:pt x="1176" y="429"/>
                </a:cubicBezTo>
                <a:cubicBezTo>
                  <a:pt x="1176" y="430"/>
                  <a:pt x="1178" y="430"/>
                  <a:pt x="1178" y="431"/>
                </a:cubicBezTo>
                <a:cubicBezTo>
                  <a:pt x="1179" y="433"/>
                  <a:pt x="1178" y="435"/>
                  <a:pt x="1179" y="436"/>
                </a:cubicBezTo>
                <a:cubicBezTo>
                  <a:pt x="1179" y="438"/>
                  <a:pt x="1181" y="440"/>
                  <a:pt x="1181" y="442"/>
                </a:cubicBezTo>
                <a:cubicBezTo>
                  <a:pt x="1181" y="445"/>
                  <a:pt x="1183" y="448"/>
                  <a:pt x="1184" y="451"/>
                </a:cubicBezTo>
                <a:cubicBezTo>
                  <a:pt x="1186" y="453"/>
                  <a:pt x="1187" y="456"/>
                  <a:pt x="1189" y="458"/>
                </a:cubicBezTo>
                <a:cubicBezTo>
                  <a:pt x="1190" y="459"/>
                  <a:pt x="1189" y="460"/>
                  <a:pt x="1189" y="461"/>
                </a:cubicBezTo>
                <a:cubicBezTo>
                  <a:pt x="1189" y="461"/>
                  <a:pt x="1188" y="462"/>
                  <a:pt x="1188" y="463"/>
                </a:cubicBezTo>
                <a:cubicBezTo>
                  <a:pt x="1188" y="463"/>
                  <a:pt x="1188" y="463"/>
                  <a:pt x="1188" y="463"/>
                </a:cubicBezTo>
                <a:cubicBezTo>
                  <a:pt x="1188" y="463"/>
                  <a:pt x="1188" y="463"/>
                  <a:pt x="1188" y="464"/>
                </a:cubicBezTo>
                <a:cubicBezTo>
                  <a:pt x="1189" y="464"/>
                  <a:pt x="1189" y="465"/>
                  <a:pt x="1190" y="465"/>
                </a:cubicBezTo>
                <a:cubicBezTo>
                  <a:pt x="1192" y="471"/>
                  <a:pt x="1193" y="470"/>
                  <a:pt x="1198" y="469"/>
                </a:cubicBezTo>
                <a:cubicBezTo>
                  <a:pt x="1199" y="469"/>
                  <a:pt x="1200" y="468"/>
                  <a:pt x="1200" y="467"/>
                </a:cubicBezTo>
                <a:cubicBezTo>
                  <a:pt x="1200" y="465"/>
                  <a:pt x="1202" y="464"/>
                  <a:pt x="1203" y="463"/>
                </a:cubicBezTo>
                <a:cubicBezTo>
                  <a:pt x="1204" y="463"/>
                  <a:pt x="1205" y="463"/>
                  <a:pt x="1206" y="463"/>
                </a:cubicBezTo>
                <a:cubicBezTo>
                  <a:pt x="1208" y="463"/>
                  <a:pt x="1211" y="463"/>
                  <a:pt x="1212" y="460"/>
                </a:cubicBezTo>
                <a:cubicBezTo>
                  <a:pt x="1216" y="461"/>
                  <a:pt x="1216" y="458"/>
                  <a:pt x="1216" y="455"/>
                </a:cubicBezTo>
                <a:cubicBezTo>
                  <a:pt x="1216" y="455"/>
                  <a:pt x="1216" y="454"/>
                  <a:pt x="1216" y="454"/>
                </a:cubicBezTo>
                <a:cubicBezTo>
                  <a:pt x="1216" y="453"/>
                  <a:pt x="1216" y="452"/>
                  <a:pt x="1214" y="452"/>
                </a:cubicBezTo>
                <a:cubicBezTo>
                  <a:pt x="1214" y="452"/>
                  <a:pt x="1214" y="452"/>
                  <a:pt x="1214" y="452"/>
                </a:cubicBezTo>
                <a:cubicBezTo>
                  <a:pt x="1213" y="452"/>
                  <a:pt x="1213" y="452"/>
                  <a:pt x="1213" y="452"/>
                </a:cubicBezTo>
                <a:cubicBezTo>
                  <a:pt x="1213" y="449"/>
                  <a:pt x="1213" y="446"/>
                  <a:pt x="1214" y="443"/>
                </a:cubicBezTo>
                <a:cubicBezTo>
                  <a:pt x="1214" y="442"/>
                  <a:pt x="1215" y="440"/>
                  <a:pt x="1215" y="439"/>
                </a:cubicBezTo>
                <a:cubicBezTo>
                  <a:pt x="1215" y="436"/>
                  <a:pt x="1216" y="434"/>
                  <a:pt x="1218" y="433"/>
                </a:cubicBezTo>
                <a:cubicBezTo>
                  <a:pt x="1219" y="432"/>
                  <a:pt x="1221" y="431"/>
                  <a:pt x="1222" y="430"/>
                </a:cubicBezTo>
                <a:cubicBezTo>
                  <a:pt x="1224" y="429"/>
                  <a:pt x="1225" y="427"/>
                  <a:pt x="1225" y="425"/>
                </a:cubicBezTo>
                <a:cubicBezTo>
                  <a:pt x="1225" y="424"/>
                  <a:pt x="1225" y="423"/>
                  <a:pt x="1225" y="421"/>
                </a:cubicBezTo>
                <a:cubicBezTo>
                  <a:pt x="1225" y="421"/>
                  <a:pt x="1225" y="420"/>
                  <a:pt x="1224" y="419"/>
                </a:cubicBezTo>
                <a:cubicBezTo>
                  <a:pt x="1222" y="416"/>
                  <a:pt x="1220" y="413"/>
                  <a:pt x="1217" y="412"/>
                </a:cubicBezTo>
                <a:cubicBezTo>
                  <a:pt x="1215" y="411"/>
                  <a:pt x="1214" y="409"/>
                  <a:pt x="1215" y="408"/>
                </a:cubicBezTo>
                <a:cubicBezTo>
                  <a:pt x="1215" y="403"/>
                  <a:pt x="1215" y="398"/>
                  <a:pt x="1215" y="394"/>
                </a:cubicBezTo>
                <a:cubicBezTo>
                  <a:pt x="1215" y="393"/>
                  <a:pt x="1215" y="392"/>
                  <a:pt x="1216" y="391"/>
                </a:cubicBezTo>
                <a:cubicBezTo>
                  <a:pt x="1218" y="387"/>
                  <a:pt x="1221" y="384"/>
                  <a:pt x="1225" y="381"/>
                </a:cubicBezTo>
                <a:cubicBezTo>
                  <a:pt x="1227" y="380"/>
                  <a:pt x="1228" y="378"/>
                  <a:pt x="1230" y="376"/>
                </a:cubicBezTo>
                <a:cubicBezTo>
                  <a:pt x="1233" y="373"/>
                  <a:pt x="1233" y="373"/>
                  <a:pt x="1235" y="368"/>
                </a:cubicBezTo>
                <a:cubicBezTo>
                  <a:pt x="1236" y="367"/>
                  <a:pt x="1236" y="366"/>
                  <a:pt x="1236" y="364"/>
                </a:cubicBezTo>
                <a:cubicBezTo>
                  <a:pt x="1235" y="361"/>
                  <a:pt x="1236" y="357"/>
                  <a:pt x="1237" y="354"/>
                </a:cubicBezTo>
                <a:cubicBezTo>
                  <a:pt x="1238" y="352"/>
                  <a:pt x="1240" y="349"/>
                  <a:pt x="1244" y="350"/>
                </a:cubicBezTo>
                <a:cubicBezTo>
                  <a:pt x="1248" y="349"/>
                  <a:pt x="1252" y="350"/>
                  <a:pt x="1256" y="352"/>
                </a:cubicBezTo>
                <a:cubicBezTo>
                  <a:pt x="1257" y="353"/>
                  <a:pt x="1257" y="355"/>
                  <a:pt x="1256" y="356"/>
                </a:cubicBezTo>
                <a:cubicBezTo>
                  <a:pt x="1255" y="357"/>
                  <a:pt x="1254" y="357"/>
                  <a:pt x="1254" y="359"/>
                </a:cubicBezTo>
                <a:cubicBezTo>
                  <a:pt x="1254" y="360"/>
                  <a:pt x="1253" y="361"/>
                  <a:pt x="1253" y="362"/>
                </a:cubicBezTo>
                <a:cubicBezTo>
                  <a:pt x="1250" y="366"/>
                  <a:pt x="1248" y="371"/>
                  <a:pt x="1244" y="375"/>
                </a:cubicBezTo>
                <a:cubicBezTo>
                  <a:pt x="1243" y="376"/>
                  <a:pt x="1242" y="377"/>
                  <a:pt x="1242" y="378"/>
                </a:cubicBezTo>
                <a:cubicBezTo>
                  <a:pt x="1241" y="380"/>
                  <a:pt x="1240" y="381"/>
                  <a:pt x="1238" y="380"/>
                </a:cubicBezTo>
                <a:cubicBezTo>
                  <a:pt x="1237" y="380"/>
                  <a:pt x="1236" y="381"/>
                  <a:pt x="1236" y="382"/>
                </a:cubicBezTo>
                <a:cubicBezTo>
                  <a:pt x="1237" y="384"/>
                  <a:pt x="1236" y="385"/>
                  <a:pt x="1236" y="386"/>
                </a:cubicBezTo>
                <a:cubicBezTo>
                  <a:pt x="1236" y="387"/>
                  <a:pt x="1236" y="389"/>
                  <a:pt x="1236" y="390"/>
                </a:cubicBezTo>
                <a:cubicBezTo>
                  <a:pt x="1236" y="391"/>
                  <a:pt x="1237" y="392"/>
                  <a:pt x="1237" y="393"/>
                </a:cubicBezTo>
                <a:cubicBezTo>
                  <a:pt x="1238" y="398"/>
                  <a:pt x="1239" y="402"/>
                  <a:pt x="1239" y="407"/>
                </a:cubicBezTo>
                <a:cubicBezTo>
                  <a:pt x="1239" y="408"/>
                  <a:pt x="1239" y="408"/>
                  <a:pt x="1239" y="409"/>
                </a:cubicBezTo>
                <a:cubicBezTo>
                  <a:pt x="1239" y="411"/>
                  <a:pt x="1240" y="412"/>
                  <a:pt x="1241" y="413"/>
                </a:cubicBezTo>
                <a:cubicBezTo>
                  <a:pt x="1242" y="413"/>
                  <a:pt x="1243" y="414"/>
                  <a:pt x="1244" y="414"/>
                </a:cubicBezTo>
                <a:cubicBezTo>
                  <a:pt x="1244" y="414"/>
                  <a:pt x="1244" y="414"/>
                  <a:pt x="1244" y="414"/>
                </a:cubicBezTo>
                <a:cubicBezTo>
                  <a:pt x="1244" y="414"/>
                  <a:pt x="1244" y="414"/>
                  <a:pt x="1244" y="414"/>
                </a:cubicBezTo>
                <a:cubicBezTo>
                  <a:pt x="1245" y="414"/>
                  <a:pt x="1245" y="414"/>
                  <a:pt x="1245" y="414"/>
                </a:cubicBezTo>
                <a:cubicBezTo>
                  <a:pt x="1244" y="414"/>
                  <a:pt x="1244" y="414"/>
                  <a:pt x="1244" y="414"/>
                </a:cubicBezTo>
                <a:cubicBezTo>
                  <a:pt x="1245" y="415"/>
                  <a:pt x="1246" y="415"/>
                  <a:pt x="1246" y="415"/>
                </a:cubicBezTo>
                <a:cubicBezTo>
                  <a:pt x="1248" y="415"/>
                  <a:pt x="1250" y="416"/>
                  <a:pt x="1251" y="418"/>
                </a:cubicBezTo>
                <a:cubicBezTo>
                  <a:pt x="1252" y="419"/>
                  <a:pt x="1253" y="420"/>
                  <a:pt x="1255" y="419"/>
                </a:cubicBezTo>
                <a:cubicBezTo>
                  <a:pt x="1257" y="419"/>
                  <a:pt x="1258" y="418"/>
                  <a:pt x="1260" y="417"/>
                </a:cubicBezTo>
                <a:cubicBezTo>
                  <a:pt x="1265" y="414"/>
                  <a:pt x="1271" y="413"/>
                  <a:pt x="1277" y="413"/>
                </a:cubicBezTo>
                <a:cubicBezTo>
                  <a:pt x="1279" y="413"/>
                  <a:pt x="1281" y="412"/>
                  <a:pt x="1283" y="412"/>
                </a:cubicBezTo>
                <a:cubicBezTo>
                  <a:pt x="1283" y="412"/>
                  <a:pt x="1284" y="412"/>
                  <a:pt x="1284" y="413"/>
                </a:cubicBezTo>
                <a:cubicBezTo>
                  <a:pt x="1285" y="415"/>
                  <a:pt x="1288" y="415"/>
                  <a:pt x="1290" y="416"/>
                </a:cubicBezTo>
                <a:cubicBezTo>
                  <a:pt x="1290" y="416"/>
                  <a:pt x="1290" y="416"/>
                  <a:pt x="1291" y="416"/>
                </a:cubicBezTo>
                <a:cubicBezTo>
                  <a:pt x="1291" y="417"/>
                  <a:pt x="1291" y="417"/>
                  <a:pt x="1291" y="417"/>
                </a:cubicBezTo>
                <a:cubicBezTo>
                  <a:pt x="1290" y="418"/>
                  <a:pt x="1289" y="418"/>
                  <a:pt x="1288" y="419"/>
                </a:cubicBezTo>
                <a:cubicBezTo>
                  <a:pt x="1286" y="420"/>
                  <a:pt x="1284" y="420"/>
                  <a:pt x="1284" y="422"/>
                </a:cubicBezTo>
                <a:cubicBezTo>
                  <a:pt x="1282" y="425"/>
                  <a:pt x="1279" y="425"/>
                  <a:pt x="1276" y="424"/>
                </a:cubicBezTo>
                <a:cubicBezTo>
                  <a:pt x="1274" y="423"/>
                  <a:pt x="1272" y="423"/>
                  <a:pt x="1270" y="422"/>
                </a:cubicBezTo>
                <a:cubicBezTo>
                  <a:pt x="1269" y="422"/>
                  <a:pt x="1268" y="422"/>
                  <a:pt x="1268" y="422"/>
                </a:cubicBezTo>
                <a:cubicBezTo>
                  <a:pt x="1265" y="423"/>
                  <a:pt x="1262" y="424"/>
                  <a:pt x="1259" y="425"/>
                </a:cubicBezTo>
                <a:cubicBezTo>
                  <a:pt x="1257" y="426"/>
                  <a:pt x="1255" y="428"/>
                  <a:pt x="1254" y="431"/>
                </a:cubicBezTo>
                <a:cubicBezTo>
                  <a:pt x="1254" y="433"/>
                  <a:pt x="1253" y="434"/>
                  <a:pt x="1252" y="434"/>
                </a:cubicBezTo>
                <a:cubicBezTo>
                  <a:pt x="1251" y="435"/>
                  <a:pt x="1249" y="435"/>
                  <a:pt x="1248" y="435"/>
                </a:cubicBezTo>
                <a:cubicBezTo>
                  <a:pt x="1246" y="436"/>
                  <a:pt x="1246" y="437"/>
                  <a:pt x="1247" y="440"/>
                </a:cubicBezTo>
                <a:cubicBezTo>
                  <a:pt x="1247" y="440"/>
                  <a:pt x="1248" y="440"/>
                  <a:pt x="1248" y="440"/>
                </a:cubicBezTo>
                <a:cubicBezTo>
                  <a:pt x="1250" y="440"/>
                  <a:pt x="1252" y="439"/>
                  <a:pt x="1254" y="437"/>
                </a:cubicBezTo>
                <a:cubicBezTo>
                  <a:pt x="1255" y="436"/>
                  <a:pt x="1255" y="436"/>
                  <a:pt x="1257" y="437"/>
                </a:cubicBezTo>
                <a:cubicBezTo>
                  <a:pt x="1258" y="438"/>
                  <a:pt x="1259" y="439"/>
                  <a:pt x="1260" y="439"/>
                </a:cubicBezTo>
                <a:cubicBezTo>
                  <a:pt x="1260" y="440"/>
                  <a:pt x="1261" y="440"/>
                  <a:pt x="1261" y="441"/>
                </a:cubicBezTo>
                <a:cubicBezTo>
                  <a:pt x="1261" y="443"/>
                  <a:pt x="1261" y="446"/>
                  <a:pt x="1261" y="448"/>
                </a:cubicBezTo>
                <a:cubicBezTo>
                  <a:pt x="1261" y="449"/>
                  <a:pt x="1260" y="450"/>
                  <a:pt x="1259" y="451"/>
                </a:cubicBezTo>
                <a:cubicBezTo>
                  <a:pt x="1258" y="451"/>
                  <a:pt x="1257" y="450"/>
                  <a:pt x="1257" y="450"/>
                </a:cubicBezTo>
                <a:cubicBezTo>
                  <a:pt x="1255" y="449"/>
                  <a:pt x="1254" y="447"/>
                  <a:pt x="1253" y="446"/>
                </a:cubicBezTo>
                <a:cubicBezTo>
                  <a:pt x="1252" y="445"/>
                  <a:pt x="1251" y="444"/>
                  <a:pt x="1249" y="445"/>
                </a:cubicBezTo>
                <a:cubicBezTo>
                  <a:pt x="1247" y="446"/>
                  <a:pt x="1245" y="447"/>
                  <a:pt x="1244" y="449"/>
                </a:cubicBezTo>
                <a:cubicBezTo>
                  <a:pt x="1244" y="451"/>
                  <a:pt x="1243" y="453"/>
                  <a:pt x="1243" y="454"/>
                </a:cubicBezTo>
                <a:cubicBezTo>
                  <a:pt x="1242" y="456"/>
                  <a:pt x="1242" y="459"/>
                  <a:pt x="1242" y="461"/>
                </a:cubicBezTo>
                <a:cubicBezTo>
                  <a:pt x="1243" y="464"/>
                  <a:pt x="1243" y="467"/>
                  <a:pt x="1243" y="470"/>
                </a:cubicBezTo>
                <a:cubicBezTo>
                  <a:pt x="1244" y="470"/>
                  <a:pt x="1243" y="471"/>
                  <a:pt x="1243" y="471"/>
                </a:cubicBezTo>
                <a:cubicBezTo>
                  <a:pt x="1241" y="472"/>
                  <a:pt x="1240" y="472"/>
                  <a:pt x="1239" y="473"/>
                </a:cubicBezTo>
                <a:cubicBezTo>
                  <a:pt x="1237" y="473"/>
                  <a:pt x="1236" y="474"/>
                  <a:pt x="1236" y="476"/>
                </a:cubicBezTo>
                <a:cubicBezTo>
                  <a:pt x="1236" y="479"/>
                  <a:pt x="1230" y="479"/>
                  <a:pt x="1229" y="477"/>
                </a:cubicBezTo>
                <a:cubicBezTo>
                  <a:pt x="1229" y="477"/>
                  <a:pt x="1228" y="476"/>
                  <a:pt x="1228" y="476"/>
                </a:cubicBezTo>
                <a:cubicBezTo>
                  <a:pt x="1227" y="474"/>
                  <a:pt x="1226" y="474"/>
                  <a:pt x="1225" y="474"/>
                </a:cubicBezTo>
                <a:cubicBezTo>
                  <a:pt x="1222" y="474"/>
                  <a:pt x="1219" y="475"/>
                  <a:pt x="1216" y="476"/>
                </a:cubicBezTo>
                <a:cubicBezTo>
                  <a:pt x="1213" y="478"/>
                  <a:pt x="1209" y="481"/>
                  <a:pt x="1206" y="482"/>
                </a:cubicBezTo>
                <a:cubicBezTo>
                  <a:pt x="1204" y="483"/>
                  <a:pt x="1204" y="484"/>
                  <a:pt x="1202" y="485"/>
                </a:cubicBezTo>
                <a:cubicBezTo>
                  <a:pt x="1202" y="486"/>
                  <a:pt x="1200" y="486"/>
                  <a:pt x="1200" y="485"/>
                </a:cubicBezTo>
                <a:cubicBezTo>
                  <a:pt x="1199" y="484"/>
                  <a:pt x="1197" y="483"/>
                  <a:pt x="1196" y="481"/>
                </a:cubicBezTo>
                <a:cubicBezTo>
                  <a:pt x="1196" y="480"/>
                  <a:pt x="1196" y="479"/>
                  <a:pt x="1196" y="478"/>
                </a:cubicBezTo>
                <a:cubicBezTo>
                  <a:pt x="1196" y="478"/>
                  <a:pt x="1194" y="477"/>
                  <a:pt x="1194" y="478"/>
                </a:cubicBezTo>
                <a:cubicBezTo>
                  <a:pt x="1192" y="479"/>
                  <a:pt x="1191" y="480"/>
                  <a:pt x="1189" y="480"/>
                </a:cubicBezTo>
                <a:cubicBezTo>
                  <a:pt x="1187" y="480"/>
                  <a:pt x="1184" y="482"/>
                  <a:pt x="1182" y="483"/>
                </a:cubicBezTo>
                <a:cubicBezTo>
                  <a:pt x="1182" y="483"/>
                  <a:pt x="1181" y="483"/>
                  <a:pt x="1181" y="483"/>
                </a:cubicBezTo>
                <a:cubicBezTo>
                  <a:pt x="1180" y="482"/>
                  <a:pt x="1179" y="481"/>
                  <a:pt x="1177" y="480"/>
                </a:cubicBezTo>
                <a:cubicBezTo>
                  <a:pt x="1176" y="480"/>
                  <a:pt x="1174" y="480"/>
                  <a:pt x="1173" y="479"/>
                </a:cubicBezTo>
                <a:cubicBezTo>
                  <a:pt x="1172" y="478"/>
                  <a:pt x="1172" y="476"/>
                  <a:pt x="1171" y="475"/>
                </a:cubicBezTo>
                <a:cubicBezTo>
                  <a:pt x="1171" y="475"/>
                  <a:pt x="1172" y="474"/>
                  <a:pt x="1172" y="474"/>
                </a:cubicBezTo>
                <a:cubicBezTo>
                  <a:pt x="1172" y="473"/>
                  <a:pt x="1172" y="473"/>
                  <a:pt x="1173" y="473"/>
                </a:cubicBezTo>
                <a:cubicBezTo>
                  <a:pt x="1175" y="474"/>
                  <a:pt x="1177" y="475"/>
                  <a:pt x="1180" y="477"/>
                </a:cubicBezTo>
                <a:cubicBezTo>
                  <a:pt x="1182" y="479"/>
                  <a:pt x="1185" y="478"/>
                  <a:pt x="1186" y="475"/>
                </a:cubicBezTo>
                <a:cubicBezTo>
                  <a:pt x="1188" y="471"/>
                  <a:pt x="1189" y="468"/>
                  <a:pt x="1188" y="464"/>
                </a:cubicBezTo>
                <a:cubicBezTo>
                  <a:pt x="1188" y="463"/>
                  <a:pt x="1188" y="463"/>
                  <a:pt x="1188" y="463"/>
                </a:cubicBezTo>
                <a:cubicBezTo>
                  <a:pt x="1188" y="463"/>
                  <a:pt x="1188" y="463"/>
                  <a:pt x="1188" y="463"/>
                </a:cubicBezTo>
                <a:cubicBezTo>
                  <a:pt x="1185" y="463"/>
                  <a:pt x="1183" y="464"/>
                  <a:pt x="1181" y="466"/>
                </a:cubicBezTo>
                <a:cubicBezTo>
                  <a:pt x="1180" y="467"/>
                  <a:pt x="1180" y="469"/>
                  <a:pt x="1180" y="470"/>
                </a:cubicBezTo>
                <a:cubicBezTo>
                  <a:pt x="1181" y="471"/>
                  <a:pt x="1182" y="471"/>
                  <a:pt x="1182" y="473"/>
                </a:cubicBezTo>
                <a:cubicBezTo>
                  <a:pt x="1182" y="473"/>
                  <a:pt x="1182" y="474"/>
                  <a:pt x="1182" y="474"/>
                </a:cubicBezTo>
                <a:cubicBezTo>
                  <a:pt x="1182" y="474"/>
                  <a:pt x="1181" y="474"/>
                  <a:pt x="1180" y="474"/>
                </a:cubicBezTo>
                <a:cubicBezTo>
                  <a:pt x="1180" y="474"/>
                  <a:pt x="1180" y="474"/>
                  <a:pt x="1180" y="473"/>
                </a:cubicBezTo>
                <a:cubicBezTo>
                  <a:pt x="1178" y="472"/>
                  <a:pt x="1177" y="469"/>
                  <a:pt x="1174" y="468"/>
                </a:cubicBezTo>
                <a:cubicBezTo>
                  <a:pt x="1174" y="468"/>
                  <a:pt x="1174" y="467"/>
                  <a:pt x="1174" y="466"/>
                </a:cubicBezTo>
                <a:cubicBezTo>
                  <a:pt x="1175" y="464"/>
                  <a:pt x="1176" y="462"/>
                  <a:pt x="1178" y="462"/>
                </a:cubicBezTo>
                <a:cubicBezTo>
                  <a:pt x="1178" y="461"/>
                  <a:pt x="1178" y="461"/>
                  <a:pt x="1178" y="460"/>
                </a:cubicBezTo>
                <a:cubicBezTo>
                  <a:pt x="1178" y="460"/>
                  <a:pt x="1177" y="460"/>
                  <a:pt x="1177" y="459"/>
                </a:cubicBezTo>
                <a:cubicBezTo>
                  <a:pt x="1174" y="458"/>
                  <a:pt x="1174" y="456"/>
                  <a:pt x="1175" y="453"/>
                </a:cubicBezTo>
                <a:cubicBezTo>
                  <a:pt x="1175" y="451"/>
                  <a:pt x="1176" y="450"/>
                  <a:pt x="1176" y="449"/>
                </a:cubicBezTo>
                <a:cubicBezTo>
                  <a:pt x="1175" y="448"/>
                  <a:pt x="1175" y="447"/>
                  <a:pt x="1174" y="447"/>
                </a:cubicBezTo>
                <a:cubicBezTo>
                  <a:pt x="1173" y="447"/>
                  <a:pt x="1173" y="447"/>
                  <a:pt x="1172" y="447"/>
                </a:cubicBezTo>
                <a:cubicBezTo>
                  <a:pt x="1169" y="449"/>
                  <a:pt x="1167" y="453"/>
                  <a:pt x="1163" y="454"/>
                </a:cubicBezTo>
                <a:cubicBezTo>
                  <a:pt x="1162" y="454"/>
                  <a:pt x="1162" y="455"/>
                  <a:pt x="1162" y="455"/>
                </a:cubicBezTo>
                <a:cubicBezTo>
                  <a:pt x="1162" y="459"/>
                  <a:pt x="1160" y="462"/>
                  <a:pt x="1161" y="465"/>
                </a:cubicBezTo>
                <a:cubicBezTo>
                  <a:pt x="1161" y="466"/>
                  <a:pt x="1161" y="466"/>
                  <a:pt x="1161" y="467"/>
                </a:cubicBezTo>
                <a:cubicBezTo>
                  <a:pt x="1160" y="468"/>
                  <a:pt x="1161" y="469"/>
                  <a:pt x="1161" y="470"/>
                </a:cubicBezTo>
                <a:cubicBezTo>
                  <a:pt x="1162" y="471"/>
                  <a:pt x="1163" y="471"/>
                  <a:pt x="1163" y="472"/>
                </a:cubicBezTo>
                <a:cubicBezTo>
                  <a:pt x="1164" y="476"/>
                  <a:pt x="1165" y="479"/>
                  <a:pt x="1165" y="483"/>
                </a:cubicBezTo>
                <a:cubicBezTo>
                  <a:pt x="1165" y="485"/>
                  <a:pt x="1163" y="488"/>
                  <a:pt x="1161" y="488"/>
                </a:cubicBezTo>
                <a:cubicBezTo>
                  <a:pt x="1158" y="487"/>
                  <a:pt x="1156" y="487"/>
                  <a:pt x="1154" y="488"/>
                </a:cubicBezTo>
                <a:cubicBezTo>
                  <a:pt x="1152" y="489"/>
                  <a:pt x="1150" y="490"/>
                  <a:pt x="1148" y="490"/>
                </a:cubicBezTo>
                <a:cubicBezTo>
                  <a:pt x="1146" y="491"/>
                  <a:pt x="1144" y="492"/>
                  <a:pt x="1141" y="494"/>
                </a:cubicBezTo>
                <a:cubicBezTo>
                  <a:pt x="1139" y="495"/>
                  <a:pt x="1138" y="496"/>
                  <a:pt x="1137" y="499"/>
                </a:cubicBezTo>
                <a:cubicBezTo>
                  <a:pt x="1135" y="507"/>
                  <a:pt x="1135" y="507"/>
                  <a:pt x="1128" y="511"/>
                </a:cubicBezTo>
                <a:cubicBezTo>
                  <a:pt x="1127" y="512"/>
                  <a:pt x="1125" y="513"/>
                  <a:pt x="1124" y="514"/>
                </a:cubicBezTo>
                <a:cubicBezTo>
                  <a:pt x="1123" y="514"/>
                  <a:pt x="1123" y="515"/>
                  <a:pt x="1122" y="516"/>
                </a:cubicBezTo>
                <a:cubicBezTo>
                  <a:pt x="1122" y="517"/>
                  <a:pt x="1122" y="518"/>
                  <a:pt x="1121" y="519"/>
                </a:cubicBezTo>
                <a:cubicBezTo>
                  <a:pt x="1121" y="521"/>
                  <a:pt x="1120" y="522"/>
                  <a:pt x="1118" y="523"/>
                </a:cubicBezTo>
                <a:cubicBezTo>
                  <a:pt x="1117" y="523"/>
                  <a:pt x="1116" y="523"/>
                  <a:pt x="1115" y="524"/>
                </a:cubicBezTo>
                <a:cubicBezTo>
                  <a:pt x="1114" y="524"/>
                  <a:pt x="1113" y="525"/>
                  <a:pt x="1112" y="526"/>
                </a:cubicBezTo>
                <a:cubicBezTo>
                  <a:pt x="1111" y="528"/>
                  <a:pt x="1109" y="528"/>
                  <a:pt x="1108" y="528"/>
                </a:cubicBezTo>
                <a:cubicBezTo>
                  <a:pt x="1106" y="528"/>
                  <a:pt x="1105" y="527"/>
                  <a:pt x="1104" y="526"/>
                </a:cubicBezTo>
                <a:cubicBezTo>
                  <a:pt x="1103" y="526"/>
                  <a:pt x="1102" y="526"/>
                  <a:pt x="1101" y="526"/>
                </a:cubicBezTo>
                <a:cubicBezTo>
                  <a:pt x="1101" y="526"/>
                  <a:pt x="1099" y="527"/>
                  <a:pt x="1100" y="527"/>
                </a:cubicBezTo>
                <a:cubicBezTo>
                  <a:pt x="1100" y="529"/>
                  <a:pt x="1100" y="531"/>
                  <a:pt x="1101" y="532"/>
                </a:cubicBezTo>
                <a:cubicBezTo>
                  <a:pt x="1101" y="534"/>
                  <a:pt x="1100" y="535"/>
                  <a:pt x="1099" y="535"/>
                </a:cubicBezTo>
                <a:cubicBezTo>
                  <a:pt x="1097" y="535"/>
                  <a:pt x="1095" y="535"/>
                  <a:pt x="1093" y="534"/>
                </a:cubicBezTo>
                <a:cubicBezTo>
                  <a:pt x="1092" y="533"/>
                  <a:pt x="1091" y="533"/>
                  <a:pt x="1089" y="533"/>
                </a:cubicBezTo>
                <a:cubicBezTo>
                  <a:pt x="1087" y="534"/>
                  <a:pt x="1085" y="535"/>
                  <a:pt x="1083" y="535"/>
                </a:cubicBezTo>
                <a:cubicBezTo>
                  <a:pt x="1082" y="536"/>
                  <a:pt x="1081" y="537"/>
                  <a:pt x="1082" y="537"/>
                </a:cubicBezTo>
                <a:cubicBezTo>
                  <a:pt x="1082" y="540"/>
                  <a:pt x="1082" y="543"/>
                  <a:pt x="1086" y="543"/>
                </a:cubicBezTo>
                <a:cubicBezTo>
                  <a:pt x="1088" y="544"/>
                  <a:pt x="1090" y="545"/>
                  <a:pt x="1091" y="545"/>
                </a:cubicBezTo>
                <a:cubicBezTo>
                  <a:pt x="1094" y="546"/>
                  <a:pt x="1096" y="548"/>
                  <a:pt x="1097" y="550"/>
                </a:cubicBezTo>
                <a:cubicBezTo>
                  <a:pt x="1098" y="553"/>
                  <a:pt x="1099" y="555"/>
                  <a:pt x="1102" y="556"/>
                </a:cubicBezTo>
                <a:cubicBezTo>
                  <a:pt x="1103" y="557"/>
                  <a:pt x="1104" y="559"/>
                  <a:pt x="1104" y="561"/>
                </a:cubicBezTo>
                <a:cubicBezTo>
                  <a:pt x="1104" y="565"/>
                  <a:pt x="1103" y="570"/>
                  <a:pt x="1103" y="575"/>
                </a:cubicBezTo>
                <a:cubicBezTo>
                  <a:pt x="1103" y="576"/>
                  <a:pt x="1102" y="578"/>
                  <a:pt x="1102" y="580"/>
                </a:cubicBezTo>
                <a:cubicBezTo>
                  <a:pt x="1101" y="581"/>
                  <a:pt x="1099" y="583"/>
                  <a:pt x="1097" y="582"/>
                </a:cubicBezTo>
                <a:cubicBezTo>
                  <a:pt x="1094" y="581"/>
                  <a:pt x="1091" y="582"/>
                  <a:pt x="1088" y="581"/>
                </a:cubicBezTo>
                <a:cubicBezTo>
                  <a:pt x="1087" y="581"/>
                  <a:pt x="1086" y="580"/>
                  <a:pt x="1086" y="581"/>
                </a:cubicBezTo>
                <a:cubicBezTo>
                  <a:pt x="1083" y="582"/>
                  <a:pt x="1080" y="581"/>
                  <a:pt x="1077" y="581"/>
                </a:cubicBezTo>
                <a:cubicBezTo>
                  <a:pt x="1074" y="580"/>
                  <a:pt x="1071" y="579"/>
                  <a:pt x="1068" y="580"/>
                </a:cubicBezTo>
                <a:cubicBezTo>
                  <a:pt x="1067" y="580"/>
                  <a:pt x="1066" y="580"/>
                  <a:pt x="1065" y="580"/>
                </a:cubicBezTo>
                <a:cubicBezTo>
                  <a:pt x="1061" y="578"/>
                  <a:pt x="1058" y="578"/>
                  <a:pt x="1056" y="582"/>
                </a:cubicBezTo>
                <a:cubicBezTo>
                  <a:pt x="1055" y="582"/>
                  <a:pt x="1054" y="582"/>
                  <a:pt x="1053" y="583"/>
                </a:cubicBezTo>
                <a:cubicBezTo>
                  <a:pt x="1053" y="583"/>
                  <a:pt x="1052" y="583"/>
                  <a:pt x="1052" y="583"/>
                </a:cubicBezTo>
                <a:cubicBezTo>
                  <a:pt x="1051" y="584"/>
                  <a:pt x="1050" y="585"/>
                  <a:pt x="1050" y="586"/>
                </a:cubicBezTo>
                <a:cubicBezTo>
                  <a:pt x="1052" y="589"/>
                  <a:pt x="1053" y="592"/>
                  <a:pt x="1052" y="595"/>
                </a:cubicBezTo>
                <a:cubicBezTo>
                  <a:pt x="1052" y="596"/>
                  <a:pt x="1052" y="596"/>
                  <a:pt x="1052" y="596"/>
                </a:cubicBezTo>
                <a:cubicBezTo>
                  <a:pt x="1054" y="603"/>
                  <a:pt x="1052" y="609"/>
                  <a:pt x="1050" y="615"/>
                </a:cubicBezTo>
                <a:cubicBezTo>
                  <a:pt x="1049" y="616"/>
                  <a:pt x="1048" y="618"/>
                  <a:pt x="1048" y="620"/>
                </a:cubicBezTo>
                <a:cubicBezTo>
                  <a:pt x="1047" y="621"/>
                  <a:pt x="1047" y="622"/>
                  <a:pt x="1048" y="623"/>
                </a:cubicBezTo>
                <a:cubicBezTo>
                  <a:pt x="1051" y="626"/>
                  <a:pt x="1052" y="629"/>
                  <a:pt x="1051" y="633"/>
                </a:cubicBezTo>
                <a:cubicBezTo>
                  <a:pt x="1051" y="634"/>
                  <a:pt x="1051" y="635"/>
                  <a:pt x="1052" y="635"/>
                </a:cubicBezTo>
                <a:cubicBezTo>
                  <a:pt x="1052" y="636"/>
                  <a:pt x="1052" y="636"/>
                  <a:pt x="1052" y="637"/>
                </a:cubicBezTo>
                <a:cubicBezTo>
                  <a:pt x="1055" y="637"/>
                  <a:pt x="1057" y="638"/>
                  <a:pt x="1059" y="638"/>
                </a:cubicBezTo>
                <a:cubicBezTo>
                  <a:pt x="1060" y="637"/>
                  <a:pt x="1062" y="637"/>
                  <a:pt x="1063" y="637"/>
                </a:cubicBezTo>
                <a:cubicBezTo>
                  <a:pt x="1064" y="637"/>
                  <a:pt x="1066" y="638"/>
                  <a:pt x="1066" y="639"/>
                </a:cubicBezTo>
                <a:cubicBezTo>
                  <a:pt x="1068" y="641"/>
                  <a:pt x="1069" y="643"/>
                  <a:pt x="1070" y="644"/>
                </a:cubicBezTo>
                <a:cubicBezTo>
                  <a:pt x="1071" y="646"/>
                  <a:pt x="1074" y="646"/>
                  <a:pt x="1075" y="645"/>
                </a:cubicBezTo>
                <a:cubicBezTo>
                  <a:pt x="1077" y="645"/>
                  <a:pt x="1078" y="644"/>
                  <a:pt x="1079" y="643"/>
                </a:cubicBezTo>
                <a:cubicBezTo>
                  <a:pt x="1082" y="641"/>
                  <a:pt x="1085" y="640"/>
                  <a:pt x="1089" y="641"/>
                </a:cubicBezTo>
                <a:cubicBezTo>
                  <a:pt x="1091" y="641"/>
                  <a:pt x="1094" y="640"/>
                  <a:pt x="1097" y="640"/>
                </a:cubicBezTo>
                <a:cubicBezTo>
                  <a:pt x="1098" y="640"/>
                  <a:pt x="1100" y="639"/>
                  <a:pt x="1100" y="638"/>
                </a:cubicBezTo>
                <a:cubicBezTo>
                  <a:pt x="1101" y="637"/>
                  <a:pt x="1103" y="636"/>
                  <a:pt x="1104" y="635"/>
                </a:cubicBezTo>
                <a:cubicBezTo>
                  <a:pt x="1106" y="635"/>
                  <a:pt x="1107" y="633"/>
                  <a:pt x="1108" y="632"/>
                </a:cubicBezTo>
                <a:cubicBezTo>
                  <a:pt x="1109" y="629"/>
                  <a:pt x="1110" y="627"/>
                  <a:pt x="1112" y="625"/>
                </a:cubicBezTo>
                <a:cubicBezTo>
                  <a:pt x="1113" y="624"/>
                  <a:pt x="1113" y="623"/>
                  <a:pt x="1113" y="622"/>
                </a:cubicBezTo>
                <a:cubicBezTo>
                  <a:pt x="1109" y="618"/>
                  <a:pt x="1111" y="614"/>
                  <a:pt x="1114" y="611"/>
                </a:cubicBezTo>
                <a:cubicBezTo>
                  <a:pt x="1115" y="610"/>
                  <a:pt x="1116" y="609"/>
                  <a:pt x="1116" y="608"/>
                </a:cubicBezTo>
                <a:cubicBezTo>
                  <a:pt x="1119" y="606"/>
                  <a:pt x="1121" y="603"/>
                  <a:pt x="1125" y="603"/>
                </a:cubicBezTo>
                <a:cubicBezTo>
                  <a:pt x="1128" y="601"/>
                  <a:pt x="1131" y="598"/>
                  <a:pt x="1132" y="593"/>
                </a:cubicBezTo>
                <a:cubicBezTo>
                  <a:pt x="1132" y="592"/>
                  <a:pt x="1132" y="590"/>
                  <a:pt x="1132" y="588"/>
                </a:cubicBezTo>
                <a:cubicBezTo>
                  <a:pt x="1132" y="587"/>
                  <a:pt x="1132" y="587"/>
                  <a:pt x="1133" y="586"/>
                </a:cubicBezTo>
                <a:cubicBezTo>
                  <a:pt x="1133" y="584"/>
                  <a:pt x="1136" y="582"/>
                  <a:pt x="1138" y="582"/>
                </a:cubicBezTo>
                <a:cubicBezTo>
                  <a:pt x="1142" y="583"/>
                  <a:pt x="1146" y="583"/>
                  <a:pt x="1150" y="585"/>
                </a:cubicBezTo>
                <a:cubicBezTo>
                  <a:pt x="1151" y="586"/>
                  <a:pt x="1153" y="586"/>
                  <a:pt x="1154" y="585"/>
                </a:cubicBezTo>
                <a:cubicBezTo>
                  <a:pt x="1157" y="582"/>
                  <a:pt x="1159" y="580"/>
                  <a:pt x="1163" y="579"/>
                </a:cubicBezTo>
                <a:cubicBezTo>
                  <a:pt x="1164" y="578"/>
                  <a:pt x="1165" y="577"/>
                  <a:pt x="1165" y="576"/>
                </a:cubicBezTo>
                <a:cubicBezTo>
                  <a:pt x="1167" y="574"/>
                  <a:pt x="1170" y="574"/>
                  <a:pt x="1173" y="575"/>
                </a:cubicBezTo>
                <a:cubicBezTo>
                  <a:pt x="1175" y="576"/>
                  <a:pt x="1177" y="577"/>
                  <a:pt x="1178" y="580"/>
                </a:cubicBezTo>
                <a:cubicBezTo>
                  <a:pt x="1179" y="582"/>
                  <a:pt x="1180" y="584"/>
                  <a:pt x="1181" y="586"/>
                </a:cubicBezTo>
                <a:cubicBezTo>
                  <a:pt x="1185" y="589"/>
                  <a:pt x="1189" y="593"/>
                  <a:pt x="1192" y="596"/>
                </a:cubicBezTo>
                <a:cubicBezTo>
                  <a:pt x="1194" y="599"/>
                  <a:pt x="1197" y="601"/>
                  <a:pt x="1201" y="602"/>
                </a:cubicBezTo>
                <a:cubicBezTo>
                  <a:pt x="1205" y="603"/>
                  <a:pt x="1207" y="606"/>
                  <a:pt x="1211" y="608"/>
                </a:cubicBezTo>
                <a:cubicBezTo>
                  <a:pt x="1212" y="610"/>
                  <a:pt x="1214" y="612"/>
                  <a:pt x="1216" y="613"/>
                </a:cubicBezTo>
                <a:cubicBezTo>
                  <a:pt x="1217" y="613"/>
                  <a:pt x="1217" y="614"/>
                  <a:pt x="1218" y="614"/>
                </a:cubicBezTo>
                <a:cubicBezTo>
                  <a:pt x="1219" y="617"/>
                  <a:pt x="1219" y="619"/>
                  <a:pt x="1220" y="621"/>
                </a:cubicBezTo>
                <a:cubicBezTo>
                  <a:pt x="1220" y="621"/>
                  <a:pt x="1220" y="622"/>
                  <a:pt x="1220" y="623"/>
                </a:cubicBezTo>
                <a:cubicBezTo>
                  <a:pt x="1219" y="625"/>
                  <a:pt x="1219" y="627"/>
                  <a:pt x="1215" y="628"/>
                </a:cubicBezTo>
                <a:cubicBezTo>
                  <a:pt x="1210" y="629"/>
                  <a:pt x="1205" y="630"/>
                  <a:pt x="1200" y="629"/>
                </a:cubicBezTo>
                <a:cubicBezTo>
                  <a:pt x="1199" y="629"/>
                  <a:pt x="1198" y="630"/>
                  <a:pt x="1197" y="630"/>
                </a:cubicBezTo>
                <a:cubicBezTo>
                  <a:pt x="1197" y="630"/>
                  <a:pt x="1196" y="631"/>
                  <a:pt x="1196" y="631"/>
                </a:cubicBezTo>
                <a:cubicBezTo>
                  <a:pt x="1196" y="632"/>
                  <a:pt x="1196" y="633"/>
                  <a:pt x="1197" y="633"/>
                </a:cubicBezTo>
                <a:cubicBezTo>
                  <a:pt x="1198" y="634"/>
                  <a:pt x="1200" y="635"/>
                  <a:pt x="1202" y="636"/>
                </a:cubicBezTo>
                <a:cubicBezTo>
                  <a:pt x="1205" y="638"/>
                  <a:pt x="1209" y="640"/>
                  <a:pt x="1213" y="642"/>
                </a:cubicBezTo>
                <a:cubicBezTo>
                  <a:pt x="1213" y="642"/>
                  <a:pt x="1215" y="641"/>
                  <a:pt x="1215" y="641"/>
                </a:cubicBezTo>
                <a:cubicBezTo>
                  <a:pt x="1215" y="640"/>
                  <a:pt x="1216" y="639"/>
                  <a:pt x="1216" y="638"/>
                </a:cubicBezTo>
                <a:cubicBezTo>
                  <a:pt x="1216" y="637"/>
                  <a:pt x="1215" y="636"/>
                  <a:pt x="1215" y="635"/>
                </a:cubicBezTo>
                <a:cubicBezTo>
                  <a:pt x="1215" y="633"/>
                  <a:pt x="1217" y="631"/>
                  <a:pt x="1219" y="632"/>
                </a:cubicBezTo>
                <a:cubicBezTo>
                  <a:pt x="1221" y="632"/>
                  <a:pt x="1222" y="631"/>
                  <a:pt x="1223" y="629"/>
                </a:cubicBezTo>
                <a:cubicBezTo>
                  <a:pt x="1224" y="627"/>
                  <a:pt x="1226" y="624"/>
                  <a:pt x="1227" y="622"/>
                </a:cubicBezTo>
                <a:cubicBezTo>
                  <a:pt x="1228" y="620"/>
                  <a:pt x="1228" y="618"/>
                  <a:pt x="1227" y="617"/>
                </a:cubicBezTo>
                <a:cubicBezTo>
                  <a:pt x="1226" y="616"/>
                  <a:pt x="1226" y="615"/>
                  <a:pt x="1225" y="615"/>
                </a:cubicBezTo>
                <a:cubicBezTo>
                  <a:pt x="1225" y="613"/>
                  <a:pt x="1225" y="612"/>
                  <a:pt x="1226" y="611"/>
                </a:cubicBezTo>
                <a:cubicBezTo>
                  <a:pt x="1226" y="609"/>
                  <a:pt x="1228" y="609"/>
                  <a:pt x="1230" y="610"/>
                </a:cubicBezTo>
                <a:cubicBezTo>
                  <a:pt x="1231" y="610"/>
                  <a:pt x="1233" y="612"/>
                  <a:pt x="1234" y="613"/>
                </a:cubicBezTo>
                <a:cubicBezTo>
                  <a:pt x="1234" y="613"/>
                  <a:pt x="1235" y="613"/>
                  <a:pt x="1235" y="612"/>
                </a:cubicBezTo>
                <a:cubicBezTo>
                  <a:pt x="1237" y="611"/>
                  <a:pt x="1236" y="608"/>
                  <a:pt x="1235" y="608"/>
                </a:cubicBezTo>
                <a:cubicBezTo>
                  <a:pt x="1231" y="605"/>
                  <a:pt x="1227" y="601"/>
                  <a:pt x="1222" y="600"/>
                </a:cubicBezTo>
                <a:cubicBezTo>
                  <a:pt x="1220" y="599"/>
                  <a:pt x="1220" y="598"/>
                  <a:pt x="1219" y="597"/>
                </a:cubicBezTo>
                <a:cubicBezTo>
                  <a:pt x="1219" y="596"/>
                  <a:pt x="1219" y="595"/>
                  <a:pt x="1218" y="595"/>
                </a:cubicBezTo>
                <a:cubicBezTo>
                  <a:pt x="1217" y="595"/>
                  <a:pt x="1216" y="595"/>
                  <a:pt x="1215" y="595"/>
                </a:cubicBezTo>
                <a:cubicBezTo>
                  <a:pt x="1212" y="595"/>
                  <a:pt x="1210" y="593"/>
                  <a:pt x="1208" y="591"/>
                </a:cubicBezTo>
                <a:cubicBezTo>
                  <a:pt x="1207" y="590"/>
                  <a:pt x="1206" y="588"/>
                  <a:pt x="1205" y="586"/>
                </a:cubicBezTo>
                <a:cubicBezTo>
                  <a:pt x="1203" y="583"/>
                  <a:pt x="1201" y="580"/>
                  <a:pt x="1198" y="578"/>
                </a:cubicBezTo>
                <a:cubicBezTo>
                  <a:pt x="1197" y="577"/>
                  <a:pt x="1196" y="576"/>
                  <a:pt x="1195" y="576"/>
                </a:cubicBezTo>
                <a:cubicBezTo>
                  <a:pt x="1193" y="574"/>
                  <a:pt x="1193" y="573"/>
                  <a:pt x="1193" y="571"/>
                </a:cubicBezTo>
                <a:cubicBezTo>
                  <a:pt x="1193" y="569"/>
                  <a:pt x="1193" y="568"/>
                  <a:pt x="1193" y="567"/>
                </a:cubicBezTo>
                <a:cubicBezTo>
                  <a:pt x="1193" y="566"/>
                  <a:pt x="1194" y="565"/>
                  <a:pt x="1194" y="565"/>
                </a:cubicBezTo>
                <a:cubicBezTo>
                  <a:pt x="1196" y="564"/>
                  <a:pt x="1197" y="563"/>
                  <a:pt x="1198" y="563"/>
                </a:cubicBezTo>
                <a:cubicBezTo>
                  <a:pt x="1199" y="563"/>
                  <a:pt x="1200" y="563"/>
                  <a:pt x="1200" y="564"/>
                </a:cubicBezTo>
                <a:cubicBezTo>
                  <a:pt x="1200" y="565"/>
                  <a:pt x="1200" y="566"/>
                  <a:pt x="1201" y="568"/>
                </a:cubicBezTo>
                <a:cubicBezTo>
                  <a:pt x="1201" y="569"/>
                  <a:pt x="1202" y="570"/>
                  <a:pt x="1203" y="570"/>
                </a:cubicBezTo>
                <a:cubicBezTo>
                  <a:pt x="1205" y="569"/>
                  <a:pt x="1206" y="571"/>
                  <a:pt x="1208" y="571"/>
                </a:cubicBezTo>
                <a:cubicBezTo>
                  <a:pt x="1209" y="571"/>
                  <a:pt x="1210" y="572"/>
                  <a:pt x="1211" y="573"/>
                </a:cubicBezTo>
                <a:cubicBezTo>
                  <a:pt x="1212" y="577"/>
                  <a:pt x="1215" y="579"/>
                  <a:pt x="1218" y="581"/>
                </a:cubicBezTo>
                <a:cubicBezTo>
                  <a:pt x="1221" y="583"/>
                  <a:pt x="1223" y="585"/>
                  <a:pt x="1226" y="585"/>
                </a:cubicBezTo>
                <a:cubicBezTo>
                  <a:pt x="1228" y="586"/>
                  <a:pt x="1229" y="588"/>
                  <a:pt x="1231" y="588"/>
                </a:cubicBezTo>
                <a:cubicBezTo>
                  <a:pt x="1233" y="588"/>
                  <a:pt x="1235" y="590"/>
                  <a:pt x="1236" y="591"/>
                </a:cubicBezTo>
                <a:cubicBezTo>
                  <a:pt x="1238" y="593"/>
                  <a:pt x="1239" y="595"/>
                  <a:pt x="1241" y="596"/>
                </a:cubicBezTo>
                <a:cubicBezTo>
                  <a:pt x="1242" y="597"/>
                  <a:pt x="1242" y="598"/>
                  <a:pt x="1242" y="599"/>
                </a:cubicBezTo>
                <a:cubicBezTo>
                  <a:pt x="1242" y="601"/>
                  <a:pt x="1242" y="603"/>
                  <a:pt x="1242" y="605"/>
                </a:cubicBezTo>
                <a:cubicBezTo>
                  <a:pt x="1242" y="608"/>
                  <a:pt x="1242" y="610"/>
                  <a:pt x="1245" y="612"/>
                </a:cubicBezTo>
                <a:cubicBezTo>
                  <a:pt x="1245" y="612"/>
                  <a:pt x="1245" y="613"/>
                  <a:pt x="1245" y="613"/>
                </a:cubicBezTo>
                <a:cubicBezTo>
                  <a:pt x="1244" y="616"/>
                  <a:pt x="1246" y="617"/>
                  <a:pt x="1248" y="618"/>
                </a:cubicBezTo>
                <a:cubicBezTo>
                  <a:pt x="1249" y="619"/>
                  <a:pt x="1250" y="620"/>
                  <a:pt x="1252" y="621"/>
                </a:cubicBezTo>
                <a:cubicBezTo>
                  <a:pt x="1252" y="624"/>
                  <a:pt x="1255" y="625"/>
                  <a:pt x="1255" y="628"/>
                </a:cubicBezTo>
                <a:cubicBezTo>
                  <a:pt x="1256" y="629"/>
                  <a:pt x="1256" y="629"/>
                  <a:pt x="1255" y="630"/>
                </a:cubicBezTo>
                <a:cubicBezTo>
                  <a:pt x="1255" y="630"/>
                  <a:pt x="1255" y="631"/>
                  <a:pt x="1255" y="632"/>
                </a:cubicBezTo>
                <a:cubicBezTo>
                  <a:pt x="1257" y="633"/>
                  <a:pt x="1260" y="635"/>
                  <a:pt x="1260" y="638"/>
                </a:cubicBezTo>
                <a:cubicBezTo>
                  <a:pt x="1260" y="639"/>
                  <a:pt x="1261" y="640"/>
                  <a:pt x="1262" y="640"/>
                </a:cubicBezTo>
                <a:cubicBezTo>
                  <a:pt x="1264" y="641"/>
                  <a:pt x="1266" y="641"/>
                  <a:pt x="1269" y="641"/>
                </a:cubicBezTo>
                <a:cubicBezTo>
                  <a:pt x="1270" y="641"/>
                  <a:pt x="1270" y="641"/>
                  <a:pt x="1270" y="640"/>
                </a:cubicBezTo>
                <a:cubicBezTo>
                  <a:pt x="1269" y="637"/>
                  <a:pt x="1272" y="635"/>
                  <a:pt x="1272" y="632"/>
                </a:cubicBezTo>
                <a:cubicBezTo>
                  <a:pt x="1272" y="632"/>
                  <a:pt x="1272" y="632"/>
                  <a:pt x="1272" y="632"/>
                </a:cubicBezTo>
                <a:cubicBezTo>
                  <a:pt x="1275" y="633"/>
                  <a:pt x="1276" y="631"/>
                  <a:pt x="1278" y="630"/>
                </a:cubicBezTo>
                <a:cubicBezTo>
                  <a:pt x="1279" y="630"/>
                  <a:pt x="1279" y="630"/>
                  <a:pt x="1279" y="629"/>
                </a:cubicBezTo>
                <a:cubicBezTo>
                  <a:pt x="1278" y="627"/>
                  <a:pt x="1277" y="625"/>
                  <a:pt x="1275" y="623"/>
                </a:cubicBezTo>
                <a:cubicBezTo>
                  <a:pt x="1274" y="623"/>
                  <a:pt x="1273" y="622"/>
                  <a:pt x="1272" y="621"/>
                </a:cubicBezTo>
                <a:cubicBezTo>
                  <a:pt x="1270" y="618"/>
                  <a:pt x="1268" y="615"/>
                  <a:pt x="1266" y="612"/>
                </a:cubicBezTo>
                <a:cubicBezTo>
                  <a:pt x="1265" y="612"/>
                  <a:pt x="1265" y="611"/>
                  <a:pt x="1265" y="610"/>
                </a:cubicBezTo>
                <a:cubicBezTo>
                  <a:pt x="1265" y="610"/>
                  <a:pt x="1266" y="610"/>
                  <a:pt x="1266" y="609"/>
                </a:cubicBezTo>
                <a:cubicBezTo>
                  <a:pt x="1266" y="609"/>
                  <a:pt x="1267" y="609"/>
                  <a:pt x="1267" y="609"/>
                </a:cubicBezTo>
                <a:cubicBezTo>
                  <a:pt x="1268" y="610"/>
                  <a:pt x="1268" y="610"/>
                  <a:pt x="1268" y="610"/>
                </a:cubicBezTo>
                <a:cubicBezTo>
                  <a:pt x="1271" y="613"/>
                  <a:pt x="1273" y="612"/>
                  <a:pt x="1274" y="609"/>
                </a:cubicBezTo>
                <a:cubicBezTo>
                  <a:pt x="1275" y="608"/>
                  <a:pt x="1275" y="607"/>
                  <a:pt x="1276" y="606"/>
                </a:cubicBezTo>
                <a:cubicBezTo>
                  <a:pt x="1276" y="605"/>
                  <a:pt x="1277" y="605"/>
                  <a:pt x="1277" y="605"/>
                </a:cubicBezTo>
                <a:cubicBezTo>
                  <a:pt x="1278" y="606"/>
                  <a:pt x="1279" y="606"/>
                  <a:pt x="1280" y="605"/>
                </a:cubicBezTo>
                <a:cubicBezTo>
                  <a:pt x="1282" y="604"/>
                  <a:pt x="1284" y="604"/>
                  <a:pt x="1285" y="604"/>
                </a:cubicBezTo>
                <a:cubicBezTo>
                  <a:pt x="1288" y="604"/>
                  <a:pt x="1290" y="606"/>
                  <a:pt x="1290" y="609"/>
                </a:cubicBezTo>
                <a:cubicBezTo>
                  <a:pt x="1290" y="612"/>
                  <a:pt x="1290" y="616"/>
                  <a:pt x="1289" y="619"/>
                </a:cubicBezTo>
                <a:cubicBezTo>
                  <a:pt x="1288" y="620"/>
                  <a:pt x="1289" y="621"/>
                  <a:pt x="1290" y="621"/>
                </a:cubicBezTo>
                <a:cubicBezTo>
                  <a:pt x="1291" y="621"/>
                  <a:pt x="1292" y="621"/>
                  <a:pt x="1293" y="621"/>
                </a:cubicBezTo>
                <a:cubicBezTo>
                  <a:pt x="1293" y="621"/>
                  <a:pt x="1293" y="621"/>
                  <a:pt x="1294" y="621"/>
                </a:cubicBezTo>
                <a:cubicBezTo>
                  <a:pt x="1294" y="621"/>
                  <a:pt x="1294" y="621"/>
                  <a:pt x="1294" y="621"/>
                </a:cubicBezTo>
                <a:cubicBezTo>
                  <a:pt x="1294" y="622"/>
                  <a:pt x="1294" y="623"/>
                  <a:pt x="1294" y="623"/>
                </a:cubicBezTo>
                <a:cubicBezTo>
                  <a:pt x="1293" y="625"/>
                  <a:pt x="1291" y="624"/>
                  <a:pt x="1290" y="625"/>
                </a:cubicBezTo>
                <a:cubicBezTo>
                  <a:pt x="1289" y="625"/>
                  <a:pt x="1289" y="626"/>
                  <a:pt x="1289" y="626"/>
                </a:cubicBezTo>
                <a:cubicBezTo>
                  <a:pt x="1289" y="626"/>
                  <a:pt x="1289" y="627"/>
                  <a:pt x="1290" y="627"/>
                </a:cubicBezTo>
                <a:cubicBezTo>
                  <a:pt x="1291" y="628"/>
                  <a:pt x="1292" y="628"/>
                  <a:pt x="1293" y="629"/>
                </a:cubicBezTo>
                <a:cubicBezTo>
                  <a:pt x="1293" y="629"/>
                  <a:pt x="1294" y="630"/>
                  <a:pt x="1295" y="630"/>
                </a:cubicBezTo>
                <a:cubicBezTo>
                  <a:pt x="1296" y="631"/>
                  <a:pt x="1294" y="632"/>
                  <a:pt x="1295" y="633"/>
                </a:cubicBezTo>
                <a:cubicBezTo>
                  <a:pt x="1296" y="634"/>
                  <a:pt x="1298" y="635"/>
                  <a:pt x="1299" y="636"/>
                </a:cubicBezTo>
                <a:cubicBezTo>
                  <a:pt x="1299" y="638"/>
                  <a:pt x="1301" y="639"/>
                  <a:pt x="1302" y="640"/>
                </a:cubicBezTo>
                <a:cubicBezTo>
                  <a:pt x="1303" y="641"/>
                  <a:pt x="1304" y="641"/>
                  <a:pt x="1305" y="641"/>
                </a:cubicBezTo>
                <a:cubicBezTo>
                  <a:pt x="1308" y="640"/>
                  <a:pt x="1310" y="641"/>
                  <a:pt x="1311" y="643"/>
                </a:cubicBezTo>
                <a:cubicBezTo>
                  <a:pt x="1312" y="644"/>
                  <a:pt x="1313" y="644"/>
                  <a:pt x="1314" y="645"/>
                </a:cubicBezTo>
                <a:cubicBezTo>
                  <a:pt x="1314" y="645"/>
                  <a:pt x="1315" y="645"/>
                  <a:pt x="1315" y="645"/>
                </a:cubicBezTo>
                <a:cubicBezTo>
                  <a:pt x="1318" y="645"/>
                  <a:pt x="1321" y="645"/>
                  <a:pt x="1323" y="642"/>
                </a:cubicBezTo>
                <a:cubicBezTo>
                  <a:pt x="1325" y="640"/>
                  <a:pt x="1326" y="640"/>
                  <a:pt x="1328" y="641"/>
                </a:cubicBezTo>
                <a:cubicBezTo>
                  <a:pt x="1331" y="641"/>
                  <a:pt x="1332" y="642"/>
                  <a:pt x="1334" y="644"/>
                </a:cubicBezTo>
                <a:cubicBezTo>
                  <a:pt x="1336" y="646"/>
                  <a:pt x="1339" y="646"/>
                  <a:pt x="1342" y="645"/>
                </a:cubicBezTo>
                <a:cubicBezTo>
                  <a:pt x="1345" y="645"/>
                  <a:pt x="1348" y="643"/>
                  <a:pt x="1350" y="641"/>
                </a:cubicBezTo>
                <a:cubicBezTo>
                  <a:pt x="1351" y="640"/>
                  <a:pt x="1352" y="639"/>
                  <a:pt x="1353" y="640"/>
                </a:cubicBezTo>
                <a:cubicBezTo>
                  <a:pt x="1355" y="641"/>
                  <a:pt x="1358" y="640"/>
                  <a:pt x="1360" y="641"/>
                </a:cubicBezTo>
                <a:cubicBezTo>
                  <a:pt x="1360" y="641"/>
                  <a:pt x="1360" y="641"/>
                  <a:pt x="1360" y="640"/>
                </a:cubicBezTo>
                <a:cubicBezTo>
                  <a:pt x="1360" y="640"/>
                  <a:pt x="1360" y="640"/>
                  <a:pt x="1360" y="640"/>
                </a:cubicBezTo>
                <a:cubicBezTo>
                  <a:pt x="1360" y="641"/>
                  <a:pt x="1360" y="641"/>
                  <a:pt x="1360" y="641"/>
                </a:cubicBezTo>
                <a:cubicBezTo>
                  <a:pt x="1360" y="641"/>
                  <a:pt x="1360" y="641"/>
                  <a:pt x="1360" y="641"/>
                </a:cubicBezTo>
                <a:cubicBezTo>
                  <a:pt x="1359" y="644"/>
                  <a:pt x="1359" y="647"/>
                  <a:pt x="1360" y="650"/>
                </a:cubicBezTo>
                <a:cubicBezTo>
                  <a:pt x="1360" y="653"/>
                  <a:pt x="1360" y="656"/>
                  <a:pt x="1359" y="659"/>
                </a:cubicBezTo>
                <a:cubicBezTo>
                  <a:pt x="1359" y="661"/>
                  <a:pt x="1358" y="663"/>
                  <a:pt x="1357" y="665"/>
                </a:cubicBezTo>
                <a:cubicBezTo>
                  <a:pt x="1356" y="668"/>
                  <a:pt x="1355" y="671"/>
                  <a:pt x="1354" y="674"/>
                </a:cubicBezTo>
                <a:cubicBezTo>
                  <a:pt x="1354" y="677"/>
                  <a:pt x="1352" y="680"/>
                  <a:pt x="1350" y="682"/>
                </a:cubicBezTo>
                <a:cubicBezTo>
                  <a:pt x="1349" y="683"/>
                  <a:pt x="1348" y="684"/>
                  <a:pt x="1347" y="684"/>
                </a:cubicBezTo>
                <a:cubicBezTo>
                  <a:pt x="1343" y="684"/>
                  <a:pt x="1338" y="685"/>
                  <a:pt x="1334" y="683"/>
                </a:cubicBezTo>
                <a:cubicBezTo>
                  <a:pt x="1333" y="682"/>
                  <a:pt x="1331" y="682"/>
                  <a:pt x="1329" y="682"/>
                </a:cubicBezTo>
                <a:cubicBezTo>
                  <a:pt x="1325" y="682"/>
                  <a:pt x="1322" y="683"/>
                  <a:pt x="1318" y="685"/>
                </a:cubicBezTo>
                <a:cubicBezTo>
                  <a:pt x="1317" y="686"/>
                  <a:pt x="1315" y="686"/>
                  <a:pt x="1313" y="685"/>
                </a:cubicBezTo>
                <a:cubicBezTo>
                  <a:pt x="1307" y="684"/>
                  <a:pt x="1301" y="682"/>
                  <a:pt x="1294" y="682"/>
                </a:cubicBezTo>
                <a:cubicBezTo>
                  <a:pt x="1292" y="681"/>
                  <a:pt x="1290" y="681"/>
                  <a:pt x="1288" y="680"/>
                </a:cubicBezTo>
                <a:cubicBezTo>
                  <a:pt x="1285" y="678"/>
                  <a:pt x="1282" y="678"/>
                  <a:pt x="1279" y="677"/>
                </a:cubicBezTo>
                <a:cubicBezTo>
                  <a:pt x="1276" y="677"/>
                  <a:pt x="1274" y="676"/>
                  <a:pt x="1272" y="674"/>
                </a:cubicBezTo>
                <a:cubicBezTo>
                  <a:pt x="1271" y="673"/>
                  <a:pt x="1270" y="672"/>
                  <a:pt x="1269" y="672"/>
                </a:cubicBezTo>
                <a:cubicBezTo>
                  <a:pt x="1264" y="671"/>
                  <a:pt x="1259" y="671"/>
                  <a:pt x="1254" y="673"/>
                </a:cubicBezTo>
                <a:cubicBezTo>
                  <a:pt x="1251" y="675"/>
                  <a:pt x="1248" y="679"/>
                  <a:pt x="1250" y="683"/>
                </a:cubicBezTo>
                <a:cubicBezTo>
                  <a:pt x="1250" y="684"/>
                  <a:pt x="1250" y="685"/>
                  <a:pt x="1251" y="686"/>
                </a:cubicBezTo>
                <a:cubicBezTo>
                  <a:pt x="1251" y="687"/>
                  <a:pt x="1250" y="688"/>
                  <a:pt x="1250" y="689"/>
                </a:cubicBezTo>
                <a:cubicBezTo>
                  <a:pt x="1249" y="690"/>
                  <a:pt x="1249" y="691"/>
                  <a:pt x="1248" y="691"/>
                </a:cubicBezTo>
                <a:cubicBezTo>
                  <a:pt x="1246" y="693"/>
                  <a:pt x="1244" y="693"/>
                  <a:pt x="1242" y="692"/>
                </a:cubicBezTo>
                <a:cubicBezTo>
                  <a:pt x="1241" y="692"/>
                  <a:pt x="1240" y="691"/>
                  <a:pt x="1239" y="690"/>
                </a:cubicBezTo>
                <a:cubicBezTo>
                  <a:pt x="1238" y="689"/>
                  <a:pt x="1237" y="688"/>
                  <a:pt x="1235" y="687"/>
                </a:cubicBezTo>
                <a:cubicBezTo>
                  <a:pt x="1231" y="685"/>
                  <a:pt x="1228" y="684"/>
                  <a:pt x="1223" y="684"/>
                </a:cubicBezTo>
                <a:cubicBezTo>
                  <a:pt x="1222" y="684"/>
                  <a:pt x="1220" y="683"/>
                  <a:pt x="1219" y="681"/>
                </a:cubicBezTo>
                <a:cubicBezTo>
                  <a:pt x="1219" y="680"/>
                  <a:pt x="1219" y="679"/>
                  <a:pt x="1218" y="678"/>
                </a:cubicBezTo>
                <a:cubicBezTo>
                  <a:pt x="1218" y="676"/>
                  <a:pt x="1216" y="675"/>
                  <a:pt x="1215" y="674"/>
                </a:cubicBezTo>
                <a:cubicBezTo>
                  <a:pt x="1210" y="673"/>
                  <a:pt x="1205" y="671"/>
                  <a:pt x="1199" y="672"/>
                </a:cubicBezTo>
                <a:cubicBezTo>
                  <a:pt x="1196" y="672"/>
                  <a:pt x="1194" y="671"/>
                  <a:pt x="1191" y="670"/>
                </a:cubicBezTo>
                <a:cubicBezTo>
                  <a:pt x="1191" y="669"/>
                  <a:pt x="1190" y="669"/>
                  <a:pt x="1190" y="669"/>
                </a:cubicBezTo>
                <a:cubicBezTo>
                  <a:pt x="1188" y="667"/>
                  <a:pt x="1186" y="666"/>
                  <a:pt x="1183" y="665"/>
                </a:cubicBezTo>
                <a:cubicBezTo>
                  <a:pt x="1182" y="664"/>
                  <a:pt x="1181" y="662"/>
                  <a:pt x="1182" y="661"/>
                </a:cubicBezTo>
                <a:cubicBezTo>
                  <a:pt x="1183" y="660"/>
                  <a:pt x="1184" y="659"/>
                  <a:pt x="1186" y="657"/>
                </a:cubicBezTo>
                <a:cubicBezTo>
                  <a:pt x="1187" y="655"/>
                  <a:pt x="1187" y="653"/>
                  <a:pt x="1186" y="651"/>
                </a:cubicBezTo>
                <a:cubicBezTo>
                  <a:pt x="1186" y="649"/>
                  <a:pt x="1185" y="648"/>
                  <a:pt x="1184" y="647"/>
                </a:cubicBezTo>
                <a:cubicBezTo>
                  <a:pt x="1184" y="647"/>
                  <a:pt x="1184" y="646"/>
                  <a:pt x="1184" y="646"/>
                </a:cubicBezTo>
                <a:cubicBezTo>
                  <a:pt x="1184" y="644"/>
                  <a:pt x="1185" y="642"/>
                  <a:pt x="1186" y="641"/>
                </a:cubicBezTo>
                <a:cubicBezTo>
                  <a:pt x="1186" y="640"/>
                  <a:pt x="1185" y="639"/>
                  <a:pt x="1184" y="639"/>
                </a:cubicBezTo>
                <a:cubicBezTo>
                  <a:pt x="1183" y="640"/>
                  <a:pt x="1182" y="640"/>
                  <a:pt x="1180" y="638"/>
                </a:cubicBezTo>
                <a:cubicBezTo>
                  <a:pt x="1179" y="636"/>
                  <a:pt x="1176" y="636"/>
                  <a:pt x="1174" y="637"/>
                </a:cubicBezTo>
                <a:cubicBezTo>
                  <a:pt x="1172" y="637"/>
                  <a:pt x="1170" y="638"/>
                  <a:pt x="1167" y="639"/>
                </a:cubicBezTo>
                <a:cubicBezTo>
                  <a:pt x="1166" y="639"/>
                  <a:pt x="1165" y="639"/>
                  <a:pt x="1163" y="639"/>
                </a:cubicBezTo>
                <a:cubicBezTo>
                  <a:pt x="1161" y="638"/>
                  <a:pt x="1159" y="640"/>
                  <a:pt x="1156" y="639"/>
                </a:cubicBezTo>
                <a:cubicBezTo>
                  <a:pt x="1154" y="638"/>
                  <a:pt x="1152" y="640"/>
                  <a:pt x="1150" y="640"/>
                </a:cubicBezTo>
                <a:cubicBezTo>
                  <a:pt x="1148" y="640"/>
                  <a:pt x="1146" y="640"/>
                  <a:pt x="1145" y="640"/>
                </a:cubicBezTo>
                <a:cubicBezTo>
                  <a:pt x="1140" y="639"/>
                  <a:pt x="1136" y="640"/>
                  <a:pt x="1132" y="641"/>
                </a:cubicBezTo>
                <a:cubicBezTo>
                  <a:pt x="1129" y="642"/>
                  <a:pt x="1127" y="642"/>
                  <a:pt x="1125" y="642"/>
                </a:cubicBezTo>
                <a:cubicBezTo>
                  <a:pt x="1123" y="642"/>
                  <a:pt x="1121" y="642"/>
                  <a:pt x="1119" y="643"/>
                </a:cubicBezTo>
                <a:cubicBezTo>
                  <a:pt x="1116" y="645"/>
                  <a:pt x="1113" y="647"/>
                  <a:pt x="1109" y="648"/>
                </a:cubicBezTo>
                <a:cubicBezTo>
                  <a:pt x="1107" y="649"/>
                  <a:pt x="1105" y="650"/>
                  <a:pt x="1103" y="652"/>
                </a:cubicBezTo>
                <a:cubicBezTo>
                  <a:pt x="1100" y="654"/>
                  <a:pt x="1097" y="654"/>
                  <a:pt x="1095" y="653"/>
                </a:cubicBezTo>
                <a:cubicBezTo>
                  <a:pt x="1092" y="652"/>
                  <a:pt x="1090" y="652"/>
                  <a:pt x="1088" y="652"/>
                </a:cubicBezTo>
                <a:cubicBezTo>
                  <a:pt x="1086" y="653"/>
                  <a:pt x="1083" y="653"/>
                  <a:pt x="1081" y="652"/>
                </a:cubicBezTo>
                <a:cubicBezTo>
                  <a:pt x="1080" y="652"/>
                  <a:pt x="1079" y="652"/>
                  <a:pt x="1078" y="651"/>
                </a:cubicBezTo>
                <a:cubicBezTo>
                  <a:pt x="1077" y="651"/>
                  <a:pt x="1077" y="650"/>
                  <a:pt x="1077" y="650"/>
                </a:cubicBezTo>
                <a:cubicBezTo>
                  <a:pt x="1074" y="647"/>
                  <a:pt x="1072" y="648"/>
                  <a:pt x="1071" y="651"/>
                </a:cubicBezTo>
                <a:cubicBezTo>
                  <a:pt x="1070" y="653"/>
                  <a:pt x="1070" y="654"/>
                  <a:pt x="1069" y="656"/>
                </a:cubicBezTo>
                <a:cubicBezTo>
                  <a:pt x="1068" y="660"/>
                  <a:pt x="1066" y="663"/>
                  <a:pt x="1062" y="665"/>
                </a:cubicBezTo>
                <a:cubicBezTo>
                  <a:pt x="1059" y="666"/>
                  <a:pt x="1056" y="668"/>
                  <a:pt x="1053" y="670"/>
                </a:cubicBezTo>
                <a:cubicBezTo>
                  <a:pt x="1051" y="672"/>
                  <a:pt x="1048" y="674"/>
                  <a:pt x="1048" y="677"/>
                </a:cubicBezTo>
                <a:cubicBezTo>
                  <a:pt x="1048" y="679"/>
                  <a:pt x="1047" y="680"/>
                  <a:pt x="1046" y="681"/>
                </a:cubicBezTo>
                <a:cubicBezTo>
                  <a:pt x="1045" y="683"/>
                  <a:pt x="1044" y="685"/>
                  <a:pt x="1044" y="688"/>
                </a:cubicBezTo>
                <a:cubicBezTo>
                  <a:pt x="1044" y="690"/>
                  <a:pt x="1044" y="691"/>
                  <a:pt x="1044" y="693"/>
                </a:cubicBezTo>
                <a:cubicBezTo>
                  <a:pt x="1045" y="695"/>
                  <a:pt x="1044" y="696"/>
                  <a:pt x="1043" y="697"/>
                </a:cubicBezTo>
                <a:cubicBezTo>
                  <a:pt x="1042" y="699"/>
                  <a:pt x="1041" y="701"/>
                  <a:pt x="1040" y="702"/>
                </a:cubicBezTo>
                <a:cubicBezTo>
                  <a:pt x="1039" y="703"/>
                  <a:pt x="1038" y="704"/>
                  <a:pt x="1037" y="705"/>
                </a:cubicBezTo>
                <a:cubicBezTo>
                  <a:pt x="1036" y="706"/>
                  <a:pt x="1034" y="706"/>
                  <a:pt x="1033" y="707"/>
                </a:cubicBezTo>
                <a:cubicBezTo>
                  <a:pt x="1031" y="709"/>
                  <a:pt x="1029" y="710"/>
                  <a:pt x="1027" y="710"/>
                </a:cubicBezTo>
                <a:cubicBezTo>
                  <a:pt x="1024" y="710"/>
                  <a:pt x="1023" y="712"/>
                  <a:pt x="1022" y="714"/>
                </a:cubicBezTo>
                <a:cubicBezTo>
                  <a:pt x="1021" y="714"/>
                  <a:pt x="1020" y="715"/>
                  <a:pt x="1020" y="716"/>
                </a:cubicBezTo>
                <a:cubicBezTo>
                  <a:pt x="1019" y="719"/>
                  <a:pt x="1017" y="720"/>
                  <a:pt x="1015" y="721"/>
                </a:cubicBezTo>
                <a:cubicBezTo>
                  <a:pt x="1013" y="723"/>
                  <a:pt x="1011" y="725"/>
                  <a:pt x="1010" y="727"/>
                </a:cubicBezTo>
                <a:cubicBezTo>
                  <a:pt x="1008" y="731"/>
                  <a:pt x="1006" y="736"/>
                  <a:pt x="1003" y="739"/>
                </a:cubicBezTo>
                <a:cubicBezTo>
                  <a:pt x="1002" y="740"/>
                  <a:pt x="1001" y="741"/>
                  <a:pt x="1001" y="742"/>
                </a:cubicBezTo>
                <a:cubicBezTo>
                  <a:pt x="999" y="746"/>
                  <a:pt x="996" y="751"/>
                  <a:pt x="994" y="755"/>
                </a:cubicBezTo>
                <a:cubicBezTo>
                  <a:pt x="992" y="757"/>
                  <a:pt x="992" y="759"/>
                  <a:pt x="992" y="761"/>
                </a:cubicBezTo>
                <a:cubicBezTo>
                  <a:pt x="991" y="763"/>
                  <a:pt x="992" y="765"/>
                  <a:pt x="994" y="767"/>
                </a:cubicBezTo>
                <a:cubicBezTo>
                  <a:pt x="996" y="768"/>
                  <a:pt x="997" y="770"/>
                  <a:pt x="996" y="772"/>
                </a:cubicBezTo>
                <a:cubicBezTo>
                  <a:pt x="996" y="774"/>
                  <a:pt x="996" y="776"/>
                  <a:pt x="996" y="778"/>
                </a:cubicBezTo>
                <a:cubicBezTo>
                  <a:pt x="998" y="783"/>
                  <a:pt x="998" y="788"/>
                  <a:pt x="996" y="793"/>
                </a:cubicBezTo>
                <a:cubicBezTo>
                  <a:pt x="995" y="794"/>
                  <a:pt x="995" y="794"/>
                  <a:pt x="995" y="795"/>
                </a:cubicBezTo>
                <a:cubicBezTo>
                  <a:pt x="994" y="800"/>
                  <a:pt x="993" y="805"/>
                  <a:pt x="989" y="809"/>
                </a:cubicBezTo>
                <a:cubicBezTo>
                  <a:pt x="989" y="809"/>
                  <a:pt x="989" y="810"/>
                  <a:pt x="989" y="811"/>
                </a:cubicBezTo>
                <a:cubicBezTo>
                  <a:pt x="990" y="812"/>
                  <a:pt x="991" y="814"/>
                  <a:pt x="992" y="815"/>
                </a:cubicBezTo>
                <a:cubicBezTo>
                  <a:pt x="993" y="817"/>
                  <a:pt x="993" y="818"/>
                  <a:pt x="993" y="820"/>
                </a:cubicBezTo>
                <a:cubicBezTo>
                  <a:pt x="991" y="823"/>
                  <a:pt x="992" y="825"/>
                  <a:pt x="993" y="827"/>
                </a:cubicBezTo>
                <a:cubicBezTo>
                  <a:pt x="994" y="829"/>
                  <a:pt x="996" y="831"/>
                  <a:pt x="998" y="832"/>
                </a:cubicBezTo>
                <a:cubicBezTo>
                  <a:pt x="999" y="832"/>
                  <a:pt x="1001" y="833"/>
                  <a:pt x="1003" y="833"/>
                </a:cubicBezTo>
                <a:cubicBezTo>
                  <a:pt x="1003" y="833"/>
                  <a:pt x="1003" y="833"/>
                  <a:pt x="1003" y="833"/>
                </a:cubicBezTo>
                <a:cubicBezTo>
                  <a:pt x="1003" y="833"/>
                  <a:pt x="1003" y="833"/>
                  <a:pt x="1003" y="833"/>
                </a:cubicBezTo>
                <a:cubicBezTo>
                  <a:pt x="1003" y="833"/>
                  <a:pt x="1003" y="833"/>
                  <a:pt x="1003" y="833"/>
                </a:cubicBezTo>
                <a:cubicBezTo>
                  <a:pt x="1003" y="833"/>
                  <a:pt x="1003" y="833"/>
                  <a:pt x="1003" y="833"/>
                </a:cubicBezTo>
                <a:cubicBezTo>
                  <a:pt x="1003" y="835"/>
                  <a:pt x="1003" y="837"/>
                  <a:pt x="1005" y="838"/>
                </a:cubicBezTo>
                <a:cubicBezTo>
                  <a:pt x="1006" y="839"/>
                  <a:pt x="1007" y="840"/>
                  <a:pt x="1008" y="842"/>
                </a:cubicBezTo>
                <a:cubicBezTo>
                  <a:pt x="1008" y="843"/>
                  <a:pt x="1009" y="844"/>
                  <a:pt x="1010" y="844"/>
                </a:cubicBezTo>
                <a:cubicBezTo>
                  <a:pt x="1013" y="845"/>
                  <a:pt x="1015" y="847"/>
                  <a:pt x="1016" y="849"/>
                </a:cubicBezTo>
                <a:cubicBezTo>
                  <a:pt x="1017" y="850"/>
                  <a:pt x="1018" y="851"/>
                  <a:pt x="1018" y="852"/>
                </a:cubicBezTo>
                <a:cubicBezTo>
                  <a:pt x="1018" y="856"/>
                  <a:pt x="1020" y="859"/>
                  <a:pt x="1022" y="862"/>
                </a:cubicBezTo>
                <a:cubicBezTo>
                  <a:pt x="1023" y="865"/>
                  <a:pt x="1026" y="867"/>
                  <a:pt x="1029" y="869"/>
                </a:cubicBezTo>
                <a:cubicBezTo>
                  <a:pt x="1032" y="870"/>
                  <a:pt x="1034" y="871"/>
                  <a:pt x="1036" y="873"/>
                </a:cubicBezTo>
                <a:cubicBezTo>
                  <a:pt x="1041" y="876"/>
                  <a:pt x="1045" y="880"/>
                  <a:pt x="1051" y="884"/>
                </a:cubicBezTo>
                <a:cubicBezTo>
                  <a:pt x="1053" y="885"/>
                  <a:pt x="1056" y="886"/>
                  <a:pt x="1059" y="887"/>
                </a:cubicBezTo>
                <a:cubicBezTo>
                  <a:pt x="1059" y="887"/>
                  <a:pt x="1060" y="887"/>
                  <a:pt x="1061" y="887"/>
                </a:cubicBezTo>
                <a:cubicBezTo>
                  <a:pt x="1063" y="886"/>
                  <a:pt x="1065" y="885"/>
                  <a:pt x="1067" y="884"/>
                </a:cubicBezTo>
                <a:cubicBezTo>
                  <a:pt x="1070" y="883"/>
                  <a:pt x="1073" y="882"/>
                  <a:pt x="1077" y="882"/>
                </a:cubicBezTo>
                <a:cubicBezTo>
                  <a:pt x="1079" y="882"/>
                  <a:pt x="1081" y="882"/>
                  <a:pt x="1084" y="882"/>
                </a:cubicBezTo>
                <a:cubicBezTo>
                  <a:pt x="1087" y="881"/>
                  <a:pt x="1091" y="881"/>
                  <a:pt x="1094" y="883"/>
                </a:cubicBezTo>
                <a:cubicBezTo>
                  <a:pt x="1095" y="883"/>
                  <a:pt x="1096" y="883"/>
                  <a:pt x="1096" y="884"/>
                </a:cubicBezTo>
                <a:cubicBezTo>
                  <a:pt x="1098" y="884"/>
                  <a:pt x="1100" y="884"/>
                  <a:pt x="1102" y="884"/>
                </a:cubicBezTo>
                <a:cubicBezTo>
                  <a:pt x="1103" y="883"/>
                  <a:pt x="1105" y="882"/>
                  <a:pt x="1107" y="882"/>
                </a:cubicBezTo>
                <a:cubicBezTo>
                  <a:pt x="1109" y="881"/>
                  <a:pt x="1111" y="880"/>
                  <a:pt x="1112" y="879"/>
                </a:cubicBezTo>
                <a:cubicBezTo>
                  <a:pt x="1114" y="878"/>
                  <a:pt x="1117" y="877"/>
                  <a:pt x="1119" y="876"/>
                </a:cubicBezTo>
                <a:cubicBezTo>
                  <a:pt x="1122" y="875"/>
                  <a:pt x="1124" y="874"/>
                  <a:pt x="1127" y="874"/>
                </a:cubicBezTo>
                <a:cubicBezTo>
                  <a:pt x="1130" y="874"/>
                  <a:pt x="1134" y="872"/>
                  <a:pt x="1138" y="872"/>
                </a:cubicBezTo>
                <a:cubicBezTo>
                  <a:pt x="1139" y="873"/>
                  <a:pt x="1140" y="873"/>
                  <a:pt x="1140" y="873"/>
                </a:cubicBezTo>
                <a:cubicBezTo>
                  <a:pt x="1144" y="874"/>
                  <a:pt x="1146" y="876"/>
                  <a:pt x="1148" y="880"/>
                </a:cubicBezTo>
                <a:cubicBezTo>
                  <a:pt x="1149" y="881"/>
                  <a:pt x="1149" y="883"/>
                  <a:pt x="1150" y="885"/>
                </a:cubicBezTo>
                <a:cubicBezTo>
                  <a:pt x="1151" y="888"/>
                  <a:pt x="1154" y="889"/>
                  <a:pt x="1157" y="889"/>
                </a:cubicBezTo>
                <a:cubicBezTo>
                  <a:pt x="1158" y="889"/>
                  <a:pt x="1159" y="889"/>
                  <a:pt x="1160" y="889"/>
                </a:cubicBezTo>
                <a:cubicBezTo>
                  <a:pt x="1163" y="888"/>
                  <a:pt x="1167" y="888"/>
                  <a:pt x="1171" y="887"/>
                </a:cubicBezTo>
                <a:cubicBezTo>
                  <a:pt x="1173" y="886"/>
                  <a:pt x="1175" y="886"/>
                  <a:pt x="1176" y="888"/>
                </a:cubicBezTo>
                <a:cubicBezTo>
                  <a:pt x="1177" y="889"/>
                  <a:pt x="1178" y="890"/>
                  <a:pt x="1178" y="891"/>
                </a:cubicBezTo>
                <a:cubicBezTo>
                  <a:pt x="1182" y="893"/>
                  <a:pt x="1182" y="896"/>
                  <a:pt x="1182" y="899"/>
                </a:cubicBezTo>
                <a:cubicBezTo>
                  <a:pt x="1182" y="901"/>
                  <a:pt x="1181" y="903"/>
                  <a:pt x="1181" y="905"/>
                </a:cubicBezTo>
                <a:cubicBezTo>
                  <a:pt x="1180" y="907"/>
                  <a:pt x="1179" y="908"/>
                  <a:pt x="1179" y="910"/>
                </a:cubicBezTo>
                <a:cubicBezTo>
                  <a:pt x="1178" y="912"/>
                  <a:pt x="1179" y="914"/>
                  <a:pt x="1178" y="916"/>
                </a:cubicBezTo>
                <a:cubicBezTo>
                  <a:pt x="1178" y="919"/>
                  <a:pt x="1177" y="922"/>
                  <a:pt x="1175" y="925"/>
                </a:cubicBezTo>
                <a:cubicBezTo>
                  <a:pt x="1175" y="925"/>
                  <a:pt x="1175" y="926"/>
                  <a:pt x="1175" y="926"/>
                </a:cubicBezTo>
                <a:cubicBezTo>
                  <a:pt x="1175" y="926"/>
                  <a:pt x="1175" y="927"/>
                  <a:pt x="1175" y="927"/>
                </a:cubicBezTo>
                <a:cubicBezTo>
                  <a:pt x="1179" y="936"/>
                  <a:pt x="1180" y="938"/>
                  <a:pt x="1188" y="945"/>
                </a:cubicBezTo>
                <a:cubicBezTo>
                  <a:pt x="1189" y="947"/>
                  <a:pt x="1190" y="948"/>
                  <a:pt x="1191" y="949"/>
                </a:cubicBezTo>
                <a:cubicBezTo>
                  <a:pt x="1194" y="951"/>
                  <a:pt x="1195" y="953"/>
                  <a:pt x="1196" y="956"/>
                </a:cubicBezTo>
                <a:cubicBezTo>
                  <a:pt x="1197" y="957"/>
                  <a:pt x="1198" y="959"/>
                  <a:pt x="1198" y="960"/>
                </a:cubicBezTo>
                <a:cubicBezTo>
                  <a:pt x="1199" y="963"/>
                  <a:pt x="1200" y="967"/>
                  <a:pt x="1202" y="970"/>
                </a:cubicBezTo>
                <a:cubicBezTo>
                  <a:pt x="1204" y="973"/>
                  <a:pt x="1204" y="977"/>
                  <a:pt x="1205" y="981"/>
                </a:cubicBezTo>
                <a:cubicBezTo>
                  <a:pt x="1206" y="982"/>
                  <a:pt x="1205" y="983"/>
                  <a:pt x="1205" y="984"/>
                </a:cubicBezTo>
                <a:cubicBezTo>
                  <a:pt x="1205" y="985"/>
                  <a:pt x="1204" y="986"/>
                  <a:pt x="1205" y="987"/>
                </a:cubicBezTo>
                <a:cubicBezTo>
                  <a:pt x="1205" y="990"/>
                  <a:pt x="1206" y="992"/>
                  <a:pt x="1207" y="995"/>
                </a:cubicBezTo>
                <a:cubicBezTo>
                  <a:pt x="1208" y="996"/>
                  <a:pt x="1208" y="997"/>
                  <a:pt x="1209" y="998"/>
                </a:cubicBezTo>
                <a:cubicBezTo>
                  <a:pt x="1210" y="1002"/>
                  <a:pt x="1210" y="1007"/>
                  <a:pt x="1205" y="1011"/>
                </a:cubicBezTo>
                <a:cubicBezTo>
                  <a:pt x="1204" y="1012"/>
                  <a:pt x="1202" y="1014"/>
                  <a:pt x="1201" y="1016"/>
                </a:cubicBezTo>
                <a:cubicBezTo>
                  <a:pt x="1199" y="1018"/>
                  <a:pt x="1198" y="1020"/>
                  <a:pt x="1198" y="1022"/>
                </a:cubicBezTo>
                <a:cubicBezTo>
                  <a:pt x="1197" y="1026"/>
                  <a:pt x="1196" y="1029"/>
                  <a:pt x="1195" y="1033"/>
                </a:cubicBezTo>
                <a:cubicBezTo>
                  <a:pt x="1194" y="1035"/>
                  <a:pt x="1193" y="1037"/>
                  <a:pt x="1193" y="1039"/>
                </a:cubicBezTo>
                <a:cubicBezTo>
                  <a:pt x="1193" y="1042"/>
                  <a:pt x="1193" y="1046"/>
                  <a:pt x="1193" y="1049"/>
                </a:cubicBezTo>
                <a:cubicBezTo>
                  <a:pt x="1193" y="1051"/>
                  <a:pt x="1194" y="1053"/>
                  <a:pt x="1195" y="1054"/>
                </a:cubicBezTo>
                <a:cubicBezTo>
                  <a:pt x="1198" y="1057"/>
                  <a:pt x="1201" y="1061"/>
                  <a:pt x="1202" y="1066"/>
                </a:cubicBezTo>
                <a:cubicBezTo>
                  <a:pt x="1204" y="1071"/>
                  <a:pt x="1206" y="1075"/>
                  <a:pt x="1208" y="1079"/>
                </a:cubicBezTo>
                <a:cubicBezTo>
                  <a:pt x="1210" y="1083"/>
                  <a:pt x="1211" y="1086"/>
                  <a:pt x="1211" y="1089"/>
                </a:cubicBezTo>
                <a:cubicBezTo>
                  <a:pt x="1211" y="1093"/>
                  <a:pt x="1212" y="1097"/>
                  <a:pt x="1213" y="1100"/>
                </a:cubicBezTo>
                <a:cubicBezTo>
                  <a:pt x="1213" y="1102"/>
                  <a:pt x="1214" y="1103"/>
                  <a:pt x="1214" y="1105"/>
                </a:cubicBezTo>
                <a:cubicBezTo>
                  <a:pt x="1214" y="1109"/>
                  <a:pt x="1215" y="1113"/>
                  <a:pt x="1216" y="1117"/>
                </a:cubicBezTo>
                <a:cubicBezTo>
                  <a:pt x="1217" y="1121"/>
                  <a:pt x="1219" y="1125"/>
                  <a:pt x="1221" y="1128"/>
                </a:cubicBezTo>
                <a:cubicBezTo>
                  <a:pt x="1223" y="1130"/>
                  <a:pt x="1224" y="1132"/>
                  <a:pt x="1226" y="1134"/>
                </a:cubicBezTo>
                <a:cubicBezTo>
                  <a:pt x="1227" y="1136"/>
                  <a:pt x="1228" y="1138"/>
                  <a:pt x="1229" y="1140"/>
                </a:cubicBezTo>
                <a:cubicBezTo>
                  <a:pt x="1230" y="1145"/>
                  <a:pt x="1231" y="1149"/>
                  <a:pt x="1233" y="1153"/>
                </a:cubicBezTo>
                <a:cubicBezTo>
                  <a:pt x="1234" y="1154"/>
                  <a:pt x="1234" y="1156"/>
                  <a:pt x="1235" y="1157"/>
                </a:cubicBezTo>
                <a:cubicBezTo>
                  <a:pt x="1236" y="1159"/>
                  <a:pt x="1236" y="1162"/>
                  <a:pt x="1234" y="1164"/>
                </a:cubicBezTo>
                <a:cubicBezTo>
                  <a:pt x="1233" y="1165"/>
                  <a:pt x="1233" y="1166"/>
                  <a:pt x="1234" y="1167"/>
                </a:cubicBezTo>
                <a:cubicBezTo>
                  <a:pt x="1235" y="1169"/>
                  <a:pt x="1235" y="1172"/>
                  <a:pt x="1236" y="1175"/>
                </a:cubicBezTo>
                <a:cubicBezTo>
                  <a:pt x="1236" y="1175"/>
                  <a:pt x="1236" y="1176"/>
                  <a:pt x="1236" y="1176"/>
                </a:cubicBezTo>
                <a:cubicBezTo>
                  <a:pt x="1239" y="1178"/>
                  <a:pt x="1243" y="1180"/>
                  <a:pt x="1246" y="1181"/>
                </a:cubicBezTo>
                <a:cubicBezTo>
                  <a:pt x="1246" y="1182"/>
                  <a:pt x="1247" y="1181"/>
                  <a:pt x="1248" y="1181"/>
                </a:cubicBezTo>
                <a:cubicBezTo>
                  <a:pt x="1251" y="1180"/>
                  <a:pt x="1254" y="1178"/>
                  <a:pt x="1257" y="1179"/>
                </a:cubicBezTo>
                <a:cubicBezTo>
                  <a:pt x="1259" y="1179"/>
                  <a:pt x="1260" y="1178"/>
                  <a:pt x="1262" y="1178"/>
                </a:cubicBezTo>
                <a:cubicBezTo>
                  <a:pt x="1264" y="1177"/>
                  <a:pt x="1266" y="1176"/>
                  <a:pt x="1269" y="1176"/>
                </a:cubicBezTo>
                <a:cubicBezTo>
                  <a:pt x="1272" y="1176"/>
                  <a:pt x="1275" y="1175"/>
                  <a:pt x="1278" y="1177"/>
                </a:cubicBezTo>
                <a:cubicBezTo>
                  <a:pt x="1278" y="1177"/>
                  <a:pt x="1280" y="1177"/>
                  <a:pt x="1280" y="1177"/>
                </a:cubicBezTo>
                <a:cubicBezTo>
                  <a:pt x="1283" y="1175"/>
                  <a:pt x="1286" y="1177"/>
                  <a:pt x="1288" y="1174"/>
                </a:cubicBezTo>
                <a:cubicBezTo>
                  <a:pt x="1289" y="1174"/>
                  <a:pt x="1290" y="1173"/>
                  <a:pt x="1291" y="1173"/>
                </a:cubicBezTo>
                <a:cubicBezTo>
                  <a:pt x="1295" y="1173"/>
                  <a:pt x="1299" y="1171"/>
                  <a:pt x="1302" y="1169"/>
                </a:cubicBezTo>
                <a:cubicBezTo>
                  <a:pt x="1307" y="1166"/>
                  <a:pt x="1311" y="1162"/>
                  <a:pt x="1315" y="1158"/>
                </a:cubicBezTo>
                <a:cubicBezTo>
                  <a:pt x="1318" y="1155"/>
                  <a:pt x="1321" y="1152"/>
                  <a:pt x="1323" y="1149"/>
                </a:cubicBezTo>
                <a:cubicBezTo>
                  <a:pt x="1325" y="1146"/>
                  <a:pt x="1327" y="1143"/>
                  <a:pt x="1329" y="1140"/>
                </a:cubicBezTo>
                <a:cubicBezTo>
                  <a:pt x="1330" y="1138"/>
                  <a:pt x="1332" y="1136"/>
                  <a:pt x="1333" y="1135"/>
                </a:cubicBezTo>
                <a:cubicBezTo>
                  <a:pt x="1337" y="1133"/>
                  <a:pt x="1339" y="1130"/>
                  <a:pt x="1340" y="1126"/>
                </a:cubicBezTo>
                <a:cubicBezTo>
                  <a:pt x="1341" y="1123"/>
                  <a:pt x="1342" y="1120"/>
                  <a:pt x="1343" y="1117"/>
                </a:cubicBezTo>
                <a:cubicBezTo>
                  <a:pt x="1343" y="1116"/>
                  <a:pt x="1343" y="1114"/>
                  <a:pt x="1342" y="1113"/>
                </a:cubicBezTo>
                <a:cubicBezTo>
                  <a:pt x="1341" y="1111"/>
                  <a:pt x="1342" y="1110"/>
                  <a:pt x="1343" y="1108"/>
                </a:cubicBezTo>
                <a:cubicBezTo>
                  <a:pt x="1345" y="1107"/>
                  <a:pt x="1347" y="1105"/>
                  <a:pt x="1350" y="1105"/>
                </a:cubicBezTo>
                <a:cubicBezTo>
                  <a:pt x="1353" y="1104"/>
                  <a:pt x="1356" y="1103"/>
                  <a:pt x="1358" y="1101"/>
                </a:cubicBezTo>
                <a:cubicBezTo>
                  <a:pt x="1360" y="1100"/>
                  <a:pt x="1362" y="1098"/>
                  <a:pt x="1362" y="1096"/>
                </a:cubicBezTo>
                <a:cubicBezTo>
                  <a:pt x="1362" y="1093"/>
                  <a:pt x="1363" y="1090"/>
                  <a:pt x="1363" y="1087"/>
                </a:cubicBezTo>
                <a:cubicBezTo>
                  <a:pt x="1363" y="1086"/>
                  <a:pt x="1363" y="1084"/>
                  <a:pt x="1363" y="1083"/>
                </a:cubicBezTo>
                <a:cubicBezTo>
                  <a:pt x="1362" y="1078"/>
                  <a:pt x="1360" y="1074"/>
                  <a:pt x="1359" y="1069"/>
                </a:cubicBezTo>
                <a:cubicBezTo>
                  <a:pt x="1359" y="1068"/>
                  <a:pt x="1359" y="1066"/>
                  <a:pt x="1360" y="1065"/>
                </a:cubicBezTo>
                <a:cubicBezTo>
                  <a:pt x="1366" y="1060"/>
                  <a:pt x="1373" y="1055"/>
                  <a:pt x="1379" y="1050"/>
                </a:cubicBezTo>
                <a:cubicBezTo>
                  <a:pt x="1381" y="1048"/>
                  <a:pt x="1383" y="1047"/>
                  <a:pt x="1385" y="1046"/>
                </a:cubicBezTo>
                <a:cubicBezTo>
                  <a:pt x="1387" y="1045"/>
                  <a:pt x="1390" y="1044"/>
                  <a:pt x="1392" y="1043"/>
                </a:cubicBezTo>
                <a:cubicBezTo>
                  <a:pt x="1397" y="1040"/>
                  <a:pt x="1400" y="1036"/>
                  <a:pt x="1402" y="1030"/>
                </a:cubicBezTo>
                <a:cubicBezTo>
                  <a:pt x="1403" y="1028"/>
                  <a:pt x="1404" y="1026"/>
                  <a:pt x="1404" y="1023"/>
                </a:cubicBezTo>
                <a:cubicBezTo>
                  <a:pt x="1403" y="1020"/>
                  <a:pt x="1404" y="1018"/>
                  <a:pt x="1404" y="1015"/>
                </a:cubicBezTo>
                <a:cubicBezTo>
                  <a:pt x="1404" y="1013"/>
                  <a:pt x="1404" y="1011"/>
                  <a:pt x="1404" y="1009"/>
                </a:cubicBezTo>
                <a:cubicBezTo>
                  <a:pt x="1403" y="1005"/>
                  <a:pt x="1403" y="1002"/>
                  <a:pt x="1404" y="998"/>
                </a:cubicBezTo>
                <a:cubicBezTo>
                  <a:pt x="1405" y="997"/>
                  <a:pt x="1404" y="995"/>
                  <a:pt x="1402" y="994"/>
                </a:cubicBezTo>
                <a:cubicBezTo>
                  <a:pt x="1399" y="992"/>
                  <a:pt x="1398" y="989"/>
                  <a:pt x="1397" y="986"/>
                </a:cubicBezTo>
                <a:cubicBezTo>
                  <a:pt x="1396" y="982"/>
                  <a:pt x="1396" y="978"/>
                  <a:pt x="1396" y="974"/>
                </a:cubicBezTo>
                <a:cubicBezTo>
                  <a:pt x="1396" y="973"/>
                  <a:pt x="1396" y="972"/>
                  <a:pt x="1396" y="972"/>
                </a:cubicBezTo>
                <a:cubicBezTo>
                  <a:pt x="1397" y="970"/>
                  <a:pt x="1397" y="968"/>
                  <a:pt x="1396" y="967"/>
                </a:cubicBezTo>
                <a:cubicBezTo>
                  <a:pt x="1392" y="965"/>
                  <a:pt x="1392" y="962"/>
                  <a:pt x="1394" y="958"/>
                </a:cubicBezTo>
                <a:cubicBezTo>
                  <a:pt x="1395" y="956"/>
                  <a:pt x="1396" y="953"/>
                  <a:pt x="1398" y="951"/>
                </a:cubicBezTo>
                <a:cubicBezTo>
                  <a:pt x="1400" y="948"/>
                  <a:pt x="1401" y="945"/>
                  <a:pt x="1403" y="942"/>
                </a:cubicBezTo>
                <a:cubicBezTo>
                  <a:pt x="1404" y="940"/>
                  <a:pt x="1404" y="939"/>
                  <a:pt x="1406" y="938"/>
                </a:cubicBezTo>
                <a:cubicBezTo>
                  <a:pt x="1409" y="936"/>
                  <a:pt x="1411" y="934"/>
                  <a:pt x="1413" y="931"/>
                </a:cubicBezTo>
                <a:cubicBezTo>
                  <a:pt x="1418" y="925"/>
                  <a:pt x="1424" y="919"/>
                  <a:pt x="1431" y="913"/>
                </a:cubicBezTo>
                <a:cubicBezTo>
                  <a:pt x="1434" y="910"/>
                  <a:pt x="1437" y="906"/>
                  <a:pt x="1442" y="904"/>
                </a:cubicBezTo>
                <a:cubicBezTo>
                  <a:pt x="1443" y="904"/>
                  <a:pt x="1443" y="903"/>
                  <a:pt x="1444" y="903"/>
                </a:cubicBezTo>
                <a:cubicBezTo>
                  <a:pt x="1455" y="894"/>
                  <a:pt x="1463" y="884"/>
                  <a:pt x="1469" y="871"/>
                </a:cubicBezTo>
                <a:cubicBezTo>
                  <a:pt x="1471" y="866"/>
                  <a:pt x="1473" y="862"/>
                  <a:pt x="1476" y="857"/>
                </a:cubicBezTo>
                <a:cubicBezTo>
                  <a:pt x="1478" y="855"/>
                  <a:pt x="1480" y="851"/>
                  <a:pt x="1481" y="848"/>
                </a:cubicBezTo>
                <a:cubicBezTo>
                  <a:pt x="1482" y="843"/>
                  <a:pt x="1482" y="839"/>
                  <a:pt x="1482" y="834"/>
                </a:cubicBezTo>
                <a:cubicBezTo>
                  <a:pt x="1482" y="833"/>
                  <a:pt x="1480" y="831"/>
                  <a:pt x="1479" y="832"/>
                </a:cubicBezTo>
                <a:cubicBezTo>
                  <a:pt x="1478" y="832"/>
                  <a:pt x="1478" y="832"/>
                  <a:pt x="1478" y="832"/>
                </a:cubicBezTo>
                <a:cubicBezTo>
                  <a:pt x="1474" y="835"/>
                  <a:pt x="1470" y="836"/>
                  <a:pt x="1466" y="836"/>
                </a:cubicBezTo>
                <a:cubicBezTo>
                  <a:pt x="1461" y="837"/>
                  <a:pt x="1455" y="837"/>
                  <a:pt x="1449" y="840"/>
                </a:cubicBezTo>
                <a:cubicBezTo>
                  <a:pt x="1449" y="840"/>
                  <a:pt x="1448" y="840"/>
                  <a:pt x="1447" y="840"/>
                </a:cubicBezTo>
                <a:cubicBezTo>
                  <a:pt x="1443" y="840"/>
                  <a:pt x="1440" y="841"/>
                  <a:pt x="1438" y="842"/>
                </a:cubicBezTo>
                <a:cubicBezTo>
                  <a:pt x="1437" y="843"/>
                  <a:pt x="1436" y="843"/>
                  <a:pt x="1435" y="843"/>
                </a:cubicBezTo>
                <a:cubicBezTo>
                  <a:pt x="1434" y="843"/>
                  <a:pt x="1433" y="843"/>
                  <a:pt x="1432" y="843"/>
                </a:cubicBezTo>
                <a:cubicBezTo>
                  <a:pt x="1431" y="842"/>
                  <a:pt x="1430" y="842"/>
                  <a:pt x="1430" y="841"/>
                </a:cubicBezTo>
                <a:cubicBezTo>
                  <a:pt x="1428" y="839"/>
                  <a:pt x="1426" y="837"/>
                  <a:pt x="1424" y="835"/>
                </a:cubicBezTo>
                <a:cubicBezTo>
                  <a:pt x="1423" y="834"/>
                  <a:pt x="1423" y="833"/>
                  <a:pt x="1423" y="833"/>
                </a:cubicBezTo>
                <a:cubicBezTo>
                  <a:pt x="1425" y="829"/>
                  <a:pt x="1425" y="828"/>
                  <a:pt x="1423" y="827"/>
                </a:cubicBezTo>
                <a:cubicBezTo>
                  <a:pt x="1421" y="825"/>
                  <a:pt x="1420" y="824"/>
                  <a:pt x="1418" y="822"/>
                </a:cubicBezTo>
                <a:cubicBezTo>
                  <a:pt x="1416" y="819"/>
                  <a:pt x="1412" y="816"/>
                  <a:pt x="1409" y="813"/>
                </a:cubicBezTo>
                <a:cubicBezTo>
                  <a:pt x="1408" y="811"/>
                  <a:pt x="1405" y="810"/>
                  <a:pt x="1403" y="808"/>
                </a:cubicBezTo>
                <a:cubicBezTo>
                  <a:pt x="1399" y="806"/>
                  <a:pt x="1395" y="803"/>
                  <a:pt x="1394" y="798"/>
                </a:cubicBezTo>
                <a:cubicBezTo>
                  <a:pt x="1393" y="796"/>
                  <a:pt x="1393" y="793"/>
                  <a:pt x="1392" y="791"/>
                </a:cubicBezTo>
                <a:cubicBezTo>
                  <a:pt x="1391" y="788"/>
                  <a:pt x="1389" y="786"/>
                  <a:pt x="1387" y="785"/>
                </a:cubicBezTo>
                <a:cubicBezTo>
                  <a:pt x="1385" y="783"/>
                  <a:pt x="1384" y="782"/>
                  <a:pt x="1382" y="780"/>
                </a:cubicBezTo>
                <a:cubicBezTo>
                  <a:pt x="1380" y="779"/>
                  <a:pt x="1379" y="777"/>
                  <a:pt x="1379" y="776"/>
                </a:cubicBezTo>
                <a:cubicBezTo>
                  <a:pt x="1379" y="771"/>
                  <a:pt x="1378" y="766"/>
                  <a:pt x="1377" y="761"/>
                </a:cubicBezTo>
                <a:cubicBezTo>
                  <a:pt x="1376" y="756"/>
                  <a:pt x="1373" y="753"/>
                  <a:pt x="1369" y="751"/>
                </a:cubicBezTo>
                <a:cubicBezTo>
                  <a:pt x="1368" y="750"/>
                  <a:pt x="1368" y="750"/>
                  <a:pt x="1367" y="750"/>
                </a:cubicBezTo>
                <a:cubicBezTo>
                  <a:pt x="1366" y="749"/>
                  <a:pt x="1366" y="748"/>
                  <a:pt x="1365" y="748"/>
                </a:cubicBezTo>
                <a:cubicBezTo>
                  <a:pt x="1365" y="747"/>
                  <a:pt x="1365" y="746"/>
                  <a:pt x="1365" y="745"/>
                </a:cubicBezTo>
                <a:cubicBezTo>
                  <a:pt x="1365" y="742"/>
                  <a:pt x="1364" y="739"/>
                  <a:pt x="1362" y="737"/>
                </a:cubicBezTo>
                <a:cubicBezTo>
                  <a:pt x="1362" y="736"/>
                  <a:pt x="1361" y="735"/>
                  <a:pt x="1360" y="733"/>
                </a:cubicBezTo>
                <a:cubicBezTo>
                  <a:pt x="1357" y="728"/>
                  <a:pt x="1353" y="723"/>
                  <a:pt x="1352" y="716"/>
                </a:cubicBezTo>
                <a:cubicBezTo>
                  <a:pt x="1351" y="715"/>
                  <a:pt x="1351" y="714"/>
                  <a:pt x="1350" y="713"/>
                </a:cubicBezTo>
                <a:cubicBezTo>
                  <a:pt x="1350" y="712"/>
                  <a:pt x="1350" y="711"/>
                  <a:pt x="1351" y="711"/>
                </a:cubicBezTo>
                <a:cubicBezTo>
                  <a:pt x="1352" y="711"/>
                  <a:pt x="1354" y="712"/>
                  <a:pt x="1355" y="711"/>
                </a:cubicBezTo>
                <a:cubicBezTo>
                  <a:pt x="1355" y="710"/>
                  <a:pt x="1356" y="709"/>
                  <a:pt x="1358" y="709"/>
                </a:cubicBezTo>
                <a:cubicBezTo>
                  <a:pt x="1359" y="709"/>
                  <a:pt x="1360" y="710"/>
                  <a:pt x="1361" y="711"/>
                </a:cubicBezTo>
                <a:cubicBezTo>
                  <a:pt x="1362" y="712"/>
                  <a:pt x="1362" y="713"/>
                  <a:pt x="1363" y="714"/>
                </a:cubicBezTo>
                <a:cubicBezTo>
                  <a:pt x="1367" y="718"/>
                  <a:pt x="1369" y="723"/>
                  <a:pt x="1372" y="727"/>
                </a:cubicBezTo>
                <a:cubicBezTo>
                  <a:pt x="1374" y="730"/>
                  <a:pt x="1375" y="732"/>
                  <a:pt x="1376" y="735"/>
                </a:cubicBezTo>
                <a:cubicBezTo>
                  <a:pt x="1376" y="737"/>
                  <a:pt x="1377" y="738"/>
                  <a:pt x="1379" y="739"/>
                </a:cubicBezTo>
                <a:cubicBezTo>
                  <a:pt x="1383" y="740"/>
                  <a:pt x="1385" y="742"/>
                  <a:pt x="1386" y="746"/>
                </a:cubicBezTo>
                <a:cubicBezTo>
                  <a:pt x="1387" y="747"/>
                  <a:pt x="1387" y="748"/>
                  <a:pt x="1388" y="749"/>
                </a:cubicBezTo>
                <a:cubicBezTo>
                  <a:pt x="1389" y="751"/>
                  <a:pt x="1389" y="753"/>
                  <a:pt x="1389" y="755"/>
                </a:cubicBezTo>
                <a:cubicBezTo>
                  <a:pt x="1389" y="756"/>
                  <a:pt x="1389" y="757"/>
                  <a:pt x="1389" y="758"/>
                </a:cubicBezTo>
                <a:cubicBezTo>
                  <a:pt x="1390" y="762"/>
                  <a:pt x="1392" y="766"/>
                  <a:pt x="1396" y="769"/>
                </a:cubicBezTo>
                <a:cubicBezTo>
                  <a:pt x="1397" y="770"/>
                  <a:pt x="1399" y="770"/>
                  <a:pt x="1400" y="771"/>
                </a:cubicBezTo>
                <a:cubicBezTo>
                  <a:pt x="1402" y="773"/>
                  <a:pt x="1404" y="775"/>
                  <a:pt x="1405" y="778"/>
                </a:cubicBezTo>
                <a:cubicBezTo>
                  <a:pt x="1406" y="782"/>
                  <a:pt x="1408" y="785"/>
                  <a:pt x="1410" y="787"/>
                </a:cubicBezTo>
                <a:cubicBezTo>
                  <a:pt x="1412" y="789"/>
                  <a:pt x="1414" y="792"/>
                  <a:pt x="1416" y="794"/>
                </a:cubicBezTo>
                <a:cubicBezTo>
                  <a:pt x="1418" y="797"/>
                  <a:pt x="1419" y="800"/>
                  <a:pt x="1419" y="804"/>
                </a:cubicBezTo>
                <a:cubicBezTo>
                  <a:pt x="1418" y="805"/>
                  <a:pt x="1418" y="806"/>
                  <a:pt x="1419" y="807"/>
                </a:cubicBezTo>
                <a:cubicBezTo>
                  <a:pt x="1421" y="811"/>
                  <a:pt x="1421" y="816"/>
                  <a:pt x="1423" y="820"/>
                </a:cubicBezTo>
                <a:cubicBezTo>
                  <a:pt x="1423" y="821"/>
                  <a:pt x="1424" y="823"/>
                  <a:pt x="1425" y="824"/>
                </a:cubicBezTo>
                <a:cubicBezTo>
                  <a:pt x="1425" y="826"/>
                  <a:pt x="1427" y="826"/>
                  <a:pt x="1428" y="826"/>
                </a:cubicBezTo>
                <a:cubicBezTo>
                  <a:pt x="1430" y="826"/>
                  <a:pt x="1431" y="826"/>
                  <a:pt x="1433" y="826"/>
                </a:cubicBezTo>
                <a:cubicBezTo>
                  <a:pt x="1435" y="826"/>
                  <a:pt x="1437" y="825"/>
                  <a:pt x="1438" y="824"/>
                </a:cubicBezTo>
                <a:cubicBezTo>
                  <a:pt x="1440" y="821"/>
                  <a:pt x="1442" y="821"/>
                  <a:pt x="1445" y="821"/>
                </a:cubicBezTo>
                <a:cubicBezTo>
                  <a:pt x="1448" y="821"/>
                  <a:pt x="1451" y="821"/>
                  <a:pt x="1454" y="819"/>
                </a:cubicBezTo>
                <a:cubicBezTo>
                  <a:pt x="1456" y="818"/>
                  <a:pt x="1458" y="817"/>
                  <a:pt x="1460" y="817"/>
                </a:cubicBezTo>
                <a:cubicBezTo>
                  <a:pt x="1462" y="817"/>
                  <a:pt x="1463" y="816"/>
                  <a:pt x="1464" y="815"/>
                </a:cubicBezTo>
                <a:cubicBezTo>
                  <a:pt x="1466" y="813"/>
                  <a:pt x="1468" y="812"/>
                  <a:pt x="1470" y="811"/>
                </a:cubicBezTo>
                <a:cubicBezTo>
                  <a:pt x="1473" y="810"/>
                  <a:pt x="1476" y="810"/>
                  <a:pt x="1479" y="808"/>
                </a:cubicBezTo>
                <a:cubicBezTo>
                  <a:pt x="1481" y="808"/>
                  <a:pt x="1483" y="806"/>
                  <a:pt x="1486" y="805"/>
                </a:cubicBezTo>
                <a:cubicBezTo>
                  <a:pt x="1487" y="805"/>
                  <a:pt x="1488" y="804"/>
                  <a:pt x="1488" y="803"/>
                </a:cubicBezTo>
                <a:cubicBezTo>
                  <a:pt x="1489" y="800"/>
                  <a:pt x="1491" y="798"/>
                  <a:pt x="1493" y="797"/>
                </a:cubicBezTo>
                <a:cubicBezTo>
                  <a:pt x="1497" y="796"/>
                  <a:pt x="1500" y="795"/>
                  <a:pt x="1504" y="795"/>
                </a:cubicBezTo>
                <a:cubicBezTo>
                  <a:pt x="1507" y="794"/>
                  <a:pt x="1509" y="793"/>
                  <a:pt x="1509" y="790"/>
                </a:cubicBezTo>
                <a:cubicBezTo>
                  <a:pt x="1510" y="789"/>
                  <a:pt x="1510" y="788"/>
                  <a:pt x="1512" y="788"/>
                </a:cubicBezTo>
                <a:cubicBezTo>
                  <a:pt x="1515" y="787"/>
                  <a:pt x="1517" y="786"/>
                  <a:pt x="1518" y="782"/>
                </a:cubicBezTo>
                <a:cubicBezTo>
                  <a:pt x="1519" y="781"/>
                  <a:pt x="1520" y="780"/>
                  <a:pt x="1522" y="780"/>
                </a:cubicBezTo>
                <a:cubicBezTo>
                  <a:pt x="1523" y="779"/>
                  <a:pt x="1524" y="779"/>
                  <a:pt x="1525" y="779"/>
                </a:cubicBezTo>
                <a:cubicBezTo>
                  <a:pt x="1526" y="778"/>
                  <a:pt x="1526" y="777"/>
                  <a:pt x="1526" y="777"/>
                </a:cubicBezTo>
                <a:cubicBezTo>
                  <a:pt x="1527" y="775"/>
                  <a:pt x="1526" y="773"/>
                  <a:pt x="1527" y="771"/>
                </a:cubicBezTo>
                <a:cubicBezTo>
                  <a:pt x="1527" y="770"/>
                  <a:pt x="1527" y="769"/>
                  <a:pt x="1529" y="768"/>
                </a:cubicBezTo>
                <a:cubicBezTo>
                  <a:pt x="1533" y="765"/>
                  <a:pt x="1536" y="761"/>
                  <a:pt x="1538" y="756"/>
                </a:cubicBezTo>
                <a:cubicBezTo>
                  <a:pt x="1539" y="754"/>
                  <a:pt x="1539" y="752"/>
                  <a:pt x="1536" y="750"/>
                </a:cubicBezTo>
                <a:cubicBezTo>
                  <a:pt x="1535" y="748"/>
                  <a:pt x="1533" y="746"/>
                  <a:pt x="1532" y="744"/>
                </a:cubicBezTo>
                <a:cubicBezTo>
                  <a:pt x="1531" y="743"/>
                  <a:pt x="1530" y="742"/>
                  <a:pt x="1528" y="741"/>
                </a:cubicBezTo>
                <a:cubicBezTo>
                  <a:pt x="1525" y="741"/>
                  <a:pt x="1523" y="741"/>
                  <a:pt x="1521" y="740"/>
                </a:cubicBezTo>
                <a:cubicBezTo>
                  <a:pt x="1520" y="740"/>
                  <a:pt x="1518" y="739"/>
                  <a:pt x="1517" y="738"/>
                </a:cubicBezTo>
                <a:cubicBezTo>
                  <a:pt x="1515" y="736"/>
                  <a:pt x="1513" y="734"/>
                  <a:pt x="1513" y="731"/>
                </a:cubicBezTo>
                <a:cubicBezTo>
                  <a:pt x="1513" y="728"/>
                  <a:pt x="1512" y="725"/>
                  <a:pt x="1512" y="723"/>
                </a:cubicBezTo>
                <a:cubicBezTo>
                  <a:pt x="1512" y="723"/>
                  <a:pt x="1512" y="722"/>
                  <a:pt x="1512" y="722"/>
                </a:cubicBezTo>
                <a:cubicBezTo>
                  <a:pt x="1511" y="722"/>
                  <a:pt x="1510" y="722"/>
                  <a:pt x="1510" y="723"/>
                </a:cubicBezTo>
                <a:cubicBezTo>
                  <a:pt x="1507" y="726"/>
                  <a:pt x="1503" y="730"/>
                  <a:pt x="1500" y="734"/>
                </a:cubicBezTo>
                <a:cubicBezTo>
                  <a:pt x="1498" y="737"/>
                  <a:pt x="1495" y="739"/>
                  <a:pt x="1492" y="738"/>
                </a:cubicBezTo>
                <a:cubicBezTo>
                  <a:pt x="1489" y="738"/>
                  <a:pt x="1486" y="738"/>
                  <a:pt x="1483" y="739"/>
                </a:cubicBezTo>
                <a:cubicBezTo>
                  <a:pt x="1482" y="740"/>
                  <a:pt x="1481" y="739"/>
                  <a:pt x="1480" y="738"/>
                </a:cubicBezTo>
                <a:cubicBezTo>
                  <a:pt x="1479" y="737"/>
                  <a:pt x="1478" y="736"/>
                  <a:pt x="1478" y="735"/>
                </a:cubicBezTo>
                <a:cubicBezTo>
                  <a:pt x="1478" y="732"/>
                  <a:pt x="1477" y="729"/>
                  <a:pt x="1477" y="726"/>
                </a:cubicBezTo>
                <a:cubicBezTo>
                  <a:pt x="1477" y="725"/>
                  <a:pt x="1477" y="725"/>
                  <a:pt x="1476" y="724"/>
                </a:cubicBezTo>
                <a:cubicBezTo>
                  <a:pt x="1476" y="724"/>
                  <a:pt x="1476" y="723"/>
                  <a:pt x="1475" y="723"/>
                </a:cubicBezTo>
                <a:cubicBezTo>
                  <a:pt x="1475" y="723"/>
                  <a:pt x="1474" y="724"/>
                  <a:pt x="1474" y="724"/>
                </a:cubicBezTo>
                <a:cubicBezTo>
                  <a:pt x="1473" y="725"/>
                  <a:pt x="1473" y="726"/>
                  <a:pt x="1472" y="727"/>
                </a:cubicBezTo>
                <a:cubicBezTo>
                  <a:pt x="1471" y="728"/>
                  <a:pt x="1470" y="728"/>
                  <a:pt x="1469" y="727"/>
                </a:cubicBezTo>
                <a:cubicBezTo>
                  <a:pt x="1468" y="726"/>
                  <a:pt x="1467" y="724"/>
                  <a:pt x="1467" y="722"/>
                </a:cubicBezTo>
                <a:cubicBezTo>
                  <a:pt x="1467" y="719"/>
                  <a:pt x="1465" y="717"/>
                  <a:pt x="1463" y="715"/>
                </a:cubicBezTo>
                <a:cubicBezTo>
                  <a:pt x="1462" y="713"/>
                  <a:pt x="1460" y="712"/>
                  <a:pt x="1459" y="710"/>
                </a:cubicBezTo>
                <a:cubicBezTo>
                  <a:pt x="1458" y="710"/>
                  <a:pt x="1457" y="709"/>
                  <a:pt x="1457" y="709"/>
                </a:cubicBezTo>
                <a:cubicBezTo>
                  <a:pt x="1455" y="706"/>
                  <a:pt x="1453" y="703"/>
                  <a:pt x="1452" y="700"/>
                </a:cubicBezTo>
                <a:cubicBezTo>
                  <a:pt x="1451" y="699"/>
                  <a:pt x="1452" y="698"/>
                  <a:pt x="1452" y="697"/>
                </a:cubicBezTo>
                <a:cubicBezTo>
                  <a:pt x="1452" y="696"/>
                  <a:pt x="1452" y="695"/>
                  <a:pt x="1452" y="694"/>
                </a:cubicBezTo>
                <a:cubicBezTo>
                  <a:pt x="1453" y="693"/>
                  <a:pt x="1453" y="693"/>
                  <a:pt x="1454" y="693"/>
                </a:cubicBezTo>
                <a:cubicBezTo>
                  <a:pt x="1455" y="692"/>
                  <a:pt x="1457" y="692"/>
                  <a:pt x="1459" y="692"/>
                </a:cubicBezTo>
                <a:cubicBezTo>
                  <a:pt x="1460" y="692"/>
                  <a:pt x="1462" y="692"/>
                  <a:pt x="1464" y="693"/>
                </a:cubicBezTo>
                <a:cubicBezTo>
                  <a:pt x="1465" y="694"/>
                  <a:pt x="1465" y="695"/>
                  <a:pt x="1466" y="696"/>
                </a:cubicBezTo>
                <a:cubicBezTo>
                  <a:pt x="1468" y="700"/>
                  <a:pt x="1471" y="703"/>
                  <a:pt x="1473" y="707"/>
                </a:cubicBezTo>
                <a:cubicBezTo>
                  <a:pt x="1474" y="708"/>
                  <a:pt x="1475" y="709"/>
                  <a:pt x="1477" y="710"/>
                </a:cubicBezTo>
                <a:cubicBezTo>
                  <a:pt x="1478" y="710"/>
                  <a:pt x="1478" y="710"/>
                  <a:pt x="1479" y="710"/>
                </a:cubicBezTo>
                <a:cubicBezTo>
                  <a:pt x="1481" y="711"/>
                  <a:pt x="1483" y="712"/>
                  <a:pt x="1484" y="713"/>
                </a:cubicBezTo>
                <a:cubicBezTo>
                  <a:pt x="1485" y="715"/>
                  <a:pt x="1487" y="715"/>
                  <a:pt x="1488" y="716"/>
                </a:cubicBezTo>
                <a:cubicBezTo>
                  <a:pt x="1491" y="718"/>
                  <a:pt x="1495" y="719"/>
                  <a:pt x="1499" y="720"/>
                </a:cubicBezTo>
                <a:cubicBezTo>
                  <a:pt x="1500" y="720"/>
                  <a:pt x="1501" y="720"/>
                  <a:pt x="1503" y="719"/>
                </a:cubicBezTo>
                <a:cubicBezTo>
                  <a:pt x="1505" y="718"/>
                  <a:pt x="1507" y="717"/>
                  <a:pt x="1509" y="716"/>
                </a:cubicBezTo>
                <a:cubicBezTo>
                  <a:pt x="1512" y="715"/>
                  <a:pt x="1514" y="716"/>
                  <a:pt x="1515" y="718"/>
                </a:cubicBezTo>
                <a:cubicBezTo>
                  <a:pt x="1516" y="720"/>
                  <a:pt x="1517" y="722"/>
                  <a:pt x="1517" y="724"/>
                </a:cubicBezTo>
                <a:cubicBezTo>
                  <a:pt x="1518" y="726"/>
                  <a:pt x="1520" y="726"/>
                  <a:pt x="1521" y="727"/>
                </a:cubicBezTo>
                <a:cubicBezTo>
                  <a:pt x="1530" y="727"/>
                  <a:pt x="1538" y="729"/>
                  <a:pt x="1546" y="730"/>
                </a:cubicBezTo>
                <a:cubicBezTo>
                  <a:pt x="1549" y="731"/>
                  <a:pt x="1551" y="731"/>
                  <a:pt x="1554" y="731"/>
                </a:cubicBezTo>
                <a:cubicBezTo>
                  <a:pt x="1559" y="730"/>
                  <a:pt x="1564" y="729"/>
                  <a:pt x="1569" y="730"/>
                </a:cubicBezTo>
                <a:cubicBezTo>
                  <a:pt x="1570" y="730"/>
                  <a:pt x="1571" y="730"/>
                  <a:pt x="1572" y="729"/>
                </a:cubicBezTo>
                <a:cubicBezTo>
                  <a:pt x="1576" y="728"/>
                  <a:pt x="1579" y="728"/>
                  <a:pt x="1583" y="728"/>
                </a:cubicBezTo>
                <a:cubicBezTo>
                  <a:pt x="1584" y="728"/>
                  <a:pt x="1585" y="729"/>
                  <a:pt x="1586" y="730"/>
                </a:cubicBezTo>
                <a:cubicBezTo>
                  <a:pt x="1586" y="731"/>
                  <a:pt x="1587" y="732"/>
                  <a:pt x="1588" y="733"/>
                </a:cubicBezTo>
                <a:cubicBezTo>
                  <a:pt x="1589" y="733"/>
                  <a:pt x="1590" y="735"/>
                  <a:pt x="1590" y="736"/>
                </a:cubicBezTo>
                <a:cubicBezTo>
                  <a:pt x="1591" y="739"/>
                  <a:pt x="1593" y="741"/>
                  <a:pt x="1596" y="741"/>
                </a:cubicBezTo>
                <a:cubicBezTo>
                  <a:pt x="1598" y="741"/>
                  <a:pt x="1599" y="743"/>
                  <a:pt x="1601" y="745"/>
                </a:cubicBezTo>
                <a:cubicBezTo>
                  <a:pt x="1603" y="748"/>
                  <a:pt x="1606" y="749"/>
                  <a:pt x="1610" y="749"/>
                </a:cubicBezTo>
                <a:cubicBezTo>
                  <a:pt x="1610" y="749"/>
                  <a:pt x="1611" y="749"/>
                  <a:pt x="1612" y="749"/>
                </a:cubicBezTo>
                <a:cubicBezTo>
                  <a:pt x="1612" y="749"/>
                  <a:pt x="1612" y="749"/>
                  <a:pt x="1612" y="749"/>
                </a:cubicBezTo>
                <a:cubicBezTo>
                  <a:pt x="1612" y="749"/>
                  <a:pt x="1612" y="749"/>
                  <a:pt x="1612" y="749"/>
                </a:cubicBezTo>
                <a:cubicBezTo>
                  <a:pt x="1612" y="749"/>
                  <a:pt x="1612" y="749"/>
                  <a:pt x="1612" y="749"/>
                </a:cubicBezTo>
                <a:cubicBezTo>
                  <a:pt x="1612" y="749"/>
                  <a:pt x="1612" y="749"/>
                  <a:pt x="1612" y="749"/>
                </a:cubicBezTo>
                <a:cubicBezTo>
                  <a:pt x="1611" y="751"/>
                  <a:pt x="1609" y="752"/>
                  <a:pt x="1606" y="751"/>
                </a:cubicBezTo>
                <a:cubicBezTo>
                  <a:pt x="1606" y="751"/>
                  <a:pt x="1605" y="752"/>
                  <a:pt x="1605" y="752"/>
                </a:cubicBezTo>
                <a:cubicBezTo>
                  <a:pt x="1605" y="752"/>
                  <a:pt x="1605" y="753"/>
                  <a:pt x="1605" y="753"/>
                </a:cubicBezTo>
                <a:cubicBezTo>
                  <a:pt x="1608" y="756"/>
                  <a:pt x="1610" y="759"/>
                  <a:pt x="1613" y="761"/>
                </a:cubicBezTo>
                <a:cubicBezTo>
                  <a:pt x="1618" y="766"/>
                  <a:pt x="1620" y="766"/>
                  <a:pt x="1626" y="762"/>
                </a:cubicBezTo>
                <a:cubicBezTo>
                  <a:pt x="1628" y="761"/>
                  <a:pt x="1630" y="759"/>
                  <a:pt x="1630" y="756"/>
                </a:cubicBezTo>
                <a:cubicBezTo>
                  <a:pt x="1630" y="756"/>
                  <a:pt x="1630" y="756"/>
                  <a:pt x="1630" y="756"/>
                </a:cubicBezTo>
                <a:cubicBezTo>
                  <a:pt x="1630" y="756"/>
                  <a:pt x="1630" y="756"/>
                  <a:pt x="1630" y="756"/>
                </a:cubicBezTo>
                <a:cubicBezTo>
                  <a:pt x="1630" y="756"/>
                  <a:pt x="1630" y="756"/>
                  <a:pt x="1630" y="756"/>
                </a:cubicBezTo>
                <a:cubicBezTo>
                  <a:pt x="1630" y="756"/>
                  <a:pt x="1630" y="756"/>
                  <a:pt x="1630" y="756"/>
                </a:cubicBezTo>
                <a:cubicBezTo>
                  <a:pt x="1630" y="756"/>
                  <a:pt x="1630" y="757"/>
                  <a:pt x="1630" y="757"/>
                </a:cubicBezTo>
                <a:cubicBezTo>
                  <a:pt x="1632" y="761"/>
                  <a:pt x="1633" y="764"/>
                  <a:pt x="1633" y="768"/>
                </a:cubicBezTo>
                <a:cubicBezTo>
                  <a:pt x="1633" y="770"/>
                  <a:pt x="1633" y="772"/>
                  <a:pt x="1633" y="774"/>
                </a:cubicBezTo>
                <a:cubicBezTo>
                  <a:pt x="1635" y="778"/>
                  <a:pt x="1636" y="782"/>
                  <a:pt x="1637" y="786"/>
                </a:cubicBezTo>
                <a:cubicBezTo>
                  <a:pt x="1638" y="791"/>
                  <a:pt x="1640" y="794"/>
                  <a:pt x="1640" y="799"/>
                </a:cubicBezTo>
                <a:cubicBezTo>
                  <a:pt x="1640" y="800"/>
                  <a:pt x="1641" y="800"/>
                  <a:pt x="1641" y="801"/>
                </a:cubicBezTo>
                <a:cubicBezTo>
                  <a:pt x="1643" y="804"/>
                  <a:pt x="1644" y="806"/>
                  <a:pt x="1646" y="809"/>
                </a:cubicBezTo>
                <a:cubicBezTo>
                  <a:pt x="1648" y="812"/>
                  <a:pt x="1649" y="815"/>
                  <a:pt x="1650" y="818"/>
                </a:cubicBezTo>
                <a:cubicBezTo>
                  <a:pt x="1651" y="820"/>
                  <a:pt x="1651" y="822"/>
                  <a:pt x="1652" y="823"/>
                </a:cubicBezTo>
                <a:cubicBezTo>
                  <a:pt x="1653" y="827"/>
                  <a:pt x="1654" y="830"/>
                  <a:pt x="1657" y="832"/>
                </a:cubicBezTo>
                <a:cubicBezTo>
                  <a:pt x="1658" y="834"/>
                  <a:pt x="1659" y="836"/>
                  <a:pt x="1660" y="837"/>
                </a:cubicBezTo>
                <a:cubicBezTo>
                  <a:pt x="1662" y="841"/>
                  <a:pt x="1664" y="845"/>
                  <a:pt x="1665" y="850"/>
                </a:cubicBezTo>
                <a:cubicBezTo>
                  <a:pt x="1665" y="852"/>
                  <a:pt x="1666" y="855"/>
                  <a:pt x="1668" y="857"/>
                </a:cubicBezTo>
                <a:cubicBezTo>
                  <a:pt x="1669" y="858"/>
                  <a:pt x="1669" y="858"/>
                  <a:pt x="1670" y="859"/>
                </a:cubicBezTo>
                <a:cubicBezTo>
                  <a:pt x="1672" y="861"/>
                  <a:pt x="1676" y="861"/>
                  <a:pt x="1677" y="858"/>
                </a:cubicBezTo>
                <a:cubicBezTo>
                  <a:pt x="1678" y="858"/>
                  <a:pt x="1678" y="857"/>
                  <a:pt x="1679" y="856"/>
                </a:cubicBezTo>
                <a:cubicBezTo>
                  <a:pt x="1679" y="855"/>
                  <a:pt x="1680" y="854"/>
                  <a:pt x="1682" y="853"/>
                </a:cubicBezTo>
                <a:cubicBezTo>
                  <a:pt x="1683" y="852"/>
                  <a:pt x="1684" y="851"/>
                  <a:pt x="1685" y="849"/>
                </a:cubicBezTo>
                <a:cubicBezTo>
                  <a:pt x="1686" y="847"/>
                  <a:pt x="1687" y="845"/>
                  <a:pt x="1689" y="844"/>
                </a:cubicBezTo>
                <a:cubicBezTo>
                  <a:pt x="1691" y="843"/>
                  <a:pt x="1691" y="842"/>
                  <a:pt x="1691" y="840"/>
                </a:cubicBezTo>
                <a:cubicBezTo>
                  <a:pt x="1691" y="839"/>
                  <a:pt x="1690" y="837"/>
                  <a:pt x="1690" y="836"/>
                </a:cubicBezTo>
                <a:cubicBezTo>
                  <a:pt x="1690" y="834"/>
                  <a:pt x="1690" y="832"/>
                  <a:pt x="1691" y="831"/>
                </a:cubicBezTo>
                <a:cubicBezTo>
                  <a:pt x="1691" y="830"/>
                  <a:pt x="1691" y="829"/>
                  <a:pt x="1692" y="828"/>
                </a:cubicBezTo>
                <a:cubicBezTo>
                  <a:pt x="1693" y="825"/>
                  <a:pt x="1693" y="823"/>
                  <a:pt x="1692" y="820"/>
                </a:cubicBezTo>
                <a:cubicBezTo>
                  <a:pt x="1691" y="819"/>
                  <a:pt x="1691" y="817"/>
                  <a:pt x="1691" y="816"/>
                </a:cubicBezTo>
                <a:cubicBezTo>
                  <a:pt x="1691" y="813"/>
                  <a:pt x="1691" y="809"/>
                  <a:pt x="1691" y="806"/>
                </a:cubicBezTo>
                <a:cubicBezTo>
                  <a:pt x="1691" y="804"/>
                  <a:pt x="1692" y="803"/>
                  <a:pt x="1694" y="802"/>
                </a:cubicBezTo>
                <a:cubicBezTo>
                  <a:pt x="1695" y="802"/>
                  <a:pt x="1696" y="802"/>
                  <a:pt x="1697" y="802"/>
                </a:cubicBezTo>
                <a:cubicBezTo>
                  <a:pt x="1698" y="799"/>
                  <a:pt x="1701" y="798"/>
                  <a:pt x="1703" y="797"/>
                </a:cubicBezTo>
                <a:cubicBezTo>
                  <a:pt x="1704" y="797"/>
                  <a:pt x="1705" y="796"/>
                  <a:pt x="1705" y="795"/>
                </a:cubicBezTo>
                <a:cubicBezTo>
                  <a:pt x="1706" y="793"/>
                  <a:pt x="1706" y="792"/>
                  <a:pt x="1707" y="791"/>
                </a:cubicBezTo>
                <a:cubicBezTo>
                  <a:pt x="1711" y="789"/>
                  <a:pt x="1713" y="785"/>
                  <a:pt x="1716" y="783"/>
                </a:cubicBezTo>
                <a:cubicBezTo>
                  <a:pt x="1718" y="782"/>
                  <a:pt x="1719" y="781"/>
                  <a:pt x="1720" y="779"/>
                </a:cubicBezTo>
                <a:cubicBezTo>
                  <a:pt x="1721" y="777"/>
                  <a:pt x="1722" y="776"/>
                  <a:pt x="1724" y="774"/>
                </a:cubicBezTo>
                <a:cubicBezTo>
                  <a:pt x="1725" y="773"/>
                  <a:pt x="1726" y="773"/>
                  <a:pt x="1727" y="772"/>
                </a:cubicBezTo>
                <a:cubicBezTo>
                  <a:pt x="1732" y="770"/>
                  <a:pt x="1735" y="766"/>
                  <a:pt x="1735" y="761"/>
                </a:cubicBezTo>
                <a:cubicBezTo>
                  <a:pt x="1735" y="759"/>
                  <a:pt x="1737" y="758"/>
                  <a:pt x="1738" y="757"/>
                </a:cubicBezTo>
                <a:cubicBezTo>
                  <a:pt x="1740" y="756"/>
                  <a:pt x="1742" y="756"/>
                  <a:pt x="1745" y="756"/>
                </a:cubicBezTo>
                <a:cubicBezTo>
                  <a:pt x="1750" y="756"/>
                  <a:pt x="1755" y="755"/>
                  <a:pt x="1760" y="752"/>
                </a:cubicBezTo>
                <a:cubicBezTo>
                  <a:pt x="1761" y="751"/>
                  <a:pt x="1764" y="751"/>
                  <a:pt x="1766" y="749"/>
                </a:cubicBezTo>
                <a:cubicBezTo>
                  <a:pt x="1766" y="749"/>
                  <a:pt x="1767" y="749"/>
                  <a:pt x="1767" y="750"/>
                </a:cubicBezTo>
                <a:cubicBezTo>
                  <a:pt x="1768" y="751"/>
                  <a:pt x="1768" y="753"/>
                  <a:pt x="1769" y="755"/>
                </a:cubicBezTo>
                <a:cubicBezTo>
                  <a:pt x="1771" y="761"/>
                  <a:pt x="1774" y="765"/>
                  <a:pt x="1779" y="768"/>
                </a:cubicBezTo>
                <a:cubicBezTo>
                  <a:pt x="1780" y="768"/>
                  <a:pt x="1781" y="769"/>
                  <a:pt x="1782" y="769"/>
                </a:cubicBezTo>
                <a:cubicBezTo>
                  <a:pt x="1783" y="770"/>
                  <a:pt x="1783" y="771"/>
                  <a:pt x="1783" y="773"/>
                </a:cubicBezTo>
                <a:cubicBezTo>
                  <a:pt x="1782" y="776"/>
                  <a:pt x="1783" y="776"/>
                  <a:pt x="1785" y="778"/>
                </a:cubicBezTo>
                <a:cubicBezTo>
                  <a:pt x="1787" y="778"/>
                  <a:pt x="1788" y="779"/>
                  <a:pt x="1789" y="781"/>
                </a:cubicBezTo>
                <a:cubicBezTo>
                  <a:pt x="1789" y="781"/>
                  <a:pt x="1789" y="781"/>
                  <a:pt x="1789" y="782"/>
                </a:cubicBezTo>
                <a:cubicBezTo>
                  <a:pt x="1791" y="785"/>
                  <a:pt x="1792" y="789"/>
                  <a:pt x="1791" y="793"/>
                </a:cubicBezTo>
                <a:cubicBezTo>
                  <a:pt x="1790" y="795"/>
                  <a:pt x="1791" y="796"/>
                  <a:pt x="1791" y="798"/>
                </a:cubicBezTo>
                <a:cubicBezTo>
                  <a:pt x="1791" y="799"/>
                  <a:pt x="1793" y="801"/>
                  <a:pt x="1794" y="801"/>
                </a:cubicBezTo>
                <a:cubicBezTo>
                  <a:pt x="1797" y="800"/>
                  <a:pt x="1800" y="800"/>
                  <a:pt x="1803" y="798"/>
                </a:cubicBezTo>
                <a:cubicBezTo>
                  <a:pt x="1805" y="797"/>
                  <a:pt x="1807" y="795"/>
                  <a:pt x="1809" y="794"/>
                </a:cubicBezTo>
                <a:close/>
                <a:moveTo>
                  <a:pt x="1960" y="668"/>
                </a:moveTo>
                <a:cubicBezTo>
                  <a:pt x="1961" y="668"/>
                  <a:pt x="1961" y="668"/>
                  <a:pt x="1961" y="669"/>
                </a:cubicBezTo>
                <a:cubicBezTo>
                  <a:pt x="1961" y="669"/>
                  <a:pt x="1961" y="669"/>
                  <a:pt x="1961" y="670"/>
                </a:cubicBezTo>
                <a:cubicBezTo>
                  <a:pt x="1961" y="670"/>
                  <a:pt x="1961" y="670"/>
                  <a:pt x="1961" y="670"/>
                </a:cubicBezTo>
                <a:cubicBezTo>
                  <a:pt x="1961" y="670"/>
                  <a:pt x="1961" y="670"/>
                  <a:pt x="1961" y="670"/>
                </a:cubicBezTo>
                <a:cubicBezTo>
                  <a:pt x="1961" y="670"/>
                  <a:pt x="1961" y="670"/>
                  <a:pt x="1961" y="670"/>
                </a:cubicBezTo>
                <a:cubicBezTo>
                  <a:pt x="1961" y="670"/>
                  <a:pt x="1961" y="670"/>
                  <a:pt x="1961" y="670"/>
                </a:cubicBezTo>
                <a:cubicBezTo>
                  <a:pt x="1960" y="670"/>
                  <a:pt x="1960" y="669"/>
                  <a:pt x="1960" y="669"/>
                </a:cubicBezTo>
                <a:cubicBezTo>
                  <a:pt x="1959" y="669"/>
                  <a:pt x="1960" y="668"/>
                  <a:pt x="1960" y="668"/>
                </a:cubicBezTo>
                <a:close/>
                <a:moveTo>
                  <a:pt x="1945" y="649"/>
                </a:moveTo>
                <a:cubicBezTo>
                  <a:pt x="1946" y="650"/>
                  <a:pt x="1946" y="650"/>
                  <a:pt x="1946" y="650"/>
                </a:cubicBezTo>
                <a:cubicBezTo>
                  <a:pt x="1946" y="650"/>
                  <a:pt x="1946" y="650"/>
                  <a:pt x="1945" y="650"/>
                </a:cubicBezTo>
                <a:cubicBezTo>
                  <a:pt x="1945" y="650"/>
                  <a:pt x="1945" y="650"/>
                  <a:pt x="1945" y="650"/>
                </a:cubicBezTo>
                <a:cubicBezTo>
                  <a:pt x="1944" y="650"/>
                  <a:pt x="1945" y="649"/>
                  <a:pt x="1945" y="649"/>
                </a:cubicBezTo>
                <a:close/>
                <a:moveTo>
                  <a:pt x="1937" y="689"/>
                </a:moveTo>
                <a:cubicBezTo>
                  <a:pt x="1937" y="689"/>
                  <a:pt x="1937" y="689"/>
                  <a:pt x="1937" y="689"/>
                </a:cubicBezTo>
                <a:cubicBezTo>
                  <a:pt x="1938" y="689"/>
                  <a:pt x="1938" y="690"/>
                  <a:pt x="1938" y="691"/>
                </a:cubicBezTo>
                <a:cubicBezTo>
                  <a:pt x="1938" y="691"/>
                  <a:pt x="1937" y="691"/>
                  <a:pt x="1937" y="691"/>
                </a:cubicBezTo>
                <a:cubicBezTo>
                  <a:pt x="1937" y="690"/>
                  <a:pt x="1937" y="690"/>
                  <a:pt x="1936" y="689"/>
                </a:cubicBezTo>
                <a:cubicBezTo>
                  <a:pt x="1936" y="689"/>
                  <a:pt x="1937" y="689"/>
                  <a:pt x="1937" y="689"/>
                </a:cubicBezTo>
                <a:close/>
                <a:moveTo>
                  <a:pt x="2013" y="521"/>
                </a:moveTo>
                <a:cubicBezTo>
                  <a:pt x="2013" y="521"/>
                  <a:pt x="2015" y="522"/>
                  <a:pt x="2015" y="522"/>
                </a:cubicBezTo>
                <a:cubicBezTo>
                  <a:pt x="2015" y="523"/>
                  <a:pt x="2015" y="524"/>
                  <a:pt x="2015" y="525"/>
                </a:cubicBezTo>
                <a:cubicBezTo>
                  <a:pt x="2015" y="525"/>
                  <a:pt x="2014" y="526"/>
                  <a:pt x="2014" y="527"/>
                </a:cubicBezTo>
                <a:cubicBezTo>
                  <a:pt x="2014" y="527"/>
                  <a:pt x="2013" y="527"/>
                  <a:pt x="2013" y="527"/>
                </a:cubicBezTo>
                <a:cubicBezTo>
                  <a:pt x="2012" y="526"/>
                  <a:pt x="2011" y="525"/>
                  <a:pt x="2011" y="523"/>
                </a:cubicBezTo>
                <a:cubicBezTo>
                  <a:pt x="2011" y="522"/>
                  <a:pt x="2012" y="521"/>
                  <a:pt x="2013" y="521"/>
                </a:cubicBezTo>
                <a:close/>
                <a:moveTo>
                  <a:pt x="2168" y="194"/>
                </a:moveTo>
                <a:cubicBezTo>
                  <a:pt x="2169" y="194"/>
                  <a:pt x="2170" y="193"/>
                  <a:pt x="2171" y="193"/>
                </a:cubicBezTo>
                <a:cubicBezTo>
                  <a:pt x="2171" y="193"/>
                  <a:pt x="2172" y="193"/>
                  <a:pt x="2172" y="193"/>
                </a:cubicBezTo>
                <a:cubicBezTo>
                  <a:pt x="2172" y="194"/>
                  <a:pt x="2172" y="194"/>
                  <a:pt x="2172" y="194"/>
                </a:cubicBezTo>
                <a:cubicBezTo>
                  <a:pt x="2171" y="195"/>
                  <a:pt x="2170" y="196"/>
                  <a:pt x="2169" y="196"/>
                </a:cubicBezTo>
                <a:cubicBezTo>
                  <a:pt x="2169" y="196"/>
                  <a:pt x="2168" y="196"/>
                  <a:pt x="2167" y="195"/>
                </a:cubicBezTo>
                <a:cubicBezTo>
                  <a:pt x="2167" y="194"/>
                  <a:pt x="2167" y="194"/>
                  <a:pt x="2168" y="194"/>
                </a:cubicBezTo>
                <a:close/>
                <a:moveTo>
                  <a:pt x="2021" y="143"/>
                </a:moveTo>
                <a:cubicBezTo>
                  <a:pt x="2021" y="143"/>
                  <a:pt x="2021" y="143"/>
                  <a:pt x="2021" y="143"/>
                </a:cubicBezTo>
                <a:cubicBezTo>
                  <a:pt x="2022" y="143"/>
                  <a:pt x="2022" y="143"/>
                  <a:pt x="2022" y="144"/>
                </a:cubicBezTo>
                <a:cubicBezTo>
                  <a:pt x="2022" y="144"/>
                  <a:pt x="2022" y="144"/>
                  <a:pt x="2022" y="144"/>
                </a:cubicBezTo>
                <a:cubicBezTo>
                  <a:pt x="2021" y="144"/>
                  <a:pt x="2021" y="143"/>
                  <a:pt x="2021" y="143"/>
                </a:cubicBezTo>
                <a:cubicBezTo>
                  <a:pt x="2021" y="143"/>
                  <a:pt x="2021" y="143"/>
                  <a:pt x="2021" y="143"/>
                </a:cubicBezTo>
                <a:cubicBezTo>
                  <a:pt x="2020" y="143"/>
                  <a:pt x="2020" y="143"/>
                  <a:pt x="2020" y="142"/>
                </a:cubicBezTo>
                <a:cubicBezTo>
                  <a:pt x="2020" y="142"/>
                  <a:pt x="2021" y="143"/>
                  <a:pt x="2021" y="143"/>
                </a:cubicBezTo>
                <a:close/>
                <a:moveTo>
                  <a:pt x="1942" y="418"/>
                </a:moveTo>
                <a:cubicBezTo>
                  <a:pt x="1942" y="417"/>
                  <a:pt x="1942" y="417"/>
                  <a:pt x="1942" y="417"/>
                </a:cubicBezTo>
                <a:cubicBezTo>
                  <a:pt x="1943" y="417"/>
                  <a:pt x="1943" y="417"/>
                  <a:pt x="1943" y="417"/>
                </a:cubicBezTo>
                <a:cubicBezTo>
                  <a:pt x="1943" y="417"/>
                  <a:pt x="1943" y="417"/>
                  <a:pt x="1943" y="417"/>
                </a:cubicBezTo>
                <a:cubicBezTo>
                  <a:pt x="1943" y="417"/>
                  <a:pt x="1943" y="417"/>
                  <a:pt x="1942" y="417"/>
                </a:cubicBezTo>
                <a:cubicBezTo>
                  <a:pt x="1942" y="418"/>
                  <a:pt x="1942" y="418"/>
                  <a:pt x="1942" y="418"/>
                </a:cubicBezTo>
                <a:cubicBezTo>
                  <a:pt x="1941" y="418"/>
                  <a:pt x="1941" y="418"/>
                  <a:pt x="1941" y="418"/>
                </a:cubicBezTo>
                <a:lnTo>
                  <a:pt x="1942" y="418"/>
                </a:lnTo>
                <a:close/>
                <a:moveTo>
                  <a:pt x="1907" y="691"/>
                </a:moveTo>
                <a:cubicBezTo>
                  <a:pt x="1907" y="691"/>
                  <a:pt x="1907" y="691"/>
                  <a:pt x="1907" y="691"/>
                </a:cubicBezTo>
                <a:cubicBezTo>
                  <a:pt x="1908" y="691"/>
                  <a:pt x="1909" y="691"/>
                  <a:pt x="1910" y="690"/>
                </a:cubicBezTo>
                <a:cubicBezTo>
                  <a:pt x="1911" y="690"/>
                  <a:pt x="1911" y="690"/>
                  <a:pt x="1911" y="691"/>
                </a:cubicBezTo>
                <a:cubicBezTo>
                  <a:pt x="1911" y="691"/>
                  <a:pt x="1911" y="692"/>
                  <a:pt x="1910" y="692"/>
                </a:cubicBezTo>
                <a:cubicBezTo>
                  <a:pt x="1909" y="693"/>
                  <a:pt x="1908" y="692"/>
                  <a:pt x="1907" y="691"/>
                </a:cubicBezTo>
                <a:cubicBezTo>
                  <a:pt x="1907" y="691"/>
                  <a:pt x="1907" y="691"/>
                  <a:pt x="1906" y="691"/>
                </a:cubicBezTo>
                <a:cubicBezTo>
                  <a:pt x="1906" y="691"/>
                  <a:pt x="1906" y="691"/>
                  <a:pt x="1906" y="691"/>
                </a:cubicBezTo>
                <a:cubicBezTo>
                  <a:pt x="1907" y="691"/>
                  <a:pt x="1907" y="691"/>
                  <a:pt x="1907" y="691"/>
                </a:cubicBezTo>
                <a:close/>
                <a:moveTo>
                  <a:pt x="1903" y="127"/>
                </a:moveTo>
                <a:cubicBezTo>
                  <a:pt x="1903" y="126"/>
                  <a:pt x="1903" y="126"/>
                  <a:pt x="1903" y="126"/>
                </a:cubicBezTo>
                <a:cubicBezTo>
                  <a:pt x="1903" y="127"/>
                  <a:pt x="1903" y="127"/>
                  <a:pt x="1903" y="127"/>
                </a:cubicBezTo>
                <a:cubicBezTo>
                  <a:pt x="1903" y="127"/>
                  <a:pt x="1903" y="127"/>
                  <a:pt x="1903" y="127"/>
                </a:cubicBezTo>
                <a:cubicBezTo>
                  <a:pt x="1905" y="128"/>
                  <a:pt x="1905" y="129"/>
                  <a:pt x="1905" y="130"/>
                </a:cubicBezTo>
                <a:cubicBezTo>
                  <a:pt x="1905" y="131"/>
                  <a:pt x="1904" y="132"/>
                  <a:pt x="1904" y="133"/>
                </a:cubicBezTo>
                <a:cubicBezTo>
                  <a:pt x="1904" y="133"/>
                  <a:pt x="1903" y="133"/>
                  <a:pt x="1903" y="133"/>
                </a:cubicBezTo>
                <a:cubicBezTo>
                  <a:pt x="1903" y="133"/>
                  <a:pt x="1903" y="133"/>
                  <a:pt x="1903" y="133"/>
                </a:cubicBezTo>
                <a:cubicBezTo>
                  <a:pt x="1903" y="131"/>
                  <a:pt x="1903" y="129"/>
                  <a:pt x="1903" y="127"/>
                </a:cubicBezTo>
                <a:cubicBezTo>
                  <a:pt x="1903" y="127"/>
                  <a:pt x="1903" y="127"/>
                  <a:pt x="1903" y="127"/>
                </a:cubicBezTo>
                <a:close/>
                <a:moveTo>
                  <a:pt x="1895" y="491"/>
                </a:moveTo>
                <a:cubicBezTo>
                  <a:pt x="1895" y="491"/>
                  <a:pt x="1895" y="491"/>
                  <a:pt x="1895" y="491"/>
                </a:cubicBezTo>
                <a:cubicBezTo>
                  <a:pt x="1895" y="490"/>
                  <a:pt x="1895" y="490"/>
                  <a:pt x="1895" y="489"/>
                </a:cubicBezTo>
                <a:cubicBezTo>
                  <a:pt x="1895" y="489"/>
                  <a:pt x="1896" y="490"/>
                  <a:pt x="1896" y="490"/>
                </a:cubicBezTo>
                <a:cubicBezTo>
                  <a:pt x="1896" y="490"/>
                  <a:pt x="1895" y="491"/>
                  <a:pt x="1895" y="491"/>
                </a:cubicBezTo>
                <a:close/>
                <a:moveTo>
                  <a:pt x="1896" y="122"/>
                </a:moveTo>
                <a:cubicBezTo>
                  <a:pt x="1896" y="122"/>
                  <a:pt x="1897" y="123"/>
                  <a:pt x="1897" y="123"/>
                </a:cubicBezTo>
                <a:cubicBezTo>
                  <a:pt x="1897" y="123"/>
                  <a:pt x="1897" y="123"/>
                  <a:pt x="1897" y="123"/>
                </a:cubicBezTo>
                <a:cubicBezTo>
                  <a:pt x="1896" y="124"/>
                  <a:pt x="1896" y="125"/>
                  <a:pt x="1895" y="125"/>
                </a:cubicBezTo>
                <a:cubicBezTo>
                  <a:pt x="1895" y="125"/>
                  <a:pt x="1895" y="125"/>
                  <a:pt x="1894" y="126"/>
                </a:cubicBezTo>
                <a:cubicBezTo>
                  <a:pt x="1894" y="126"/>
                  <a:pt x="1893" y="125"/>
                  <a:pt x="1893" y="125"/>
                </a:cubicBezTo>
                <a:cubicBezTo>
                  <a:pt x="1893" y="123"/>
                  <a:pt x="1894" y="122"/>
                  <a:pt x="1896" y="122"/>
                </a:cubicBezTo>
                <a:close/>
                <a:moveTo>
                  <a:pt x="1867" y="153"/>
                </a:moveTo>
                <a:cubicBezTo>
                  <a:pt x="1868" y="153"/>
                  <a:pt x="1869" y="154"/>
                  <a:pt x="1870" y="154"/>
                </a:cubicBezTo>
                <a:cubicBezTo>
                  <a:pt x="1870" y="154"/>
                  <a:pt x="1870" y="154"/>
                  <a:pt x="1870" y="155"/>
                </a:cubicBezTo>
                <a:cubicBezTo>
                  <a:pt x="1870" y="155"/>
                  <a:pt x="1870" y="156"/>
                  <a:pt x="1869" y="156"/>
                </a:cubicBezTo>
                <a:cubicBezTo>
                  <a:pt x="1868" y="156"/>
                  <a:pt x="1867" y="156"/>
                  <a:pt x="1866" y="154"/>
                </a:cubicBezTo>
                <a:cubicBezTo>
                  <a:pt x="1866" y="154"/>
                  <a:pt x="1866" y="153"/>
                  <a:pt x="1867" y="153"/>
                </a:cubicBezTo>
                <a:close/>
                <a:moveTo>
                  <a:pt x="1864" y="823"/>
                </a:moveTo>
                <a:cubicBezTo>
                  <a:pt x="1864" y="823"/>
                  <a:pt x="1865" y="823"/>
                  <a:pt x="1865" y="823"/>
                </a:cubicBezTo>
                <a:cubicBezTo>
                  <a:pt x="1864" y="823"/>
                  <a:pt x="1864" y="823"/>
                  <a:pt x="1864" y="823"/>
                </a:cubicBezTo>
                <a:cubicBezTo>
                  <a:pt x="1864" y="823"/>
                  <a:pt x="1864" y="823"/>
                  <a:pt x="1864" y="823"/>
                </a:cubicBezTo>
                <a:close/>
                <a:moveTo>
                  <a:pt x="1684" y="116"/>
                </a:moveTo>
                <a:cubicBezTo>
                  <a:pt x="1684" y="116"/>
                  <a:pt x="1684" y="117"/>
                  <a:pt x="1685" y="117"/>
                </a:cubicBezTo>
                <a:cubicBezTo>
                  <a:pt x="1684" y="117"/>
                  <a:pt x="1684" y="117"/>
                  <a:pt x="1684" y="116"/>
                </a:cubicBezTo>
                <a:cubicBezTo>
                  <a:pt x="1684" y="116"/>
                  <a:pt x="1684" y="116"/>
                  <a:pt x="1684" y="116"/>
                </a:cubicBezTo>
                <a:close/>
                <a:moveTo>
                  <a:pt x="1172" y="380"/>
                </a:moveTo>
                <a:cubicBezTo>
                  <a:pt x="1172" y="380"/>
                  <a:pt x="1172" y="380"/>
                  <a:pt x="1172" y="380"/>
                </a:cubicBezTo>
                <a:cubicBezTo>
                  <a:pt x="1173" y="380"/>
                  <a:pt x="1173" y="380"/>
                  <a:pt x="1173" y="380"/>
                </a:cubicBezTo>
                <a:lnTo>
                  <a:pt x="1172" y="380"/>
                </a:lnTo>
                <a:close/>
                <a:moveTo>
                  <a:pt x="1195" y="434"/>
                </a:moveTo>
                <a:cubicBezTo>
                  <a:pt x="1195" y="435"/>
                  <a:pt x="1194" y="436"/>
                  <a:pt x="1192" y="437"/>
                </a:cubicBezTo>
                <a:cubicBezTo>
                  <a:pt x="1191" y="437"/>
                  <a:pt x="1190" y="437"/>
                  <a:pt x="1188" y="437"/>
                </a:cubicBezTo>
                <a:cubicBezTo>
                  <a:pt x="1188" y="437"/>
                  <a:pt x="1188" y="437"/>
                  <a:pt x="1188" y="437"/>
                </a:cubicBezTo>
                <a:cubicBezTo>
                  <a:pt x="1188" y="437"/>
                  <a:pt x="1188" y="437"/>
                  <a:pt x="1188" y="437"/>
                </a:cubicBezTo>
                <a:cubicBezTo>
                  <a:pt x="1188" y="437"/>
                  <a:pt x="1188" y="437"/>
                  <a:pt x="1188" y="437"/>
                </a:cubicBezTo>
                <a:cubicBezTo>
                  <a:pt x="1188" y="437"/>
                  <a:pt x="1188" y="437"/>
                  <a:pt x="1188" y="437"/>
                </a:cubicBezTo>
                <a:cubicBezTo>
                  <a:pt x="1188" y="435"/>
                  <a:pt x="1188" y="433"/>
                  <a:pt x="1191" y="432"/>
                </a:cubicBezTo>
                <a:cubicBezTo>
                  <a:pt x="1191" y="432"/>
                  <a:pt x="1191" y="431"/>
                  <a:pt x="1192" y="430"/>
                </a:cubicBezTo>
                <a:cubicBezTo>
                  <a:pt x="1193" y="429"/>
                  <a:pt x="1193" y="429"/>
                  <a:pt x="1194" y="429"/>
                </a:cubicBezTo>
                <a:cubicBezTo>
                  <a:pt x="1194" y="430"/>
                  <a:pt x="1195" y="430"/>
                  <a:pt x="1195" y="431"/>
                </a:cubicBezTo>
                <a:cubicBezTo>
                  <a:pt x="1195" y="432"/>
                  <a:pt x="1195" y="433"/>
                  <a:pt x="1195" y="434"/>
                </a:cubicBezTo>
                <a:close/>
                <a:moveTo>
                  <a:pt x="1201" y="438"/>
                </a:moveTo>
                <a:cubicBezTo>
                  <a:pt x="1201" y="438"/>
                  <a:pt x="1201" y="439"/>
                  <a:pt x="1201" y="439"/>
                </a:cubicBezTo>
                <a:cubicBezTo>
                  <a:pt x="1200" y="439"/>
                  <a:pt x="1200" y="439"/>
                  <a:pt x="1200" y="439"/>
                </a:cubicBezTo>
                <a:cubicBezTo>
                  <a:pt x="1200" y="439"/>
                  <a:pt x="1200" y="440"/>
                  <a:pt x="1200" y="440"/>
                </a:cubicBezTo>
                <a:cubicBezTo>
                  <a:pt x="1200" y="439"/>
                  <a:pt x="1200" y="439"/>
                  <a:pt x="1200" y="438"/>
                </a:cubicBezTo>
                <a:cubicBezTo>
                  <a:pt x="1200" y="438"/>
                  <a:pt x="1200" y="438"/>
                  <a:pt x="1201" y="438"/>
                </a:cubicBezTo>
                <a:cubicBezTo>
                  <a:pt x="1201" y="438"/>
                  <a:pt x="1201" y="437"/>
                  <a:pt x="1201" y="437"/>
                </a:cubicBezTo>
                <a:cubicBezTo>
                  <a:pt x="1201" y="437"/>
                  <a:pt x="1201" y="437"/>
                  <a:pt x="1201" y="437"/>
                </a:cubicBezTo>
                <a:cubicBezTo>
                  <a:pt x="1201" y="438"/>
                  <a:pt x="1201" y="438"/>
                  <a:pt x="1201" y="438"/>
                </a:cubicBezTo>
                <a:close/>
                <a:moveTo>
                  <a:pt x="1215" y="425"/>
                </a:moveTo>
                <a:cubicBezTo>
                  <a:pt x="1215" y="425"/>
                  <a:pt x="1215" y="425"/>
                  <a:pt x="1216" y="425"/>
                </a:cubicBezTo>
                <a:cubicBezTo>
                  <a:pt x="1216" y="425"/>
                  <a:pt x="1217" y="425"/>
                  <a:pt x="1217" y="426"/>
                </a:cubicBezTo>
                <a:cubicBezTo>
                  <a:pt x="1217" y="426"/>
                  <a:pt x="1217" y="426"/>
                  <a:pt x="1217" y="426"/>
                </a:cubicBezTo>
                <a:cubicBezTo>
                  <a:pt x="1217" y="426"/>
                  <a:pt x="1216" y="426"/>
                  <a:pt x="1215" y="426"/>
                </a:cubicBezTo>
                <a:cubicBezTo>
                  <a:pt x="1215" y="426"/>
                  <a:pt x="1214" y="426"/>
                  <a:pt x="1215" y="425"/>
                </a:cubicBezTo>
                <a:close/>
                <a:moveTo>
                  <a:pt x="1228" y="294"/>
                </a:moveTo>
                <a:cubicBezTo>
                  <a:pt x="1228" y="294"/>
                  <a:pt x="1228" y="294"/>
                  <a:pt x="1227" y="294"/>
                </a:cubicBezTo>
                <a:cubicBezTo>
                  <a:pt x="1227" y="295"/>
                  <a:pt x="1226" y="295"/>
                  <a:pt x="1226" y="294"/>
                </a:cubicBezTo>
                <a:cubicBezTo>
                  <a:pt x="1226" y="294"/>
                  <a:pt x="1226" y="293"/>
                  <a:pt x="1226" y="293"/>
                </a:cubicBezTo>
                <a:cubicBezTo>
                  <a:pt x="1226" y="293"/>
                  <a:pt x="1227" y="292"/>
                  <a:pt x="1227" y="292"/>
                </a:cubicBezTo>
                <a:cubicBezTo>
                  <a:pt x="1228" y="292"/>
                  <a:pt x="1229" y="294"/>
                  <a:pt x="1228" y="294"/>
                </a:cubicBezTo>
                <a:close/>
                <a:moveTo>
                  <a:pt x="1237" y="288"/>
                </a:moveTo>
                <a:cubicBezTo>
                  <a:pt x="1237" y="289"/>
                  <a:pt x="1237" y="289"/>
                  <a:pt x="1237" y="289"/>
                </a:cubicBezTo>
                <a:cubicBezTo>
                  <a:pt x="1237" y="289"/>
                  <a:pt x="1237" y="290"/>
                  <a:pt x="1236" y="290"/>
                </a:cubicBezTo>
                <a:cubicBezTo>
                  <a:pt x="1236" y="290"/>
                  <a:pt x="1236" y="289"/>
                  <a:pt x="1236" y="289"/>
                </a:cubicBezTo>
                <a:cubicBezTo>
                  <a:pt x="1236" y="289"/>
                  <a:pt x="1237" y="289"/>
                  <a:pt x="1237" y="289"/>
                </a:cubicBezTo>
                <a:cubicBezTo>
                  <a:pt x="1237" y="288"/>
                  <a:pt x="1237" y="288"/>
                  <a:pt x="1237" y="288"/>
                </a:cubicBezTo>
                <a:cubicBezTo>
                  <a:pt x="1238" y="288"/>
                  <a:pt x="1238" y="288"/>
                  <a:pt x="1238" y="288"/>
                </a:cubicBezTo>
                <a:lnTo>
                  <a:pt x="1237" y="288"/>
                </a:lnTo>
                <a:close/>
                <a:moveTo>
                  <a:pt x="1250" y="284"/>
                </a:moveTo>
                <a:cubicBezTo>
                  <a:pt x="1250" y="284"/>
                  <a:pt x="1250" y="285"/>
                  <a:pt x="1250" y="285"/>
                </a:cubicBezTo>
                <a:cubicBezTo>
                  <a:pt x="1249" y="285"/>
                  <a:pt x="1249" y="285"/>
                  <a:pt x="1249" y="285"/>
                </a:cubicBezTo>
                <a:cubicBezTo>
                  <a:pt x="1249" y="286"/>
                  <a:pt x="1249" y="288"/>
                  <a:pt x="1249" y="289"/>
                </a:cubicBezTo>
                <a:cubicBezTo>
                  <a:pt x="1249" y="289"/>
                  <a:pt x="1249" y="289"/>
                  <a:pt x="1249" y="289"/>
                </a:cubicBezTo>
                <a:cubicBezTo>
                  <a:pt x="1249" y="289"/>
                  <a:pt x="1248" y="289"/>
                  <a:pt x="1248" y="289"/>
                </a:cubicBezTo>
                <a:cubicBezTo>
                  <a:pt x="1248" y="287"/>
                  <a:pt x="1249" y="286"/>
                  <a:pt x="1249" y="285"/>
                </a:cubicBezTo>
                <a:cubicBezTo>
                  <a:pt x="1249" y="285"/>
                  <a:pt x="1249" y="285"/>
                  <a:pt x="1249" y="284"/>
                </a:cubicBezTo>
                <a:cubicBezTo>
                  <a:pt x="1250" y="284"/>
                  <a:pt x="1250" y="284"/>
                  <a:pt x="1250" y="284"/>
                </a:cubicBezTo>
                <a:cubicBezTo>
                  <a:pt x="1250" y="284"/>
                  <a:pt x="1250" y="284"/>
                  <a:pt x="1250" y="284"/>
                </a:cubicBezTo>
                <a:cubicBezTo>
                  <a:pt x="1250" y="284"/>
                  <a:pt x="1250" y="284"/>
                  <a:pt x="1250" y="284"/>
                </a:cubicBezTo>
                <a:close/>
                <a:moveTo>
                  <a:pt x="1264" y="399"/>
                </a:moveTo>
                <a:cubicBezTo>
                  <a:pt x="1265" y="398"/>
                  <a:pt x="1265" y="398"/>
                  <a:pt x="1265" y="398"/>
                </a:cubicBezTo>
                <a:cubicBezTo>
                  <a:pt x="1265" y="399"/>
                  <a:pt x="1265" y="399"/>
                  <a:pt x="1265" y="399"/>
                </a:cubicBezTo>
                <a:lnTo>
                  <a:pt x="1264" y="399"/>
                </a:lnTo>
                <a:close/>
                <a:moveTo>
                  <a:pt x="1266" y="306"/>
                </a:moveTo>
                <a:cubicBezTo>
                  <a:pt x="1266" y="305"/>
                  <a:pt x="1267" y="305"/>
                  <a:pt x="1267" y="304"/>
                </a:cubicBezTo>
                <a:cubicBezTo>
                  <a:pt x="1267" y="304"/>
                  <a:pt x="1267" y="304"/>
                  <a:pt x="1267" y="304"/>
                </a:cubicBezTo>
                <a:cubicBezTo>
                  <a:pt x="1267" y="303"/>
                  <a:pt x="1267" y="303"/>
                  <a:pt x="1267" y="303"/>
                </a:cubicBezTo>
                <a:cubicBezTo>
                  <a:pt x="1267" y="304"/>
                  <a:pt x="1267" y="304"/>
                  <a:pt x="1267" y="304"/>
                </a:cubicBezTo>
                <a:cubicBezTo>
                  <a:pt x="1267" y="304"/>
                  <a:pt x="1267" y="304"/>
                  <a:pt x="1267" y="304"/>
                </a:cubicBezTo>
                <a:cubicBezTo>
                  <a:pt x="1267" y="305"/>
                  <a:pt x="1268" y="306"/>
                  <a:pt x="1268" y="306"/>
                </a:cubicBezTo>
                <a:cubicBezTo>
                  <a:pt x="1268" y="307"/>
                  <a:pt x="1267" y="307"/>
                  <a:pt x="1267" y="307"/>
                </a:cubicBezTo>
                <a:cubicBezTo>
                  <a:pt x="1267" y="308"/>
                  <a:pt x="1266" y="308"/>
                  <a:pt x="1266" y="307"/>
                </a:cubicBezTo>
                <a:cubicBezTo>
                  <a:pt x="1266" y="307"/>
                  <a:pt x="1265" y="306"/>
                  <a:pt x="1266" y="306"/>
                </a:cubicBezTo>
                <a:close/>
                <a:moveTo>
                  <a:pt x="1269" y="386"/>
                </a:moveTo>
                <a:cubicBezTo>
                  <a:pt x="1269" y="386"/>
                  <a:pt x="1268" y="386"/>
                  <a:pt x="1268" y="386"/>
                </a:cubicBezTo>
                <a:cubicBezTo>
                  <a:pt x="1267" y="386"/>
                  <a:pt x="1266" y="386"/>
                  <a:pt x="1266" y="385"/>
                </a:cubicBezTo>
                <a:cubicBezTo>
                  <a:pt x="1266" y="385"/>
                  <a:pt x="1267" y="384"/>
                  <a:pt x="1267" y="384"/>
                </a:cubicBezTo>
                <a:cubicBezTo>
                  <a:pt x="1267" y="384"/>
                  <a:pt x="1268" y="385"/>
                  <a:pt x="1268" y="385"/>
                </a:cubicBezTo>
                <a:cubicBezTo>
                  <a:pt x="1269" y="385"/>
                  <a:pt x="1269" y="385"/>
                  <a:pt x="1269" y="385"/>
                </a:cubicBezTo>
                <a:cubicBezTo>
                  <a:pt x="1269" y="385"/>
                  <a:pt x="1269" y="386"/>
                  <a:pt x="1270" y="386"/>
                </a:cubicBezTo>
                <a:cubicBezTo>
                  <a:pt x="1269" y="386"/>
                  <a:pt x="1269" y="386"/>
                  <a:pt x="1269" y="386"/>
                </a:cubicBezTo>
                <a:close/>
                <a:moveTo>
                  <a:pt x="1273" y="367"/>
                </a:moveTo>
                <a:cubicBezTo>
                  <a:pt x="1273" y="367"/>
                  <a:pt x="1272" y="368"/>
                  <a:pt x="1272" y="368"/>
                </a:cubicBezTo>
                <a:cubicBezTo>
                  <a:pt x="1271" y="367"/>
                  <a:pt x="1271" y="367"/>
                  <a:pt x="1270" y="366"/>
                </a:cubicBezTo>
                <a:cubicBezTo>
                  <a:pt x="1270" y="366"/>
                  <a:pt x="1271" y="365"/>
                  <a:pt x="1271" y="365"/>
                </a:cubicBezTo>
                <a:cubicBezTo>
                  <a:pt x="1272" y="365"/>
                  <a:pt x="1273" y="365"/>
                  <a:pt x="1273" y="366"/>
                </a:cubicBezTo>
                <a:cubicBezTo>
                  <a:pt x="1273" y="367"/>
                  <a:pt x="1273" y="367"/>
                  <a:pt x="1273" y="367"/>
                </a:cubicBezTo>
                <a:close/>
                <a:moveTo>
                  <a:pt x="1282" y="392"/>
                </a:moveTo>
                <a:cubicBezTo>
                  <a:pt x="1282" y="393"/>
                  <a:pt x="1282" y="393"/>
                  <a:pt x="1282" y="393"/>
                </a:cubicBezTo>
                <a:cubicBezTo>
                  <a:pt x="1281" y="392"/>
                  <a:pt x="1281" y="392"/>
                  <a:pt x="1281" y="392"/>
                </a:cubicBezTo>
                <a:lnTo>
                  <a:pt x="1282" y="392"/>
                </a:lnTo>
                <a:close/>
                <a:moveTo>
                  <a:pt x="1284" y="400"/>
                </a:moveTo>
                <a:cubicBezTo>
                  <a:pt x="1284" y="400"/>
                  <a:pt x="1283" y="401"/>
                  <a:pt x="1284" y="402"/>
                </a:cubicBezTo>
                <a:cubicBezTo>
                  <a:pt x="1284" y="403"/>
                  <a:pt x="1284" y="404"/>
                  <a:pt x="1283" y="404"/>
                </a:cubicBezTo>
                <a:cubicBezTo>
                  <a:pt x="1283" y="404"/>
                  <a:pt x="1282" y="404"/>
                  <a:pt x="1281" y="403"/>
                </a:cubicBezTo>
                <a:cubicBezTo>
                  <a:pt x="1280" y="403"/>
                  <a:pt x="1280" y="401"/>
                  <a:pt x="1280" y="400"/>
                </a:cubicBezTo>
                <a:cubicBezTo>
                  <a:pt x="1281" y="399"/>
                  <a:pt x="1283" y="398"/>
                  <a:pt x="1284" y="397"/>
                </a:cubicBezTo>
                <a:cubicBezTo>
                  <a:pt x="1284" y="397"/>
                  <a:pt x="1284" y="397"/>
                  <a:pt x="1284" y="397"/>
                </a:cubicBezTo>
                <a:cubicBezTo>
                  <a:pt x="1285" y="398"/>
                  <a:pt x="1285" y="398"/>
                  <a:pt x="1285" y="398"/>
                </a:cubicBezTo>
                <a:cubicBezTo>
                  <a:pt x="1285" y="399"/>
                  <a:pt x="1285" y="399"/>
                  <a:pt x="1284" y="400"/>
                </a:cubicBezTo>
                <a:close/>
                <a:moveTo>
                  <a:pt x="1286" y="379"/>
                </a:moveTo>
                <a:cubicBezTo>
                  <a:pt x="1287" y="378"/>
                  <a:pt x="1287" y="378"/>
                  <a:pt x="1287" y="378"/>
                </a:cubicBezTo>
                <a:cubicBezTo>
                  <a:pt x="1287" y="378"/>
                  <a:pt x="1288" y="378"/>
                  <a:pt x="1288" y="379"/>
                </a:cubicBezTo>
                <a:cubicBezTo>
                  <a:pt x="1289" y="379"/>
                  <a:pt x="1289" y="379"/>
                  <a:pt x="1289" y="379"/>
                </a:cubicBezTo>
                <a:cubicBezTo>
                  <a:pt x="1289" y="379"/>
                  <a:pt x="1288" y="380"/>
                  <a:pt x="1288" y="380"/>
                </a:cubicBezTo>
                <a:cubicBezTo>
                  <a:pt x="1288" y="379"/>
                  <a:pt x="1287" y="379"/>
                  <a:pt x="1286" y="379"/>
                </a:cubicBezTo>
                <a:close/>
                <a:moveTo>
                  <a:pt x="1289" y="390"/>
                </a:moveTo>
                <a:cubicBezTo>
                  <a:pt x="1289" y="390"/>
                  <a:pt x="1289" y="390"/>
                  <a:pt x="1289" y="389"/>
                </a:cubicBezTo>
                <a:cubicBezTo>
                  <a:pt x="1289" y="389"/>
                  <a:pt x="1289" y="389"/>
                  <a:pt x="1289" y="389"/>
                </a:cubicBezTo>
                <a:cubicBezTo>
                  <a:pt x="1289" y="389"/>
                  <a:pt x="1289" y="389"/>
                  <a:pt x="1289" y="390"/>
                </a:cubicBezTo>
                <a:cubicBezTo>
                  <a:pt x="1289" y="390"/>
                  <a:pt x="1289" y="390"/>
                  <a:pt x="1289" y="390"/>
                </a:cubicBezTo>
                <a:close/>
                <a:moveTo>
                  <a:pt x="1282" y="434"/>
                </a:moveTo>
                <a:cubicBezTo>
                  <a:pt x="1282" y="434"/>
                  <a:pt x="1281" y="434"/>
                  <a:pt x="1281" y="434"/>
                </a:cubicBezTo>
                <a:cubicBezTo>
                  <a:pt x="1280" y="435"/>
                  <a:pt x="1280" y="434"/>
                  <a:pt x="1280" y="434"/>
                </a:cubicBezTo>
                <a:cubicBezTo>
                  <a:pt x="1279" y="433"/>
                  <a:pt x="1279" y="432"/>
                  <a:pt x="1280" y="431"/>
                </a:cubicBezTo>
                <a:cubicBezTo>
                  <a:pt x="1280" y="431"/>
                  <a:pt x="1281" y="431"/>
                  <a:pt x="1281" y="431"/>
                </a:cubicBezTo>
                <a:cubicBezTo>
                  <a:pt x="1282" y="432"/>
                  <a:pt x="1282" y="433"/>
                  <a:pt x="1282" y="434"/>
                </a:cubicBezTo>
                <a:close/>
                <a:moveTo>
                  <a:pt x="1285" y="441"/>
                </a:moveTo>
                <a:cubicBezTo>
                  <a:pt x="1284" y="440"/>
                  <a:pt x="1284" y="440"/>
                  <a:pt x="1284" y="440"/>
                </a:cubicBezTo>
                <a:cubicBezTo>
                  <a:pt x="1285" y="440"/>
                  <a:pt x="1285" y="440"/>
                  <a:pt x="1285" y="440"/>
                </a:cubicBezTo>
                <a:cubicBezTo>
                  <a:pt x="1285" y="441"/>
                  <a:pt x="1285" y="441"/>
                  <a:pt x="1285" y="441"/>
                </a:cubicBezTo>
                <a:close/>
                <a:moveTo>
                  <a:pt x="1107" y="856"/>
                </a:moveTo>
                <a:cubicBezTo>
                  <a:pt x="1108" y="856"/>
                  <a:pt x="1108" y="856"/>
                  <a:pt x="1108" y="856"/>
                </a:cubicBezTo>
                <a:cubicBezTo>
                  <a:pt x="1108" y="856"/>
                  <a:pt x="1108" y="856"/>
                  <a:pt x="1108" y="857"/>
                </a:cubicBezTo>
                <a:cubicBezTo>
                  <a:pt x="1108" y="856"/>
                  <a:pt x="1108" y="856"/>
                  <a:pt x="1107" y="856"/>
                </a:cubicBezTo>
                <a:close/>
                <a:moveTo>
                  <a:pt x="1109" y="857"/>
                </a:moveTo>
                <a:cubicBezTo>
                  <a:pt x="1109" y="857"/>
                  <a:pt x="1109" y="857"/>
                  <a:pt x="1109" y="857"/>
                </a:cubicBezTo>
                <a:cubicBezTo>
                  <a:pt x="1109" y="857"/>
                  <a:pt x="1109" y="857"/>
                  <a:pt x="1110" y="857"/>
                </a:cubicBezTo>
                <a:cubicBezTo>
                  <a:pt x="1110" y="858"/>
                  <a:pt x="1110" y="858"/>
                  <a:pt x="1110" y="858"/>
                </a:cubicBezTo>
                <a:lnTo>
                  <a:pt x="1109" y="857"/>
                </a:lnTo>
                <a:close/>
                <a:moveTo>
                  <a:pt x="1114" y="864"/>
                </a:moveTo>
                <a:cubicBezTo>
                  <a:pt x="1114" y="864"/>
                  <a:pt x="1114" y="863"/>
                  <a:pt x="1114" y="863"/>
                </a:cubicBezTo>
                <a:cubicBezTo>
                  <a:pt x="1114" y="862"/>
                  <a:pt x="1114" y="862"/>
                  <a:pt x="1115" y="862"/>
                </a:cubicBezTo>
                <a:cubicBezTo>
                  <a:pt x="1115" y="863"/>
                  <a:pt x="1115" y="863"/>
                  <a:pt x="1115" y="863"/>
                </a:cubicBezTo>
                <a:cubicBezTo>
                  <a:pt x="1115" y="864"/>
                  <a:pt x="1115" y="864"/>
                  <a:pt x="1114" y="864"/>
                </a:cubicBezTo>
                <a:close/>
                <a:moveTo>
                  <a:pt x="1290" y="1148"/>
                </a:moveTo>
                <a:cubicBezTo>
                  <a:pt x="1290" y="1147"/>
                  <a:pt x="1290" y="1147"/>
                  <a:pt x="1290" y="1147"/>
                </a:cubicBezTo>
                <a:cubicBezTo>
                  <a:pt x="1290" y="1148"/>
                  <a:pt x="1290" y="1148"/>
                  <a:pt x="1290" y="1148"/>
                </a:cubicBezTo>
                <a:close/>
                <a:moveTo>
                  <a:pt x="1314" y="1041"/>
                </a:moveTo>
                <a:cubicBezTo>
                  <a:pt x="1314" y="1041"/>
                  <a:pt x="1314" y="1040"/>
                  <a:pt x="1314" y="1040"/>
                </a:cubicBezTo>
                <a:cubicBezTo>
                  <a:pt x="1315" y="1041"/>
                  <a:pt x="1315" y="1041"/>
                  <a:pt x="1315" y="1041"/>
                </a:cubicBezTo>
                <a:cubicBezTo>
                  <a:pt x="1314" y="1041"/>
                  <a:pt x="1314" y="1041"/>
                  <a:pt x="1314" y="1041"/>
                </a:cubicBezTo>
                <a:close/>
                <a:moveTo>
                  <a:pt x="1322" y="933"/>
                </a:moveTo>
                <a:cubicBezTo>
                  <a:pt x="1322" y="934"/>
                  <a:pt x="1322" y="934"/>
                  <a:pt x="1322" y="934"/>
                </a:cubicBezTo>
                <a:cubicBezTo>
                  <a:pt x="1322" y="933"/>
                  <a:pt x="1322" y="933"/>
                  <a:pt x="1322" y="933"/>
                </a:cubicBezTo>
                <a:close/>
                <a:moveTo>
                  <a:pt x="1319" y="985"/>
                </a:moveTo>
                <a:cubicBezTo>
                  <a:pt x="1318" y="985"/>
                  <a:pt x="1318" y="986"/>
                  <a:pt x="1317" y="986"/>
                </a:cubicBezTo>
                <a:cubicBezTo>
                  <a:pt x="1317" y="986"/>
                  <a:pt x="1317" y="985"/>
                  <a:pt x="1317" y="985"/>
                </a:cubicBezTo>
                <a:cubicBezTo>
                  <a:pt x="1317" y="984"/>
                  <a:pt x="1318" y="984"/>
                  <a:pt x="1319" y="984"/>
                </a:cubicBezTo>
                <a:cubicBezTo>
                  <a:pt x="1319" y="984"/>
                  <a:pt x="1319" y="984"/>
                  <a:pt x="1319" y="984"/>
                </a:cubicBezTo>
                <a:cubicBezTo>
                  <a:pt x="1319" y="985"/>
                  <a:pt x="1319" y="985"/>
                  <a:pt x="1319" y="985"/>
                </a:cubicBezTo>
                <a:close/>
                <a:moveTo>
                  <a:pt x="1325" y="1000"/>
                </a:moveTo>
                <a:cubicBezTo>
                  <a:pt x="1325" y="1000"/>
                  <a:pt x="1325" y="1000"/>
                  <a:pt x="1325" y="1000"/>
                </a:cubicBezTo>
                <a:cubicBezTo>
                  <a:pt x="1324" y="1000"/>
                  <a:pt x="1324" y="1001"/>
                  <a:pt x="1324" y="1001"/>
                </a:cubicBezTo>
                <a:cubicBezTo>
                  <a:pt x="1324" y="1001"/>
                  <a:pt x="1324" y="1001"/>
                  <a:pt x="1324" y="1001"/>
                </a:cubicBezTo>
                <a:cubicBezTo>
                  <a:pt x="1324" y="1000"/>
                  <a:pt x="1324" y="1000"/>
                  <a:pt x="1325" y="1000"/>
                </a:cubicBezTo>
                <a:cubicBezTo>
                  <a:pt x="1325" y="1000"/>
                  <a:pt x="1325" y="1000"/>
                  <a:pt x="1325" y="999"/>
                </a:cubicBezTo>
                <a:cubicBezTo>
                  <a:pt x="1325" y="999"/>
                  <a:pt x="1325" y="999"/>
                  <a:pt x="1325" y="999"/>
                </a:cubicBezTo>
                <a:lnTo>
                  <a:pt x="1325" y="1000"/>
                </a:lnTo>
                <a:close/>
                <a:moveTo>
                  <a:pt x="1333" y="981"/>
                </a:moveTo>
                <a:cubicBezTo>
                  <a:pt x="1333" y="981"/>
                  <a:pt x="1333" y="981"/>
                  <a:pt x="1333" y="981"/>
                </a:cubicBezTo>
                <a:cubicBezTo>
                  <a:pt x="1332" y="979"/>
                  <a:pt x="1332" y="978"/>
                  <a:pt x="1332" y="977"/>
                </a:cubicBezTo>
                <a:cubicBezTo>
                  <a:pt x="1332" y="977"/>
                  <a:pt x="1332" y="977"/>
                  <a:pt x="1332" y="977"/>
                </a:cubicBezTo>
                <a:cubicBezTo>
                  <a:pt x="1332" y="977"/>
                  <a:pt x="1332" y="976"/>
                  <a:pt x="1332" y="976"/>
                </a:cubicBezTo>
                <a:cubicBezTo>
                  <a:pt x="1330" y="975"/>
                  <a:pt x="1330" y="973"/>
                  <a:pt x="1329" y="972"/>
                </a:cubicBezTo>
                <a:cubicBezTo>
                  <a:pt x="1328" y="971"/>
                  <a:pt x="1327" y="970"/>
                  <a:pt x="1326" y="969"/>
                </a:cubicBezTo>
                <a:cubicBezTo>
                  <a:pt x="1325" y="968"/>
                  <a:pt x="1324" y="966"/>
                  <a:pt x="1324" y="965"/>
                </a:cubicBezTo>
                <a:cubicBezTo>
                  <a:pt x="1323" y="960"/>
                  <a:pt x="1321" y="955"/>
                  <a:pt x="1322" y="950"/>
                </a:cubicBezTo>
                <a:cubicBezTo>
                  <a:pt x="1322" y="949"/>
                  <a:pt x="1322" y="949"/>
                  <a:pt x="1323" y="949"/>
                </a:cubicBezTo>
                <a:cubicBezTo>
                  <a:pt x="1323" y="949"/>
                  <a:pt x="1324" y="949"/>
                  <a:pt x="1324" y="950"/>
                </a:cubicBezTo>
                <a:cubicBezTo>
                  <a:pt x="1325" y="953"/>
                  <a:pt x="1325" y="956"/>
                  <a:pt x="1326" y="960"/>
                </a:cubicBezTo>
                <a:cubicBezTo>
                  <a:pt x="1325" y="963"/>
                  <a:pt x="1326" y="966"/>
                  <a:pt x="1329" y="968"/>
                </a:cubicBezTo>
                <a:cubicBezTo>
                  <a:pt x="1331" y="969"/>
                  <a:pt x="1331" y="971"/>
                  <a:pt x="1331" y="972"/>
                </a:cubicBezTo>
                <a:cubicBezTo>
                  <a:pt x="1332" y="974"/>
                  <a:pt x="1332" y="975"/>
                  <a:pt x="1332" y="976"/>
                </a:cubicBezTo>
                <a:cubicBezTo>
                  <a:pt x="1332" y="976"/>
                  <a:pt x="1332" y="977"/>
                  <a:pt x="1332" y="977"/>
                </a:cubicBezTo>
                <a:cubicBezTo>
                  <a:pt x="1332" y="977"/>
                  <a:pt x="1332" y="977"/>
                  <a:pt x="1332" y="977"/>
                </a:cubicBezTo>
                <a:cubicBezTo>
                  <a:pt x="1333" y="977"/>
                  <a:pt x="1334" y="979"/>
                  <a:pt x="1334" y="980"/>
                </a:cubicBezTo>
                <a:cubicBezTo>
                  <a:pt x="1334" y="980"/>
                  <a:pt x="1334" y="981"/>
                  <a:pt x="1333" y="981"/>
                </a:cubicBezTo>
                <a:close/>
                <a:moveTo>
                  <a:pt x="1335" y="906"/>
                </a:moveTo>
                <a:cubicBezTo>
                  <a:pt x="1335" y="907"/>
                  <a:pt x="1335" y="907"/>
                  <a:pt x="1335" y="907"/>
                </a:cubicBezTo>
                <a:cubicBezTo>
                  <a:pt x="1335" y="906"/>
                  <a:pt x="1335" y="906"/>
                  <a:pt x="1335" y="906"/>
                </a:cubicBezTo>
                <a:cubicBezTo>
                  <a:pt x="1336" y="906"/>
                  <a:pt x="1336" y="906"/>
                  <a:pt x="1336" y="906"/>
                </a:cubicBezTo>
                <a:lnTo>
                  <a:pt x="1335" y="906"/>
                </a:lnTo>
                <a:close/>
                <a:moveTo>
                  <a:pt x="1381" y="830"/>
                </a:moveTo>
                <a:cubicBezTo>
                  <a:pt x="1381" y="830"/>
                  <a:pt x="1382" y="830"/>
                  <a:pt x="1382" y="831"/>
                </a:cubicBezTo>
                <a:cubicBezTo>
                  <a:pt x="1382" y="831"/>
                  <a:pt x="1382" y="832"/>
                  <a:pt x="1381" y="831"/>
                </a:cubicBezTo>
                <a:cubicBezTo>
                  <a:pt x="1381" y="831"/>
                  <a:pt x="1381" y="831"/>
                  <a:pt x="1380" y="831"/>
                </a:cubicBezTo>
                <a:cubicBezTo>
                  <a:pt x="1380" y="830"/>
                  <a:pt x="1381" y="830"/>
                  <a:pt x="1381" y="830"/>
                </a:cubicBezTo>
                <a:close/>
                <a:moveTo>
                  <a:pt x="1346" y="706"/>
                </a:moveTo>
                <a:cubicBezTo>
                  <a:pt x="1346" y="706"/>
                  <a:pt x="1347" y="706"/>
                  <a:pt x="1347" y="706"/>
                </a:cubicBezTo>
                <a:cubicBezTo>
                  <a:pt x="1347" y="706"/>
                  <a:pt x="1347" y="707"/>
                  <a:pt x="1346" y="707"/>
                </a:cubicBezTo>
                <a:cubicBezTo>
                  <a:pt x="1346" y="707"/>
                  <a:pt x="1346" y="707"/>
                  <a:pt x="1346" y="707"/>
                </a:cubicBezTo>
                <a:cubicBezTo>
                  <a:pt x="1346" y="706"/>
                  <a:pt x="1346" y="706"/>
                  <a:pt x="1346" y="706"/>
                </a:cubicBezTo>
                <a:close/>
                <a:moveTo>
                  <a:pt x="1342" y="702"/>
                </a:moveTo>
                <a:cubicBezTo>
                  <a:pt x="1342" y="702"/>
                  <a:pt x="1343" y="702"/>
                  <a:pt x="1343" y="702"/>
                </a:cubicBezTo>
                <a:cubicBezTo>
                  <a:pt x="1343" y="702"/>
                  <a:pt x="1343" y="702"/>
                  <a:pt x="1343" y="702"/>
                </a:cubicBezTo>
                <a:cubicBezTo>
                  <a:pt x="1343" y="702"/>
                  <a:pt x="1343" y="702"/>
                  <a:pt x="1343" y="702"/>
                </a:cubicBezTo>
                <a:cubicBezTo>
                  <a:pt x="1342" y="702"/>
                  <a:pt x="1342" y="702"/>
                  <a:pt x="1342" y="702"/>
                </a:cubicBezTo>
                <a:close/>
                <a:moveTo>
                  <a:pt x="1360" y="996"/>
                </a:moveTo>
                <a:cubicBezTo>
                  <a:pt x="1360" y="998"/>
                  <a:pt x="1360" y="1000"/>
                  <a:pt x="1361" y="1001"/>
                </a:cubicBezTo>
                <a:cubicBezTo>
                  <a:pt x="1362" y="1003"/>
                  <a:pt x="1362" y="1006"/>
                  <a:pt x="1361" y="1008"/>
                </a:cubicBezTo>
                <a:cubicBezTo>
                  <a:pt x="1360" y="1010"/>
                  <a:pt x="1360" y="1012"/>
                  <a:pt x="1361" y="1015"/>
                </a:cubicBezTo>
                <a:cubicBezTo>
                  <a:pt x="1361" y="1016"/>
                  <a:pt x="1361" y="1018"/>
                  <a:pt x="1362" y="1020"/>
                </a:cubicBezTo>
                <a:cubicBezTo>
                  <a:pt x="1362" y="1020"/>
                  <a:pt x="1362" y="1021"/>
                  <a:pt x="1361" y="1021"/>
                </a:cubicBezTo>
                <a:cubicBezTo>
                  <a:pt x="1361" y="1022"/>
                  <a:pt x="1360" y="1021"/>
                  <a:pt x="1360" y="1021"/>
                </a:cubicBezTo>
                <a:cubicBezTo>
                  <a:pt x="1358" y="1018"/>
                  <a:pt x="1357" y="1014"/>
                  <a:pt x="1357" y="1011"/>
                </a:cubicBezTo>
                <a:cubicBezTo>
                  <a:pt x="1356" y="1010"/>
                  <a:pt x="1356" y="1008"/>
                  <a:pt x="1357" y="1007"/>
                </a:cubicBezTo>
                <a:cubicBezTo>
                  <a:pt x="1358" y="1004"/>
                  <a:pt x="1358" y="1001"/>
                  <a:pt x="1357" y="998"/>
                </a:cubicBezTo>
                <a:cubicBezTo>
                  <a:pt x="1357" y="996"/>
                  <a:pt x="1357" y="995"/>
                  <a:pt x="1357" y="993"/>
                </a:cubicBezTo>
                <a:cubicBezTo>
                  <a:pt x="1357" y="993"/>
                  <a:pt x="1357" y="992"/>
                  <a:pt x="1357" y="992"/>
                </a:cubicBezTo>
                <a:cubicBezTo>
                  <a:pt x="1358" y="992"/>
                  <a:pt x="1359" y="993"/>
                  <a:pt x="1359" y="993"/>
                </a:cubicBezTo>
                <a:cubicBezTo>
                  <a:pt x="1359" y="994"/>
                  <a:pt x="1359" y="995"/>
                  <a:pt x="1360" y="996"/>
                </a:cubicBezTo>
                <a:close/>
                <a:moveTo>
                  <a:pt x="1351" y="909"/>
                </a:moveTo>
                <a:cubicBezTo>
                  <a:pt x="1352" y="909"/>
                  <a:pt x="1352" y="909"/>
                  <a:pt x="1352" y="909"/>
                </a:cubicBezTo>
                <a:cubicBezTo>
                  <a:pt x="1351" y="909"/>
                  <a:pt x="1351" y="909"/>
                  <a:pt x="1351" y="909"/>
                </a:cubicBezTo>
                <a:close/>
                <a:moveTo>
                  <a:pt x="1353" y="918"/>
                </a:moveTo>
                <a:cubicBezTo>
                  <a:pt x="1355" y="918"/>
                  <a:pt x="1357" y="919"/>
                  <a:pt x="1358" y="921"/>
                </a:cubicBezTo>
                <a:cubicBezTo>
                  <a:pt x="1358" y="921"/>
                  <a:pt x="1359" y="922"/>
                  <a:pt x="1358" y="922"/>
                </a:cubicBezTo>
                <a:cubicBezTo>
                  <a:pt x="1357" y="926"/>
                  <a:pt x="1355" y="929"/>
                  <a:pt x="1353" y="931"/>
                </a:cubicBezTo>
                <a:cubicBezTo>
                  <a:pt x="1352" y="932"/>
                  <a:pt x="1352" y="933"/>
                  <a:pt x="1352" y="934"/>
                </a:cubicBezTo>
                <a:cubicBezTo>
                  <a:pt x="1352" y="935"/>
                  <a:pt x="1352" y="936"/>
                  <a:pt x="1351" y="936"/>
                </a:cubicBezTo>
                <a:cubicBezTo>
                  <a:pt x="1351" y="936"/>
                  <a:pt x="1350" y="937"/>
                  <a:pt x="1349" y="937"/>
                </a:cubicBezTo>
                <a:cubicBezTo>
                  <a:pt x="1349" y="937"/>
                  <a:pt x="1348" y="937"/>
                  <a:pt x="1348" y="937"/>
                </a:cubicBezTo>
                <a:cubicBezTo>
                  <a:pt x="1347" y="937"/>
                  <a:pt x="1346" y="937"/>
                  <a:pt x="1346" y="937"/>
                </a:cubicBezTo>
                <a:cubicBezTo>
                  <a:pt x="1345" y="937"/>
                  <a:pt x="1344" y="937"/>
                  <a:pt x="1342" y="937"/>
                </a:cubicBezTo>
                <a:cubicBezTo>
                  <a:pt x="1342" y="937"/>
                  <a:pt x="1342" y="936"/>
                  <a:pt x="1341" y="936"/>
                </a:cubicBezTo>
                <a:cubicBezTo>
                  <a:pt x="1341" y="935"/>
                  <a:pt x="1341" y="934"/>
                  <a:pt x="1341" y="934"/>
                </a:cubicBezTo>
                <a:cubicBezTo>
                  <a:pt x="1342" y="931"/>
                  <a:pt x="1343" y="927"/>
                  <a:pt x="1342" y="924"/>
                </a:cubicBezTo>
                <a:cubicBezTo>
                  <a:pt x="1342" y="923"/>
                  <a:pt x="1343" y="922"/>
                  <a:pt x="1343" y="921"/>
                </a:cubicBezTo>
                <a:cubicBezTo>
                  <a:pt x="1343" y="920"/>
                  <a:pt x="1344" y="920"/>
                  <a:pt x="1345" y="919"/>
                </a:cubicBezTo>
                <a:cubicBezTo>
                  <a:pt x="1347" y="919"/>
                  <a:pt x="1350" y="918"/>
                  <a:pt x="1353" y="918"/>
                </a:cubicBezTo>
                <a:close/>
                <a:moveTo>
                  <a:pt x="1347" y="428"/>
                </a:moveTo>
                <a:cubicBezTo>
                  <a:pt x="1347" y="428"/>
                  <a:pt x="1347" y="428"/>
                  <a:pt x="1347" y="428"/>
                </a:cubicBezTo>
                <a:cubicBezTo>
                  <a:pt x="1348" y="428"/>
                  <a:pt x="1348" y="428"/>
                  <a:pt x="1348" y="428"/>
                </a:cubicBezTo>
                <a:cubicBezTo>
                  <a:pt x="1348" y="428"/>
                  <a:pt x="1348" y="428"/>
                  <a:pt x="1348" y="428"/>
                </a:cubicBezTo>
                <a:cubicBezTo>
                  <a:pt x="1349" y="430"/>
                  <a:pt x="1351" y="431"/>
                  <a:pt x="1352" y="432"/>
                </a:cubicBezTo>
                <a:cubicBezTo>
                  <a:pt x="1353" y="433"/>
                  <a:pt x="1352" y="434"/>
                  <a:pt x="1352" y="435"/>
                </a:cubicBezTo>
                <a:cubicBezTo>
                  <a:pt x="1350" y="435"/>
                  <a:pt x="1349" y="435"/>
                  <a:pt x="1348" y="434"/>
                </a:cubicBezTo>
                <a:cubicBezTo>
                  <a:pt x="1347" y="433"/>
                  <a:pt x="1347" y="432"/>
                  <a:pt x="1347" y="431"/>
                </a:cubicBezTo>
                <a:cubicBezTo>
                  <a:pt x="1348" y="431"/>
                  <a:pt x="1348" y="431"/>
                  <a:pt x="1348" y="431"/>
                </a:cubicBezTo>
                <a:cubicBezTo>
                  <a:pt x="1348" y="430"/>
                  <a:pt x="1348" y="429"/>
                  <a:pt x="1348" y="428"/>
                </a:cubicBezTo>
                <a:cubicBezTo>
                  <a:pt x="1348" y="428"/>
                  <a:pt x="1348" y="428"/>
                  <a:pt x="1348" y="428"/>
                </a:cubicBezTo>
                <a:cubicBezTo>
                  <a:pt x="1348" y="428"/>
                  <a:pt x="1348" y="428"/>
                  <a:pt x="1347" y="428"/>
                </a:cubicBezTo>
                <a:cubicBezTo>
                  <a:pt x="1347" y="428"/>
                  <a:pt x="1347" y="428"/>
                  <a:pt x="1346" y="428"/>
                </a:cubicBezTo>
                <a:cubicBezTo>
                  <a:pt x="1346" y="427"/>
                  <a:pt x="1346" y="427"/>
                  <a:pt x="1347" y="428"/>
                </a:cubicBezTo>
                <a:close/>
                <a:moveTo>
                  <a:pt x="1342" y="412"/>
                </a:moveTo>
                <a:cubicBezTo>
                  <a:pt x="1342" y="412"/>
                  <a:pt x="1342" y="412"/>
                  <a:pt x="1343" y="412"/>
                </a:cubicBezTo>
                <a:cubicBezTo>
                  <a:pt x="1343" y="413"/>
                  <a:pt x="1343" y="413"/>
                  <a:pt x="1342" y="413"/>
                </a:cubicBezTo>
                <a:cubicBezTo>
                  <a:pt x="1342" y="413"/>
                  <a:pt x="1342" y="413"/>
                  <a:pt x="1342" y="413"/>
                </a:cubicBezTo>
                <a:cubicBezTo>
                  <a:pt x="1342" y="413"/>
                  <a:pt x="1342" y="412"/>
                  <a:pt x="1342" y="412"/>
                </a:cubicBezTo>
                <a:close/>
                <a:moveTo>
                  <a:pt x="1343" y="541"/>
                </a:moveTo>
                <a:cubicBezTo>
                  <a:pt x="1343" y="541"/>
                  <a:pt x="1343" y="542"/>
                  <a:pt x="1343" y="542"/>
                </a:cubicBezTo>
                <a:cubicBezTo>
                  <a:pt x="1343" y="542"/>
                  <a:pt x="1343" y="542"/>
                  <a:pt x="1342" y="541"/>
                </a:cubicBezTo>
                <a:cubicBezTo>
                  <a:pt x="1342" y="541"/>
                  <a:pt x="1342" y="541"/>
                  <a:pt x="1343" y="541"/>
                </a:cubicBezTo>
                <a:cubicBezTo>
                  <a:pt x="1343" y="541"/>
                  <a:pt x="1343" y="541"/>
                  <a:pt x="1343" y="541"/>
                </a:cubicBezTo>
                <a:close/>
                <a:moveTo>
                  <a:pt x="1322" y="391"/>
                </a:moveTo>
                <a:cubicBezTo>
                  <a:pt x="1323" y="391"/>
                  <a:pt x="1324" y="391"/>
                  <a:pt x="1325" y="390"/>
                </a:cubicBezTo>
                <a:cubicBezTo>
                  <a:pt x="1325" y="389"/>
                  <a:pt x="1326" y="389"/>
                  <a:pt x="1326" y="389"/>
                </a:cubicBezTo>
                <a:cubicBezTo>
                  <a:pt x="1326" y="389"/>
                  <a:pt x="1326" y="389"/>
                  <a:pt x="1326" y="389"/>
                </a:cubicBezTo>
                <a:cubicBezTo>
                  <a:pt x="1327" y="393"/>
                  <a:pt x="1329" y="395"/>
                  <a:pt x="1330" y="398"/>
                </a:cubicBezTo>
                <a:cubicBezTo>
                  <a:pt x="1331" y="399"/>
                  <a:pt x="1331" y="400"/>
                  <a:pt x="1332" y="401"/>
                </a:cubicBezTo>
                <a:cubicBezTo>
                  <a:pt x="1331" y="402"/>
                  <a:pt x="1331" y="403"/>
                  <a:pt x="1330" y="404"/>
                </a:cubicBezTo>
                <a:cubicBezTo>
                  <a:pt x="1330" y="404"/>
                  <a:pt x="1329" y="404"/>
                  <a:pt x="1329" y="404"/>
                </a:cubicBezTo>
                <a:cubicBezTo>
                  <a:pt x="1328" y="405"/>
                  <a:pt x="1328" y="404"/>
                  <a:pt x="1328" y="403"/>
                </a:cubicBezTo>
                <a:cubicBezTo>
                  <a:pt x="1328" y="401"/>
                  <a:pt x="1326" y="399"/>
                  <a:pt x="1324" y="398"/>
                </a:cubicBezTo>
                <a:cubicBezTo>
                  <a:pt x="1322" y="397"/>
                  <a:pt x="1321" y="396"/>
                  <a:pt x="1320" y="394"/>
                </a:cubicBezTo>
                <a:cubicBezTo>
                  <a:pt x="1320" y="392"/>
                  <a:pt x="1320" y="391"/>
                  <a:pt x="1322" y="391"/>
                </a:cubicBezTo>
                <a:close/>
                <a:moveTo>
                  <a:pt x="1327" y="527"/>
                </a:moveTo>
                <a:cubicBezTo>
                  <a:pt x="1327" y="527"/>
                  <a:pt x="1326" y="527"/>
                  <a:pt x="1326" y="527"/>
                </a:cubicBezTo>
                <a:cubicBezTo>
                  <a:pt x="1326" y="527"/>
                  <a:pt x="1326" y="527"/>
                  <a:pt x="1326" y="527"/>
                </a:cubicBezTo>
                <a:cubicBezTo>
                  <a:pt x="1326" y="527"/>
                  <a:pt x="1326" y="526"/>
                  <a:pt x="1326" y="526"/>
                </a:cubicBezTo>
                <a:cubicBezTo>
                  <a:pt x="1327" y="527"/>
                  <a:pt x="1327" y="527"/>
                  <a:pt x="1327" y="527"/>
                </a:cubicBezTo>
                <a:close/>
                <a:moveTo>
                  <a:pt x="1317" y="372"/>
                </a:moveTo>
                <a:cubicBezTo>
                  <a:pt x="1318" y="372"/>
                  <a:pt x="1318" y="372"/>
                  <a:pt x="1318" y="372"/>
                </a:cubicBezTo>
                <a:cubicBezTo>
                  <a:pt x="1319" y="373"/>
                  <a:pt x="1319" y="373"/>
                  <a:pt x="1319" y="374"/>
                </a:cubicBezTo>
                <a:cubicBezTo>
                  <a:pt x="1319" y="374"/>
                  <a:pt x="1318" y="374"/>
                  <a:pt x="1318" y="374"/>
                </a:cubicBezTo>
                <a:cubicBezTo>
                  <a:pt x="1318" y="374"/>
                  <a:pt x="1317" y="374"/>
                  <a:pt x="1317" y="373"/>
                </a:cubicBezTo>
                <a:cubicBezTo>
                  <a:pt x="1317" y="373"/>
                  <a:pt x="1317" y="372"/>
                  <a:pt x="1317" y="372"/>
                </a:cubicBezTo>
                <a:close/>
                <a:moveTo>
                  <a:pt x="1299" y="323"/>
                </a:moveTo>
                <a:cubicBezTo>
                  <a:pt x="1299" y="322"/>
                  <a:pt x="1299" y="322"/>
                  <a:pt x="1299" y="322"/>
                </a:cubicBezTo>
                <a:cubicBezTo>
                  <a:pt x="1299" y="322"/>
                  <a:pt x="1299" y="323"/>
                  <a:pt x="1299" y="323"/>
                </a:cubicBezTo>
                <a:cubicBezTo>
                  <a:pt x="1299" y="324"/>
                  <a:pt x="1299" y="324"/>
                  <a:pt x="1298" y="323"/>
                </a:cubicBezTo>
                <a:cubicBezTo>
                  <a:pt x="1298" y="323"/>
                  <a:pt x="1298" y="323"/>
                  <a:pt x="1299" y="323"/>
                </a:cubicBezTo>
                <a:close/>
                <a:moveTo>
                  <a:pt x="1297" y="348"/>
                </a:moveTo>
                <a:cubicBezTo>
                  <a:pt x="1297" y="348"/>
                  <a:pt x="1297" y="348"/>
                  <a:pt x="1297" y="348"/>
                </a:cubicBezTo>
                <a:cubicBezTo>
                  <a:pt x="1297" y="348"/>
                  <a:pt x="1297" y="348"/>
                  <a:pt x="1298" y="348"/>
                </a:cubicBezTo>
                <a:cubicBezTo>
                  <a:pt x="1297" y="348"/>
                  <a:pt x="1297" y="348"/>
                  <a:pt x="1297" y="348"/>
                </a:cubicBezTo>
                <a:cubicBezTo>
                  <a:pt x="1297" y="348"/>
                  <a:pt x="1297" y="348"/>
                  <a:pt x="1297" y="348"/>
                </a:cubicBezTo>
                <a:cubicBezTo>
                  <a:pt x="1297" y="347"/>
                  <a:pt x="1297" y="347"/>
                  <a:pt x="1297" y="347"/>
                </a:cubicBezTo>
                <a:lnTo>
                  <a:pt x="1297" y="348"/>
                </a:lnTo>
                <a:close/>
                <a:moveTo>
                  <a:pt x="1296" y="404"/>
                </a:moveTo>
                <a:cubicBezTo>
                  <a:pt x="1295" y="404"/>
                  <a:pt x="1295" y="403"/>
                  <a:pt x="1295" y="403"/>
                </a:cubicBezTo>
                <a:cubicBezTo>
                  <a:pt x="1296" y="401"/>
                  <a:pt x="1297" y="399"/>
                  <a:pt x="1299" y="398"/>
                </a:cubicBezTo>
                <a:cubicBezTo>
                  <a:pt x="1299" y="398"/>
                  <a:pt x="1299" y="398"/>
                  <a:pt x="1300" y="398"/>
                </a:cubicBezTo>
                <a:cubicBezTo>
                  <a:pt x="1300" y="398"/>
                  <a:pt x="1301" y="398"/>
                  <a:pt x="1301" y="398"/>
                </a:cubicBezTo>
                <a:cubicBezTo>
                  <a:pt x="1303" y="400"/>
                  <a:pt x="1305" y="401"/>
                  <a:pt x="1307" y="403"/>
                </a:cubicBezTo>
                <a:cubicBezTo>
                  <a:pt x="1307" y="403"/>
                  <a:pt x="1307" y="403"/>
                  <a:pt x="1308" y="404"/>
                </a:cubicBezTo>
                <a:cubicBezTo>
                  <a:pt x="1312" y="408"/>
                  <a:pt x="1311" y="411"/>
                  <a:pt x="1306" y="414"/>
                </a:cubicBezTo>
                <a:cubicBezTo>
                  <a:pt x="1306" y="414"/>
                  <a:pt x="1306" y="414"/>
                  <a:pt x="1306" y="415"/>
                </a:cubicBezTo>
                <a:cubicBezTo>
                  <a:pt x="1304" y="415"/>
                  <a:pt x="1303" y="415"/>
                  <a:pt x="1303" y="414"/>
                </a:cubicBezTo>
                <a:cubicBezTo>
                  <a:pt x="1300" y="411"/>
                  <a:pt x="1298" y="408"/>
                  <a:pt x="1296" y="404"/>
                </a:cubicBezTo>
                <a:close/>
                <a:moveTo>
                  <a:pt x="1307" y="607"/>
                </a:moveTo>
                <a:cubicBezTo>
                  <a:pt x="1307" y="607"/>
                  <a:pt x="1306" y="608"/>
                  <a:pt x="1305" y="608"/>
                </a:cubicBezTo>
                <a:cubicBezTo>
                  <a:pt x="1305" y="608"/>
                  <a:pt x="1304" y="608"/>
                  <a:pt x="1303" y="608"/>
                </a:cubicBezTo>
                <a:cubicBezTo>
                  <a:pt x="1303" y="608"/>
                  <a:pt x="1302" y="608"/>
                  <a:pt x="1302" y="608"/>
                </a:cubicBezTo>
                <a:cubicBezTo>
                  <a:pt x="1301" y="608"/>
                  <a:pt x="1300" y="608"/>
                  <a:pt x="1299" y="608"/>
                </a:cubicBezTo>
                <a:cubicBezTo>
                  <a:pt x="1298" y="608"/>
                  <a:pt x="1297" y="607"/>
                  <a:pt x="1297" y="607"/>
                </a:cubicBezTo>
                <a:cubicBezTo>
                  <a:pt x="1298" y="606"/>
                  <a:pt x="1298" y="605"/>
                  <a:pt x="1299" y="605"/>
                </a:cubicBezTo>
                <a:cubicBezTo>
                  <a:pt x="1301" y="603"/>
                  <a:pt x="1304" y="603"/>
                  <a:pt x="1306" y="604"/>
                </a:cubicBezTo>
                <a:cubicBezTo>
                  <a:pt x="1308" y="604"/>
                  <a:pt x="1308" y="605"/>
                  <a:pt x="1307" y="607"/>
                </a:cubicBezTo>
                <a:close/>
                <a:moveTo>
                  <a:pt x="1391" y="598"/>
                </a:moveTo>
                <a:cubicBezTo>
                  <a:pt x="1390" y="598"/>
                  <a:pt x="1389" y="599"/>
                  <a:pt x="1388" y="600"/>
                </a:cubicBezTo>
                <a:cubicBezTo>
                  <a:pt x="1386" y="601"/>
                  <a:pt x="1384" y="601"/>
                  <a:pt x="1382" y="601"/>
                </a:cubicBezTo>
                <a:cubicBezTo>
                  <a:pt x="1380" y="600"/>
                  <a:pt x="1377" y="600"/>
                  <a:pt x="1375" y="601"/>
                </a:cubicBezTo>
                <a:cubicBezTo>
                  <a:pt x="1373" y="602"/>
                  <a:pt x="1371" y="601"/>
                  <a:pt x="1369" y="601"/>
                </a:cubicBezTo>
                <a:cubicBezTo>
                  <a:pt x="1366" y="600"/>
                  <a:pt x="1363" y="599"/>
                  <a:pt x="1359" y="598"/>
                </a:cubicBezTo>
                <a:cubicBezTo>
                  <a:pt x="1359" y="597"/>
                  <a:pt x="1358" y="597"/>
                  <a:pt x="1357" y="596"/>
                </a:cubicBezTo>
                <a:cubicBezTo>
                  <a:pt x="1357" y="596"/>
                  <a:pt x="1356" y="595"/>
                  <a:pt x="1356" y="595"/>
                </a:cubicBezTo>
                <a:cubicBezTo>
                  <a:pt x="1353" y="595"/>
                  <a:pt x="1350" y="593"/>
                  <a:pt x="1347" y="593"/>
                </a:cubicBezTo>
                <a:cubicBezTo>
                  <a:pt x="1341" y="592"/>
                  <a:pt x="1335" y="593"/>
                  <a:pt x="1330" y="595"/>
                </a:cubicBezTo>
                <a:cubicBezTo>
                  <a:pt x="1328" y="596"/>
                  <a:pt x="1326" y="597"/>
                  <a:pt x="1324" y="599"/>
                </a:cubicBezTo>
                <a:cubicBezTo>
                  <a:pt x="1323" y="600"/>
                  <a:pt x="1322" y="601"/>
                  <a:pt x="1320" y="600"/>
                </a:cubicBezTo>
                <a:cubicBezTo>
                  <a:pt x="1317" y="599"/>
                  <a:pt x="1314" y="600"/>
                  <a:pt x="1311" y="600"/>
                </a:cubicBezTo>
                <a:cubicBezTo>
                  <a:pt x="1306" y="600"/>
                  <a:pt x="1303" y="598"/>
                  <a:pt x="1301" y="594"/>
                </a:cubicBezTo>
                <a:cubicBezTo>
                  <a:pt x="1301" y="593"/>
                  <a:pt x="1300" y="591"/>
                  <a:pt x="1299" y="590"/>
                </a:cubicBezTo>
                <a:cubicBezTo>
                  <a:pt x="1299" y="589"/>
                  <a:pt x="1299" y="588"/>
                  <a:pt x="1299" y="587"/>
                </a:cubicBezTo>
                <a:cubicBezTo>
                  <a:pt x="1300" y="586"/>
                  <a:pt x="1300" y="583"/>
                  <a:pt x="1302" y="582"/>
                </a:cubicBezTo>
                <a:cubicBezTo>
                  <a:pt x="1303" y="581"/>
                  <a:pt x="1304" y="579"/>
                  <a:pt x="1304" y="577"/>
                </a:cubicBezTo>
                <a:cubicBezTo>
                  <a:pt x="1304" y="575"/>
                  <a:pt x="1304" y="573"/>
                  <a:pt x="1304" y="571"/>
                </a:cubicBezTo>
                <a:cubicBezTo>
                  <a:pt x="1305" y="570"/>
                  <a:pt x="1305" y="569"/>
                  <a:pt x="1306" y="569"/>
                </a:cubicBezTo>
                <a:cubicBezTo>
                  <a:pt x="1309" y="568"/>
                  <a:pt x="1310" y="567"/>
                  <a:pt x="1310" y="564"/>
                </a:cubicBezTo>
                <a:cubicBezTo>
                  <a:pt x="1310" y="563"/>
                  <a:pt x="1310" y="562"/>
                  <a:pt x="1311" y="561"/>
                </a:cubicBezTo>
                <a:cubicBezTo>
                  <a:pt x="1313" y="558"/>
                  <a:pt x="1315" y="556"/>
                  <a:pt x="1317" y="553"/>
                </a:cubicBezTo>
                <a:cubicBezTo>
                  <a:pt x="1317" y="552"/>
                  <a:pt x="1319" y="552"/>
                  <a:pt x="1321" y="552"/>
                </a:cubicBezTo>
                <a:cubicBezTo>
                  <a:pt x="1321" y="553"/>
                  <a:pt x="1321" y="553"/>
                  <a:pt x="1321" y="553"/>
                </a:cubicBezTo>
                <a:cubicBezTo>
                  <a:pt x="1324" y="555"/>
                  <a:pt x="1328" y="557"/>
                  <a:pt x="1332" y="557"/>
                </a:cubicBezTo>
                <a:cubicBezTo>
                  <a:pt x="1333" y="557"/>
                  <a:pt x="1333" y="558"/>
                  <a:pt x="1333" y="559"/>
                </a:cubicBezTo>
                <a:cubicBezTo>
                  <a:pt x="1332" y="560"/>
                  <a:pt x="1331" y="560"/>
                  <a:pt x="1330" y="561"/>
                </a:cubicBezTo>
                <a:cubicBezTo>
                  <a:pt x="1330" y="562"/>
                  <a:pt x="1330" y="563"/>
                  <a:pt x="1331" y="563"/>
                </a:cubicBezTo>
                <a:cubicBezTo>
                  <a:pt x="1331" y="564"/>
                  <a:pt x="1332" y="564"/>
                  <a:pt x="1332" y="564"/>
                </a:cubicBezTo>
                <a:cubicBezTo>
                  <a:pt x="1334" y="565"/>
                  <a:pt x="1335" y="566"/>
                  <a:pt x="1335" y="568"/>
                </a:cubicBezTo>
                <a:cubicBezTo>
                  <a:pt x="1336" y="570"/>
                  <a:pt x="1338" y="571"/>
                  <a:pt x="1340" y="570"/>
                </a:cubicBezTo>
                <a:cubicBezTo>
                  <a:pt x="1340" y="570"/>
                  <a:pt x="1341" y="570"/>
                  <a:pt x="1342" y="569"/>
                </a:cubicBezTo>
                <a:cubicBezTo>
                  <a:pt x="1344" y="569"/>
                  <a:pt x="1345" y="568"/>
                  <a:pt x="1347" y="567"/>
                </a:cubicBezTo>
                <a:cubicBezTo>
                  <a:pt x="1349" y="566"/>
                  <a:pt x="1351" y="565"/>
                  <a:pt x="1353" y="565"/>
                </a:cubicBezTo>
                <a:cubicBezTo>
                  <a:pt x="1354" y="565"/>
                  <a:pt x="1354" y="565"/>
                  <a:pt x="1355" y="564"/>
                </a:cubicBezTo>
                <a:cubicBezTo>
                  <a:pt x="1356" y="564"/>
                  <a:pt x="1356" y="563"/>
                  <a:pt x="1356" y="562"/>
                </a:cubicBezTo>
                <a:cubicBezTo>
                  <a:pt x="1356" y="561"/>
                  <a:pt x="1355" y="561"/>
                  <a:pt x="1354" y="561"/>
                </a:cubicBezTo>
                <a:cubicBezTo>
                  <a:pt x="1354" y="561"/>
                  <a:pt x="1353" y="561"/>
                  <a:pt x="1353" y="561"/>
                </a:cubicBezTo>
                <a:cubicBezTo>
                  <a:pt x="1347" y="562"/>
                  <a:pt x="1346" y="561"/>
                  <a:pt x="1343" y="556"/>
                </a:cubicBezTo>
                <a:cubicBezTo>
                  <a:pt x="1342" y="556"/>
                  <a:pt x="1342" y="556"/>
                  <a:pt x="1342" y="556"/>
                </a:cubicBezTo>
                <a:cubicBezTo>
                  <a:pt x="1342" y="556"/>
                  <a:pt x="1342" y="556"/>
                  <a:pt x="1342" y="556"/>
                </a:cubicBezTo>
                <a:cubicBezTo>
                  <a:pt x="1343" y="556"/>
                  <a:pt x="1343" y="556"/>
                  <a:pt x="1343" y="556"/>
                </a:cubicBezTo>
                <a:cubicBezTo>
                  <a:pt x="1343" y="556"/>
                  <a:pt x="1343" y="556"/>
                  <a:pt x="1343" y="556"/>
                </a:cubicBezTo>
                <a:cubicBezTo>
                  <a:pt x="1345" y="554"/>
                  <a:pt x="1348" y="552"/>
                  <a:pt x="1351" y="551"/>
                </a:cubicBezTo>
                <a:cubicBezTo>
                  <a:pt x="1353" y="551"/>
                  <a:pt x="1355" y="550"/>
                  <a:pt x="1357" y="549"/>
                </a:cubicBezTo>
                <a:cubicBezTo>
                  <a:pt x="1360" y="546"/>
                  <a:pt x="1363" y="545"/>
                  <a:pt x="1367" y="546"/>
                </a:cubicBezTo>
                <a:cubicBezTo>
                  <a:pt x="1367" y="546"/>
                  <a:pt x="1368" y="546"/>
                  <a:pt x="1368" y="546"/>
                </a:cubicBezTo>
                <a:cubicBezTo>
                  <a:pt x="1368" y="546"/>
                  <a:pt x="1368" y="546"/>
                  <a:pt x="1369" y="546"/>
                </a:cubicBezTo>
                <a:cubicBezTo>
                  <a:pt x="1369" y="545"/>
                  <a:pt x="1369" y="545"/>
                  <a:pt x="1369" y="545"/>
                </a:cubicBezTo>
                <a:cubicBezTo>
                  <a:pt x="1369" y="546"/>
                  <a:pt x="1369" y="546"/>
                  <a:pt x="1369" y="546"/>
                </a:cubicBezTo>
                <a:cubicBezTo>
                  <a:pt x="1369" y="546"/>
                  <a:pt x="1368" y="546"/>
                  <a:pt x="1368" y="546"/>
                </a:cubicBezTo>
                <a:cubicBezTo>
                  <a:pt x="1367" y="547"/>
                  <a:pt x="1366" y="549"/>
                  <a:pt x="1364" y="550"/>
                </a:cubicBezTo>
                <a:cubicBezTo>
                  <a:pt x="1363" y="551"/>
                  <a:pt x="1363" y="552"/>
                  <a:pt x="1364" y="553"/>
                </a:cubicBezTo>
                <a:cubicBezTo>
                  <a:pt x="1364" y="554"/>
                  <a:pt x="1364" y="555"/>
                  <a:pt x="1364" y="556"/>
                </a:cubicBezTo>
                <a:cubicBezTo>
                  <a:pt x="1362" y="558"/>
                  <a:pt x="1361" y="561"/>
                  <a:pt x="1359" y="562"/>
                </a:cubicBezTo>
                <a:cubicBezTo>
                  <a:pt x="1359" y="563"/>
                  <a:pt x="1358" y="564"/>
                  <a:pt x="1359" y="564"/>
                </a:cubicBezTo>
                <a:cubicBezTo>
                  <a:pt x="1360" y="566"/>
                  <a:pt x="1362" y="568"/>
                  <a:pt x="1365" y="569"/>
                </a:cubicBezTo>
                <a:cubicBezTo>
                  <a:pt x="1369" y="570"/>
                  <a:pt x="1372" y="572"/>
                  <a:pt x="1375" y="575"/>
                </a:cubicBezTo>
                <a:cubicBezTo>
                  <a:pt x="1378" y="578"/>
                  <a:pt x="1382" y="581"/>
                  <a:pt x="1386" y="583"/>
                </a:cubicBezTo>
                <a:cubicBezTo>
                  <a:pt x="1391" y="585"/>
                  <a:pt x="1393" y="589"/>
                  <a:pt x="1393" y="593"/>
                </a:cubicBezTo>
                <a:cubicBezTo>
                  <a:pt x="1393" y="595"/>
                  <a:pt x="1393" y="597"/>
                  <a:pt x="1391" y="598"/>
                </a:cubicBezTo>
                <a:close/>
                <a:moveTo>
                  <a:pt x="1426" y="462"/>
                </a:moveTo>
                <a:cubicBezTo>
                  <a:pt x="1426" y="461"/>
                  <a:pt x="1426" y="461"/>
                  <a:pt x="1426" y="461"/>
                </a:cubicBezTo>
                <a:cubicBezTo>
                  <a:pt x="1427" y="462"/>
                  <a:pt x="1427" y="462"/>
                  <a:pt x="1427" y="462"/>
                </a:cubicBezTo>
                <a:lnTo>
                  <a:pt x="1426" y="462"/>
                </a:lnTo>
                <a:close/>
                <a:moveTo>
                  <a:pt x="1485" y="635"/>
                </a:moveTo>
                <a:cubicBezTo>
                  <a:pt x="1481" y="636"/>
                  <a:pt x="1477" y="636"/>
                  <a:pt x="1473" y="637"/>
                </a:cubicBezTo>
                <a:cubicBezTo>
                  <a:pt x="1473" y="637"/>
                  <a:pt x="1472" y="637"/>
                  <a:pt x="1471" y="637"/>
                </a:cubicBezTo>
                <a:cubicBezTo>
                  <a:pt x="1467" y="637"/>
                  <a:pt x="1463" y="636"/>
                  <a:pt x="1460" y="633"/>
                </a:cubicBezTo>
                <a:cubicBezTo>
                  <a:pt x="1459" y="632"/>
                  <a:pt x="1457" y="631"/>
                  <a:pt x="1456" y="631"/>
                </a:cubicBezTo>
                <a:cubicBezTo>
                  <a:pt x="1455" y="631"/>
                  <a:pt x="1453" y="631"/>
                  <a:pt x="1452" y="630"/>
                </a:cubicBezTo>
                <a:cubicBezTo>
                  <a:pt x="1452" y="630"/>
                  <a:pt x="1451" y="629"/>
                  <a:pt x="1450" y="629"/>
                </a:cubicBezTo>
                <a:cubicBezTo>
                  <a:pt x="1449" y="625"/>
                  <a:pt x="1447" y="621"/>
                  <a:pt x="1449" y="617"/>
                </a:cubicBezTo>
                <a:cubicBezTo>
                  <a:pt x="1450" y="615"/>
                  <a:pt x="1450" y="613"/>
                  <a:pt x="1451" y="611"/>
                </a:cubicBezTo>
                <a:cubicBezTo>
                  <a:pt x="1451" y="608"/>
                  <a:pt x="1452" y="606"/>
                  <a:pt x="1455" y="605"/>
                </a:cubicBezTo>
                <a:cubicBezTo>
                  <a:pt x="1455" y="605"/>
                  <a:pt x="1455" y="604"/>
                  <a:pt x="1455" y="603"/>
                </a:cubicBezTo>
                <a:cubicBezTo>
                  <a:pt x="1454" y="603"/>
                  <a:pt x="1454" y="603"/>
                  <a:pt x="1453" y="602"/>
                </a:cubicBezTo>
                <a:cubicBezTo>
                  <a:pt x="1450" y="601"/>
                  <a:pt x="1448" y="599"/>
                  <a:pt x="1447" y="597"/>
                </a:cubicBezTo>
                <a:cubicBezTo>
                  <a:pt x="1446" y="594"/>
                  <a:pt x="1444" y="591"/>
                  <a:pt x="1441" y="589"/>
                </a:cubicBezTo>
                <a:cubicBezTo>
                  <a:pt x="1437" y="587"/>
                  <a:pt x="1435" y="583"/>
                  <a:pt x="1434" y="579"/>
                </a:cubicBezTo>
                <a:cubicBezTo>
                  <a:pt x="1433" y="575"/>
                  <a:pt x="1431" y="572"/>
                  <a:pt x="1428" y="569"/>
                </a:cubicBezTo>
                <a:cubicBezTo>
                  <a:pt x="1427" y="568"/>
                  <a:pt x="1426" y="566"/>
                  <a:pt x="1427" y="565"/>
                </a:cubicBezTo>
                <a:cubicBezTo>
                  <a:pt x="1427" y="563"/>
                  <a:pt x="1428" y="561"/>
                  <a:pt x="1429" y="560"/>
                </a:cubicBezTo>
                <a:cubicBezTo>
                  <a:pt x="1429" y="558"/>
                  <a:pt x="1430" y="557"/>
                  <a:pt x="1432" y="557"/>
                </a:cubicBezTo>
                <a:cubicBezTo>
                  <a:pt x="1435" y="555"/>
                  <a:pt x="1437" y="554"/>
                  <a:pt x="1439" y="551"/>
                </a:cubicBezTo>
                <a:cubicBezTo>
                  <a:pt x="1440" y="550"/>
                  <a:pt x="1440" y="550"/>
                  <a:pt x="1441" y="549"/>
                </a:cubicBezTo>
                <a:cubicBezTo>
                  <a:pt x="1444" y="547"/>
                  <a:pt x="1448" y="545"/>
                  <a:pt x="1451" y="544"/>
                </a:cubicBezTo>
                <a:cubicBezTo>
                  <a:pt x="1452" y="543"/>
                  <a:pt x="1453" y="543"/>
                  <a:pt x="1453" y="543"/>
                </a:cubicBezTo>
                <a:cubicBezTo>
                  <a:pt x="1456" y="544"/>
                  <a:pt x="1459" y="545"/>
                  <a:pt x="1462" y="544"/>
                </a:cubicBezTo>
                <a:cubicBezTo>
                  <a:pt x="1463" y="544"/>
                  <a:pt x="1464" y="545"/>
                  <a:pt x="1465" y="546"/>
                </a:cubicBezTo>
                <a:cubicBezTo>
                  <a:pt x="1466" y="548"/>
                  <a:pt x="1466" y="549"/>
                  <a:pt x="1466" y="551"/>
                </a:cubicBezTo>
                <a:cubicBezTo>
                  <a:pt x="1466" y="552"/>
                  <a:pt x="1465" y="554"/>
                  <a:pt x="1465" y="556"/>
                </a:cubicBezTo>
                <a:cubicBezTo>
                  <a:pt x="1465" y="557"/>
                  <a:pt x="1465" y="557"/>
                  <a:pt x="1464" y="557"/>
                </a:cubicBezTo>
                <a:cubicBezTo>
                  <a:pt x="1462" y="558"/>
                  <a:pt x="1461" y="557"/>
                  <a:pt x="1459" y="558"/>
                </a:cubicBezTo>
                <a:cubicBezTo>
                  <a:pt x="1456" y="558"/>
                  <a:pt x="1455" y="559"/>
                  <a:pt x="1455" y="563"/>
                </a:cubicBezTo>
                <a:cubicBezTo>
                  <a:pt x="1455" y="565"/>
                  <a:pt x="1455" y="566"/>
                  <a:pt x="1454" y="566"/>
                </a:cubicBezTo>
                <a:cubicBezTo>
                  <a:pt x="1453" y="566"/>
                  <a:pt x="1453" y="566"/>
                  <a:pt x="1453" y="566"/>
                </a:cubicBezTo>
                <a:cubicBezTo>
                  <a:pt x="1450" y="567"/>
                  <a:pt x="1450" y="567"/>
                  <a:pt x="1451" y="569"/>
                </a:cubicBezTo>
                <a:cubicBezTo>
                  <a:pt x="1453" y="571"/>
                  <a:pt x="1455" y="573"/>
                  <a:pt x="1456" y="575"/>
                </a:cubicBezTo>
                <a:cubicBezTo>
                  <a:pt x="1458" y="579"/>
                  <a:pt x="1462" y="582"/>
                  <a:pt x="1466" y="583"/>
                </a:cubicBezTo>
                <a:cubicBezTo>
                  <a:pt x="1467" y="583"/>
                  <a:pt x="1468" y="584"/>
                  <a:pt x="1468" y="585"/>
                </a:cubicBezTo>
                <a:cubicBezTo>
                  <a:pt x="1468" y="586"/>
                  <a:pt x="1468" y="586"/>
                  <a:pt x="1468" y="587"/>
                </a:cubicBezTo>
                <a:cubicBezTo>
                  <a:pt x="1467" y="590"/>
                  <a:pt x="1468" y="592"/>
                  <a:pt x="1470" y="594"/>
                </a:cubicBezTo>
                <a:cubicBezTo>
                  <a:pt x="1472" y="597"/>
                  <a:pt x="1472" y="600"/>
                  <a:pt x="1472" y="603"/>
                </a:cubicBezTo>
                <a:cubicBezTo>
                  <a:pt x="1472" y="604"/>
                  <a:pt x="1472" y="605"/>
                  <a:pt x="1472" y="606"/>
                </a:cubicBezTo>
                <a:cubicBezTo>
                  <a:pt x="1473" y="608"/>
                  <a:pt x="1474" y="609"/>
                  <a:pt x="1476" y="609"/>
                </a:cubicBezTo>
                <a:cubicBezTo>
                  <a:pt x="1477" y="609"/>
                  <a:pt x="1477" y="609"/>
                  <a:pt x="1478" y="610"/>
                </a:cubicBezTo>
                <a:cubicBezTo>
                  <a:pt x="1479" y="611"/>
                  <a:pt x="1478" y="612"/>
                  <a:pt x="1478" y="613"/>
                </a:cubicBezTo>
                <a:cubicBezTo>
                  <a:pt x="1478" y="613"/>
                  <a:pt x="1478" y="613"/>
                  <a:pt x="1478" y="613"/>
                </a:cubicBezTo>
                <a:cubicBezTo>
                  <a:pt x="1478" y="614"/>
                  <a:pt x="1479" y="615"/>
                  <a:pt x="1479" y="615"/>
                </a:cubicBezTo>
                <a:cubicBezTo>
                  <a:pt x="1481" y="617"/>
                  <a:pt x="1483" y="619"/>
                  <a:pt x="1482" y="621"/>
                </a:cubicBezTo>
                <a:cubicBezTo>
                  <a:pt x="1482" y="626"/>
                  <a:pt x="1484" y="630"/>
                  <a:pt x="1485" y="634"/>
                </a:cubicBezTo>
                <a:cubicBezTo>
                  <a:pt x="1486" y="635"/>
                  <a:pt x="1485" y="635"/>
                  <a:pt x="1485" y="635"/>
                </a:cubicBezTo>
                <a:close/>
                <a:moveTo>
                  <a:pt x="1504" y="265"/>
                </a:moveTo>
                <a:cubicBezTo>
                  <a:pt x="1503" y="264"/>
                  <a:pt x="1503" y="264"/>
                  <a:pt x="1503" y="264"/>
                </a:cubicBezTo>
                <a:cubicBezTo>
                  <a:pt x="1504" y="264"/>
                  <a:pt x="1504" y="264"/>
                  <a:pt x="1504" y="264"/>
                </a:cubicBezTo>
                <a:lnTo>
                  <a:pt x="1504" y="265"/>
                </a:lnTo>
                <a:close/>
                <a:moveTo>
                  <a:pt x="1519" y="564"/>
                </a:moveTo>
                <a:cubicBezTo>
                  <a:pt x="1518" y="565"/>
                  <a:pt x="1515" y="567"/>
                  <a:pt x="1514" y="566"/>
                </a:cubicBezTo>
                <a:cubicBezTo>
                  <a:pt x="1512" y="566"/>
                  <a:pt x="1510" y="565"/>
                  <a:pt x="1508" y="564"/>
                </a:cubicBezTo>
                <a:cubicBezTo>
                  <a:pt x="1507" y="564"/>
                  <a:pt x="1506" y="563"/>
                  <a:pt x="1506" y="562"/>
                </a:cubicBezTo>
                <a:cubicBezTo>
                  <a:pt x="1506" y="556"/>
                  <a:pt x="1511" y="551"/>
                  <a:pt x="1516" y="551"/>
                </a:cubicBezTo>
                <a:cubicBezTo>
                  <a:pt x="1518" y="552"/>
                  <a:pt x="1519" y="552"/>
                  <a:pt x="1519" y="553"/>
                </a:cubicBezTo>
                <a:cubicBezTo>
                  <a:pt x="1520" y="554"/>
                  <a:pt x="1520" y="556"/>
                  <a:pt x="1521" y="557"/>
                </a:cubicBezTo>
                <a:cubicBezTo>
                  <a:pt x="1520" y="559"/>
                  <a:pt x="1519" y="562"/>
                  <a:pt x="1519" y="564"/>
                </a:cubicBezTo>
                <a:close/>
                <a:moveTo>
                  <a:pt x="1556" y="287"/>
                </a:moveTo>
                <a:cubicBezTo>
                  <a:pt x="1555" y="287"/>
                  <a:pt x="1555" y="287"/>
                  <a:pt x="1555" y="287"/>
                </a:cubicBezTo>
                <a:cubicBezTo>
                  <a:pt x="1553" y="284"/>
                  <a:pt x="1550" y="282"/>
                  <a:pt x="1548" y="279"/>
                </a:cubicBezTo>
                <a:cubicBezTo>
                  <a:pt x="1548" y="278"/>
                  <a:pt x="1548" y="278"/>
                  <a:pt x="1548" y="278"/>
                </a:cubicBezTo>
                <a:cubicBezTo>
                  <a:pt x="1549" y="278"/>
                  <a:pt x="1549" y="277"/>
                  <a:pt x="1550" y="277"/>
                </a:cubicBezTo>
                <a:cubicBezTo>
                  <a:pt x="1551" y="277"/>
                  <a:pt x="1552" y="278"/>
                  <a:pt x="1553" y="279"/>
                </a:cubicBezTo>
                <a:cubicBezTo>
                  <a:pt x="1554" y="280"/>
                  <a:pt x="1555" y="281"/>
                  <a:pt x="1556" y="282"/>
                </a:cubicBezTo>
                <a:cubicBezTo>
                  <a:pt x="1557" y="283"/>
                  <a:pt x="1557" y="286"/>
                  <a:pt x="1556" y="287"/>
                </a:cubicBezTo>
                <a:close/>
                <a:moveTo>
                  <a:pt x="1558" y="294"/>
                </a:moveTo>
                <a:cubicBezTo>
                  <a:pt x="1558" y="294"/>
                  <a:pt x="1557" y="294"/>
                  <a:pt x="1557" y="294"/>
                </a:cubicBezTo>
                <a:cubicBezTo>
                  <a:pt x="1557" y="293"/>
                  <a:pt x="1558" y="293"/>
                  <a:pt x="1558" y="294"/>
                </a:cubicBezTo>
                <a:cubicBezTo>
                  <a:pt x="1558" y="294"/>
                  <a:pt x="1558" y="294"/>
                  <a:pt x="1558" y="294"/>
                </a:cubicBezTo>
                <a:close/>
                <a:moveTo>
                  <a:pt x="1571" y="595"/>
                </a:moveTo>
                <a:cubicBezTo>
                  <a:pt x="1571" y="595"/>
                  <a:pt x="1571" y="595"/>
                  <a:pt x="1571" y="595"/>
                </a:cubicBezTo>
                <a:cubicBezTo>
                  <a:pt x="1571" y="595"/>
                  <a:pt x="1571" y="595"/>
                  <a:pt x="1571" y="595"/>
                </a:cubicBezTo>
                <a:close/>
                <a:moveTo>
                  <a:pt x="1575" y="251"/>
                </a:moveTo>
                <a:cubicBezTo>
                  <a:pt x="1575" y="252"/>
                  <a:pt x="1574" y="253"/>
                  <a:pt x="1574" y="252"/>
                </a:cubicBezTo>
                <a:cubicBezTo>
                  <a:pt x="1573" y="252"/>
                  <a:pt x="1573" y="251"/>
                  <a:pt x="1573" y="251"/>
                </a:cubicBezTo>
                <a:cubicBezTo>
                  <a:pt x="1574" y="250"/>
                  <a:pt x="1575" y="250"/>
                  <a:pt x="1575" y="250"/>
                </a:cubicBezTo>
                <a:cubicBezTo>
                  <a:pt x="1575" y="250"/>
                  <a:pt x="1576" y="250"/>
                  <a:pt x="1576" y="251"/>
                </a:cubicBezTo>
                <a:cubicBezTo>
                  <a:pt x="1576" y="251"/>
                  <a:pt x="1575" y="251"/>
                  <a:pt x="1575" y="251"/>
                </a:cubicBezTo>
                <a:close/>
                <a:moveTo>
                  <a:pt x="1612" y="130"/>
                </a:moveTo>
                <a:cubicBezTo>
                  <a:pt x="1613" y="131"/>
                  <a:pt x="1613" y="131"/>
                  <a:pt x="1614" y="132"/>
                </a:cubicBezTo>
                <a:cubicBezTo>
                  <a:pt x="1614" y="132"/>
                  <a:pt x="1614" y="132"/>
                  <a:pt x="1614" y="132"/>
                </a:cubicBezTo>
                <a:cubicBezTo>
                  <a:pt x="1614" y="132"/>
                  <a:pt x="1614" y="132"/>
                  <a:pt x="1614" y="132"/>
                </a:cubicBezTo>
                <a:cubicBezTo>
                  <a:pt x="1613" y="131"/>
                  <a:pt x="1613" y="131"/>
                  <a:pt x="1612" y="130"/>
                </a:cubicBezTo>
                <a:cubicBezTo>
                  <a:pt x="1612" y="130"/>
                  <a:pt x="1612" y="130"/>
                  <a:pt x="1612" y="130"/>
                </a:cubicBezTo>
                <a:cubicBezTo>
                  <a:pt x="1612" y="130"/>
                  <a:pt x="1612" y="130"/>
                  <a:pt x="1612" y="130"/>
                </a:cubicBezTo>
                <a:close/>
                <a:moveTo>
                  <a:pt x="1612" y="453"/>
                </a:moveTo>
                <a:cubicBezTo>
                  <a:pt x="1612" y="453"/>
                  <a:pt x="1612" y="453"/>
                  <a:pt x="1612" y="454"/>
                </a:cubicBezTo>
                <a:cubicBezTo>
                  <a:pt x="1612" y="454"/>
                  <a:pt x="1612" y="454"/>
                  <a:pt x="1611" y="454"/>
                </a:cubicBezTo>
                <a:cubicBezTo>
                  <a:pt x="1611" y="454"/>
                  <a:pt x="1610" y="454"/>
                  <a:pt x="1610" y="454"/>
                </a:cubicBezTo>
                <a:cubicBezTo>
                  <a:pt x="1610" y="454"/>
                  <a:pt x="1609" y="454"/>
                  <a:pt x="1609" y="454"/>
                </a:cubicBezTo>
                <a:cubicBezTo>
                  <a:pt x="1610" y="453"/>
                  <a:pt x="1611" y="453"/>
                  <a:pt x="1612" y="453"/>
                </a:cubicBezTo>
                <a:close/>
                <a:moveTo>
                  <a:pt x="1614" y="542"/>
                </a:moveTo>
                <a:cubicBezTo>
                  <a:pt x="1612" y="544"/>
                  <a:pt x="1611" y="546"/>
                  <a:pt x="1610" y="549"/>
                </a:cubicBezTo>
                <a:cubicBezTo>
                  <a:pt x="1610" y="549"/>
                  <a:pt x="1609" y="550"/>
                  <a:pt x="1609" y="550"/>
                </a:cubicBezTo>
                <a:cubicBezTo>
                  <a:pt x="1608" y="550"/>
                  <a:pt x="1607" y="549"/>
                  <a:pt x="1607" y="548"/>
                </a:cubicBezTo>
                <a:cubicBezTo>
                  <a:pt x="1607" y="548"/>
                  <a:pt x="1607" y="548"/>
                  <a:pt x="1607" y="548"/>
                </a:cubicBezTo>
                <a:cubicBezTo>
                  <a:pt x="1607" y="545"/>
                  <a:pt x="1608" y="543"/>
                  <a:pt x="1609" y="541"/>
                </a:cubicBezTo>
                <a:cubicBezTo>
                  <a:pt x="1610" y="540"/>
                  <a:pt x="1611" y="539"/>
                  <a:pt x="1612" y="538"/>
                </a:cubicBezTo>
                <a:cubicBezTo>
                  <a:pt x="1613" y="538"/>
                  <a:pt x="1614" y="538"/>
                  <a:pt x="1615" y="538"/>
                </a:cubicBezTo>
                <a:cubicBezTo>
                  <a:pt x="1615" y="538"/>
                  <a:pt x="1616" y="538"/>
                  <a:pt x="1616" y="539"/>
                </a:cubicBezTo>
                <a:cubicBezTo>
                  <a:pt x="1615" y="540"/>
                  <a:pt x="1615" y="541"/>
                  <a:pt x="1614" y="542"/>
                </a:cubicBezTo>
                <a:close/>
                <a:moveTo>
                  <a:pt x="1625" y="102"/>
                </a:moveTo>
                <a:cubicBezTo>
                  <a:pt x="1625" y="101"/>
                  <a:pt x="1625" y="101"/>
                  <a:pt x="1625" y="101"/>
                </a:cubicBezTo>
                <a:cubicBezTo>
                  <a:pt x="1625" y="101"/>
                  <a:pt x="1625" y="101"/>
                  <a:pt x="1625" y="101"/>
                </a:cubicBezTo>
                <a:lnTo>
                  <a:pt x="1625" y="102"/>
                </a:lnTo>
                <a:close/>
                <a:moveTo>
                  <a:pt x="1644" y="152"/>
                </a:moveTo>
                <a:cubicBezTo>
                  <a:pt x="1644" y="152"/>
                  <a:pt x="1644" y="152"/>
                  <a:pt x="1644" y="152"/>
                </a:cubicBezTo>
                <a:cubicBezTo>
                  <a:pt x="1643" y="153"/>
                  <a:pt x="1643" y="155"/>
                  <a:pt x="1643" y="157"/>
                </a:cubicBezTo>
                <a:cubicBezTo>
                  <a:pt x="1642" y="158"/>
                  <a:pt x="1642" y="158"/>
                  <a:pt x="1641" y="158"/>
                </a:cubicBezTo>
                <a:cubicBezTo>
                  <a:pt x="1639" y="159"/>
                  <a:pt x="1639" y="160"/>
                  <a:pt x="1638" y="162"/>
                </a:cubicBezTo>
                <a:cubicBezTo>
                  <a:pt x="1638" y="162"/>
                  <a:pt x="1638" y="162"/>
                  <a:pt x="1639" y="162"/>
                </a:cubicBezTo>
                <a:cubicBezTo>
                  <a:pt x="1639" y="162"/>
                  <a:pt x="1640" y="163"/>
                  <a:pt x="1640" y="164"/>
                </a:cubicBezTo>
                <a:cubicBezTo>
                  <a:pt x="1641" y="164"/>
                  <a:pt x="1642" y="165"/>
                  <a:pt x="1642" y="165"/>
                </a:cubicBezTo>
                <a:cubicBezTo>
                  <a:pt x="1642" y="166"/>
                  <a:pt x="1642" y="166"/>
                  <a:pt x="1642" y="166"/>
                </a:cubicBezTo>
                <a:cubicBezTo>
                  <a:pt x="1642" y="165"/>
                  <a:pt x="1642" y="165"/>
                  <a:pt x="1642" y="165"/>
                </a:cubicBezTo>
                <a:cubicBezTo>
                  <a:pt x="1641" y="165"/>
                  <a:pt x="1641" y="164"/>
                  <a:pt x="1640" y="164"/>
                </a:cubicBezTo>
                <a:cubicBezTo>
                  <a:pt x="1639" y="163"/>
                  <a:pt x="1639" y="163"/>
                  <a:pt x="1638" y="162"/>
                </a:cubicBezTo>
                <a:cubicBezTo>
                  <a:pt x="1638" y="162"/>
                  <a:pt x="1638" y="162"/>
                  <a:pt x="1638" y="162"/>
                </a:cubicBezTo>
                <a:cubicBezTo>
                  <a:pt x="1637" y="160"/>
                  <a:pt x="1635" y="160"/>
                  <a:pt x="1634" y="159"/>
                </a:cubicBezTo>
                <a:cubicBezTo>
                  <a:pt x="1633" y="157"/>
                  <a:pt x="1633" y="155"/>
                  <a:pt x="1632" y="154"/>
                </a:cubicBezTo>
                <a:cubicBezTo>
                  <a:pt x="1632" y="153"/>
                  <a:pt x="1632" y="152"/>
                  <a:pt x="1632" y="152"/>
                </a:cubicBezTo>
                <a:cubicBezTo>
                  <a:pt x="1632" y="151"/>
                  <a:pt x="1632" y="151"/>
                  <a:pt x="1632" y="151"/>
                </a:cubicBezTo>
                <a:cubicBezTo>
                  <a:pt x="1631" y="151"/>
                  <a:pt x="1631" y="151"/>
                  <a:pt x="1631" y="151"/>
                </a:cubicBezTo>
                <a:cubicBezTo>
                  <a:pt x="1632" y="151"/>
                  <a:pt x="1632" y="151"/>
                  <a:pt x="1632" y="151"/>
                </a:cubicBezTo>
                <a:cubicBezTo>
                  <a:pt x="1632" y="151"/>
                  <a:pt x="1632" y="151"/>
                  <a:pt x="1632" y="152"/>
                </a:cubicBezTo>
                <a:cubicBezTo>
                  <a:pt x="1633" y="152"/>
                  <a:pt x="1634" y="153"/>
                  <a:pt x="1635" y="153"/>
                </a:cubicBezTo>
                <a:cubicBezTo>
                  <a:pt x="1636" y="154"/>
                  <a:pt x="1638" y="154"/>
                  <a:pt x="1640" y="153"/>
                </a:cubicBezTo>
                <a:cubicBezTo>
                  <a:pt x="1641" y="152"/>
                  <a:pt x="1642" y="152"/>
                  <a:pt x="1644" y="152"/>
                </a:cubicBezTo>
                <a:cubicBezTo>
                  <a:pt x="1644" y="152"/>
                  <a:pt x="1644" y="151"/>
                  <a:pt x="1644" y="151"/>
                </a:cubicBezTo>
                <a:cubicBezTo>
                  <a:pt x="1644" y="151"/>
                  <a:pt x="1644" y="151"/>
                  <a:pt x="1644" y="151"/>
                </a:cubicBezTo>
                <a:cubicBezTo>
                  <a:pt x="1644" y="151"/>
                  <a:pt x="1644" y="151"/>
                  <a:pt x="1644" y="152"/>
                </a:cubicBezTo>
                <a:close/>
                <a:moveTo>
                  <a:pt x="1654" y="145"/>
                </a:moveTo>
                <a:cubicBezTo>
                  <a:pt x="1652" y="146"/>
                  <a:pt x="1650" y="147"/>
                  <a:pt x="1648" y="149"/>
                </a:cubicBezTo>
                <a:cubicBezTo>
                  <a:pt x="1647" y="149"/>
                  <a:pt x="1647" y="149"/>
                  <a:pt x="1646" y="149"/>
                </a:cubicBezTo>
                <a:cubicBezTo>
                  <a:pt x="1646" y="150"/>
                  <a:pt x="1646" y="150"/>
                  <a:pt x="1646" y="150"/>
                </a:cubicBezTo>
                <a:cubicBezTo>
                  <a:pt x="1646" y="150"/>
                  <a:pt x="1645" y="150"/>
                  <a:pt x="1645" y="150"/>
                </a:cubicBezTo>
                <a:cubicBezTo>
                  <a:pt x="1645" y="150"/>
                  <a:pt x="1645" y="150"/>
                  <a:pt x="1645" y="149"/>
                </a:cubicBezTo>
                <a:cubicBezTo>
                  <a:pt x="1646" y="149"/>
                  <a:pt x="1646" y="149"/>
                  <a:pt x="1646" y="149"/>
                </a:cubicBezTo>
                <a:cubicBezTo>
                  <a:pt x="1646" y="149"/>
                  <a:pt x="1647" y="148"/>
                  <a:pt x="1647" y="147"/>
                </a:cubicBezTo>
                <a:cubicBezTo>
                  <a:pt x="1649" y="145"/>
                  <a:pt x="1650" y="144"/>
                  <a:pt x="1651" y="143"/>
                </a:cubicBezTo>
                <a:cubicBezTo>
                  <a:pt x="1651" y="143"/>
                  <a:pt x="1651" y="143"/>
                  <a:pt x="1651" y="143"/>
                </a:cubicBezTo>
                <a:cubicBezTo>
                  <a:pt x="1651" y="143"/>
                  <a:pt x="1651" y="142"/>
                  <a:pt x="1651" y="142"/>
                </a:cubicBezTo>
                <a:cubicBezTo>
                  <a:pt x="1649" y="142"/>
                  <a:pt x="1647" y="142"/>
                  <a:pt x="1647" y="140"/>
                </a:cubicBezTo>
                <a:cubicBezTo>
                  <a:pt x="1647" y="139"/>
                  <a:pt x="1647" y="139"/>
                  <a:pt x="1647" y="139"/>
                </a:cubicBezTo>
                <a:cubicBezTo>
                  <a:pt x="1647" y="138"/>
                  <a:pt x="1648" y="139"/>
                  <a:pt x="1648" y="139"/>
                </a:cubicBezTo>
                <a:cubicBezTo>
                  <a:pt x="1648" y="139"/>
                  <a:pt x="1649" y="139"/>
                  <a:pt x="1649" y="140"/>
                </a:cubicBezTo>
                <a:cubicBezTo>
                  <a:pt x="1650" y="141"/>
                  <a:pt x="1650" y="142"/>
                  <a:pt x="1651" y="142"/>
                </a:cubicBezTo>
                <a:cubicBezTo>
                  <a:pt x="1651" y="142"/>
                  <a:pt x="1651" y="142"/>
                  <a:pt x="1651" y="142"/>
                </a:cubicBezTo>
                <a:cubicBezTo>
                  <a:pt x="1651" y="142"/>
                  <a:pt x="1651" y="143"/>
                  <a:pt x="1651" y="143"/>
                </a:cubicBezTo>
                <a:cubicBezTo>
                  <a:pt x="1652" y="143"/>
                  <a:pt x="1653" y="143"/>
                  <a:pt x="1653" y="143"/>
                </a:cubicBezTo>
                <a:cubicBezTo>
                  <a:pt x="1654" y="143"/>
                  <a:pt x="1654" y="144"/>
                  <a:pt x="1655" y="144"/>
                </a:cubicBezTo>
                <a:cubicBezTo>
                  <a:pt x="1655" y="144"/>
                  <a:pt x="1654" y="145"/>
                  <a:pt x="1654" y="145"/>
                </a:cubicBezTo>
                <a:close/>
                <a:moveTo>
                  <a:pt x="1667" y="144"/>
                </a:moveTo>
                <a:cubicBezTo>
                  <a:pt x="1666" y="144"/>
                  <a:pt x="1666" y="144"/>
                  <a:pt x="1666" y="144"/>
                </a:cubicBezTo>
                <a:cubicBezTo>
                  <a:pt x="1667" y="143"/>
                  <a:pt x="1667" y="143"/>
                  <a:pt x="1667" y="143"/>
                </a:cubicBezTo>
                <a:lnTo>
                  <a:pt x="1667" y="144"/>
                </a:lnTo>
                <a:close/>
                <a:moveTo>
                  <a:pt x="1679" y="523"/>
                </a:moveTo>
                <a:cubicBezTo>
                  <a:pt x="1679" y="524"/>
                  <a:pt x="1678" y="524"/>
                  <a:pt x="1677" y="524"/>
                </a:cubicBezTo>
                <a:cubicBezTo>
                  <a:pt x="1674" y="523"/>
                  <a:pt x="1671" y="522"/>
                  <a:pt x="1669" y="521"/>
                </a:cubicBezTo>
                <a:cubicBezTo>
                  <a:pt x="1668" y="520"/>
                  <a:pt x="1668" y="519"/>
                  <a:pt x="1668" y="518"/>
                </a:cubicBezTo>
                <a:cubicBezTo>
                  <a:pt x="1668" y="517"/>
                  <a:pt x="1668" y="516"/>
                  <a:pt x="1668" y="515"/>
                </a:cubicBezTo>
                <a:cubicBezTo>
                  <a:pt x="1669" y="515"/>
                  <a:pt x="1670" y="516"/>
                  <a:pt x="1670" y="517"/>
                </a:cubicBezTo>
                <a:cubicBezTo>
                  <a:pt x="1671" y="518"/>
                  <a:pt x="1673" y="519"/>
                  <a:pt x="1675" y="520"/>
                </a:cubicBezTo>
                <a:cubicBezTo>
                  <a:pt x="1676" y="520"/>
                  <a:pt x="1678" y="521"/>
                  <a:pt x="1679" y="522"/>
                </a:cubicBezTo>
                <a:cubicBezTo>
                  <a:pt x="1679" y="522"/>
                  <a:pt x="1679" y="522"/>
                  <a:pt x="1679" y="522"/>
                </a:cubicBezTo>
                <a:cubicBezTo>
                  <a:pt x="1679" y="523"/>
                  <a:pt x="1679" y="523"/>
                  <a:pt x="1679" y="523"/>
                </a:cubicBezTo>
                <a:close/>
                <a:moveTo>
                  <a:pt x="1679" y="178"/>
                </a:moveTo>
                <a:cubicBezTo>
                  <a:pt x="1679" y="178"/>
                  <a:pt x="1679" y="178"/>
                  <a:pt x="1679" y="178"/>
                </a:cubicBezTo>
                <a:cubicBezTo>
                  <a:pt x="1679" y="177"/>
                  <a:pt x="1679" y="177"/>
                  <a:pt x="1679" y="177"/>
                </a:cubicBezTo>
                <a:cubicBezTo>
                  <a:pt x="1679" y="177"/>
                  <a:pt x="1679" y="177"/>
                  <a:pt x="1679" y="177"/>
                </a:cubicBezTo>
                <a:cubicBezTo>
                  <a:pt x="1679" y="178"/>
                  <a:pt x="1679" y="178"/>
                  <a:pt x="1679" y="178"/>
                </a:cubicBezTo>
                <a:cubicBezTo>
                  <a:pt x="1679" y="178"/>
                  <a:pt x="1679" y="178"/>
                  <a:pt x="1679" y="178"/>
                </a:cubicBezTo>
                <a:cubicBezTo>
                  <a:pt x="1679" y="178"/>
                  <a:pt x="1679" y="178"/>
                  <a:pt x="1679" y="178"/>
                </a:cubicBezTo>
                <a:close/>
                <a:moveTo>
                  <a:pt x="1726" y="495"/>
                </a:moveTo>
                <a:cubicBezTo>
                  <a:pt x="1725" y="496"/>
                  <a:pt x="1724" y="496"/>
                  <a:pt x="1724" y="495"/>
                </a:cubicBezTo>
                <a:cubicBezTo>
                  <a:pt x="1723" y="494"/>
                  <a:pt x="1723" y="493"/>
                  <a:pt x="1723" y="493"/>
                </a:cubicBezTo>
                <a:cubicBezTo>
                  <a:pt x="1723" y="492"/>
                  <a:pt x="1724" y="492"/>
                  <a:pt x="1724" y="491"/>
                </a:cubicBezTo>
                <a:cubicBezTo>
                  <a:pt x="1725" y="491"/>
                  <a:pt x="1726" y="491"/>
                  <a:pt x="1726" y="492"/>
                </a:cubicBezTo>
                <a:cubicBezTo>
                  <a:pt x="1727" y="493"/>
                  <a:pt x="1727" y="493"/>
                  <a:pt x="1727" y="494"/>
                </a:cubicBezTo>
                <a:cubicBezTo>
                  <a:pt x="1726" y="494"/>
                  <a:pt x="1726" y="495"/>
                  <a:pt x="1726" y="495"/>
                </a:cubicBezTo>
                <a:close/>
                <a:moveTo>
                  <a:pt x="1730" y="517"/>
                </a:moveTo>
                <a:cubicBezTo>
                  <a:pt x="1730" y="517"/>
                  <a:pt x="1729" y="517"/>
                  <a:pt x="1729" y="517"/>
                </a:cubicBezTo>
                <a:cubicBezTo>
                  <a:pt x="1729" y="518"/>
                  <a:pt x="1728" y="518"/>
                  <a:pt x="1728" y="518"/>
                </a:cubicBezTo>
                <a:cubicBezTo>
                  <a:pt x="1728" y="518"/>
                  <a:pt x="1728" y="517"/>
                  <a:pt x="1728" y="517"/>
                </a:cubicBezTo>
                <a:cubicBezTo>
                  <a:pt x="1728" y="517"/>
                  <a:pt x="1728" y="516"/>
                  <a:pt x="1728" y="516"/>
                </a:cubicBezTo>
                <a:cubicBezTo>
                  <a:pt x="1728" y="515"/>
                  <a:pt x="1729" y="514"/>
                  <a:pt x="1729" y="515"/>
                </a:cubicBezTo>
                <a:cubicBezTo>
                  <a:pt x="1730" y="516"/>
                  <a:pt x="1730" y="516"/>
                  <a:pt x="1730" y="517"/>
                </a:cubicBezTo>
                <a:close/>
                <a:moveTo>
                  <a:pt x="1733" y="506"/>
                </a:moveTo>
                <a:cubicBezTo>
                  <a:pt x="1733" y="505"/>
                  <a:pt x="1733" y="505"/>
                  <a:pt x="1733" y="505"/>
                </a:cubicBezTo>
                <a:cubicBezTo>
                  <a:pt x="1733" y="506"/>
                  <a:pt x="1733" y="506"/>
                  <a:pt x="1733" y="506"/>
                </a:cubicBezTo>
                <a:cubicBezTo>
                  <a:pt x="1733" y="506"/>
                  <a:pt x="1733" y="506"/>
                  <a:pt x="1733" y="506"/>
                </a:cubicBezTo>
                <a:close/>
                <a:moveTo>
                  <a:pt x="1768" y="427"/>
                </a:moveTo>
                <a:cubicBezTo>
                  <a:pt x="1768" y="427"/>
                  <a:pt x="1767" y="428"/>
                  <a:pt x="1767" y="427"/>
                </a:cubicBezTo>
                <a:cubicBezTo>
                  <a:pt x="1766" y="426"/>
                  <a:pt x="1764" y="425"/>
                  <a:pt x="1764" y="423"/>
                </a:cubicBezTo>
                <a:cubicBezTo>
                  <a:pt x="1763" y="422"/>
                  <a:pt x="1764" y="422"/>
                  <a:pt x="1764" y="422"/>
                </a:cubicBezTo>
                <a:cubicBezTo>
                  <a:pt x="1764" y="421"/>
                  <a:pt x="1764" y="421"/>
                  <a:pt x="1765" y="422"/>
                </a:cubicBezTo>
                <a:cubicBezTo>
                  <a:pt x="1765" y="422"/>
                  <a:pt x="1766" y="423"/>
                  <a:pt x="1766" y="424"/>
                </a:cubicBezTo>
                <a:cubicBezTo>
                  <a:pt x="1767" y="425"/>
                  <a:pt x="1767" y="426"/>
                  <a:pt x="1768" y="427"/>
                </a:cubicBezTo>
                <a:cubicBezTo>
                  <a:pt x="1768" y="427"/>
                  <a:pt x="1768" y="427"/>
                  <a:pt x="1768" y="427"/>
                </a:cubicBezTo>
                <a:close/>
                <a:moveTo>
                  <a:pt x="1768" y="419"/>
                </a:moveTo>
                <a:cubicBezTo>
                  <a:pt x="1767" y="419"/>
                  <a:pt x="1768" y="418"/>
                  <a:pt x="1768" y="418"/>
                </a:cubicBezTo>
                <a:cubicBezTo>
                  <a:pt x="1768" y="418"/>
                  <a:pt x="1769" y="419"/>
                  <a:pt x="1769" y="419"/>
                </a:cubicBezTo>
                <a:cubicBezTo>
                  <a:pt x="1768" y="419"/>
                  <a:pt x="1768" y="419"/>
                  <a:pt x="1768" y="419"/>
                </a:cubicBezTo>
                <a:close/>
                <a:moveTo>
                  <a:pt x="1775" y="481"/>
                </a:moveTo>
                <a:cubicBezTo>
                  <a:pt x="1775" y="481"/>
                  <a:pt x="1774" y="482"/>
                  <a:pt x="1774" y="482"/>
                </a:cubicBezTo>
                <a:cubicBezTo>
                  <a:pt x="1774" y="481"/>
                  <a:pt x="1774" y="481"/>
                  <a:pt x="1774" y="481"/>
                </a:cubicBezTo>
                <a:cubicBezTo>
                  <a:pt x="1774" y="480"/>
                  <a:pt x="1773" y="479"/>
                  <a:pt x="1773" y="479"/>
                </a:cubicBezTo>
                <a:cubicBezTo>
                  <a:pt x="1773" y="479"/>
                  <a:pt x="1774" y="478"/>
                  <a:pt x="1774" y="478"/>
                </a:cubicBezTo>
                <a:cubicBezTo>
                  <a:pt x="1774" y="478"/>
                  <a:pt x="1775" y="478"/>
                  <a:pt x="1775" y="479"/>
                </a:cubicBezTo>
                <a:cubicBezTo>
                  <a:pt x="1775" y="480"/>
                  <a:pt x="1775" y="480"/>
                  <a:pt x="1775" y="481"/>
                </a:cubicBezTo>
                <a:close/>
                <a:moveTo>
                  <a:pt x="1798" y="471"/>
                </a:moveTo>
                <a:cubicBezTo>
                  <a:pt x="1798" y="471"/>
                  <a:pt x="1798" y="471"/>
                  <a:pt x="1798" y="471"/>
                </a:cubicBezTo>
                <a:cubicBezTo>
                  <a:pt x="1799" y="469"/>
                  <a:pt x="1799" y="468"/>
                  <a:pt x="1800" y="467"/>
                </a:cubicBezTo>
                <a:cubicBezTo>
                  <a:pt x="1800" y="467"/>
                  <a:pt x="1800" y="467"/>
                  <a:pt x="1800" y="467"/>
                </a:cubicBezTo>
                <a:cubicBezTo>
                  <a:pt x="1799" y="467"/>
                  <a:pt x="1799" y="467"/>
                  <a:pt x="1800" y="466"/>
                </a:cubicBezTo>
                <a:cubicBezTo>
                  <a:pt x="1800" y="466"/>
                  <a:pt x="1800" y="467"/>
                  <a:pt x="1800" y="467"/>
                </a:cubicBezTo>
                <a:cubicBezTo>
                  <a:pt x="1800" y="467"/>
                  <a:pt x="1800" y="467"/>
                  <a:pt x="1800" y="467"/>
                </a:cubicBezTo>
                <a:cubicBezTo>
                  <a:pt x="1801" y="468"/>
                  <a:pt x="1802" y="468"/>
                  <a:pt x="1803" y="468"/>
                </a:cubicBezTo>
                <a:cubicBezTo>
                  <a:pt x="1804" y="467"/>
                  <a:pt x="1805" y="466"/>
                  <a:pt x="1805" y="466"/>
                </a:cubicBezTo>
                <a:cubicBezTo>
                  <a:pt x="1806" y="463"/>
                  <a:pt x="1807" y="460"/>
                  <a:pt x="1809" y="458"/>
                </a:cubicBezTo>
                <a:cubicBezTo>
                  <a:pt x="1809" y="457"/>
                  <a:pt x="1810" y="456"/>
                  <a:pt x="1810" y="455"/>
                </a:cubicBezTo>
                <a:cubicBezTo>
                  <a:pt x="1811" y="453"/>
                  <a:pt x="1811" y="451"/>
                  <a:pt x="1812" y="449"/>
                </a:cubicBezTo>
                <a:cubicBezTo>
                  <a:pt x="1816" y="441"/>
                  <a:pt x="1817" y="432"/>
                  <a:pt x="1816" y="424"/>
                </a:cubicBezTo>
                <a:cubicBezTo>
                  <a:pt x="1815" y="423"/>
                  <a:pt x="1816" y="422"/>
                  <a:pt x="1816" y="422"/>
                </a:cubicBezTo>
                <a:cubicBezTo>
                  <a:pt x="1816" y="422"/>
                  <a:pt x="1816" y="421"/>
                  <a:pt x="1816" y="421"/>
                </a:cubicBezTo>
                <a:cubicBezTo>
                  <a:pt x="1817" y="421"/>
                  <a:pt x="1818" y="421"/>
                  <a:pt x="1818" y="422"/>
                </a:cubicBezTo>
                <a:cubicBezTo>
                  <a:pt x="1819" y="425"/>
                  <a:pt x="1820" y="428"/>
                  <a:pt x="1820" y="432"/>
                </a:cubicBezTo>
                <a:cubicBezTo>
                  <a:pt x="1821" y="434"/>
                  <a:pt x="1821" y="436"/>
                  <a:pt x="1822" y="438"/>
                </a:cubicBezTo>
                <a:cubicBezTo>
                  <a:pt x="1823" y="440"/>
                  <a:pt x="1822" y="442"/>
                  <a:pt x="1821" y="443"/>
                </a:cubicBezTo>
                <a:cubicBezTo>
                  <a:pt x="1820" y="444"/>
                  <a:pt x="1819" y="445"/>
                  <a:pt x="1820" y="447"/>
                </a:cubicBezTo>
                <a:cubicBezTo>
                  <a:pt x="1821" y="448"/>
                  <a:pt x="1821" y="448"/>
                  <a:pt x="1820" y="450"/>
                </a:cubicBezTo>
                <a:cubicBezTo>
                  <a:pt x="1818" y="454"/>
                  <a:pt x="1815" y="458"/>
                  <a:pt x="1811" y="461"/>
                </a:cubicBezTo>
                <a:cubicBezTo>
                  <a:pt x="1809" y="462"/>
                  <a:pt x="1808" y="464"/>
                  <a:pt x="1808" y="466"/>
                </a:cubicBezTo>
                <a:cubicBezTo>
                  <a:pt x="1808" y="468"/>
                  <a:pt x="1807" y="469"/>
                  <a:pt x="1805" y="470"/>
                </a:cubicBezTo>
                <a:cubicBezTo>
                  <a:pt x="1803" y="471"/>
                  <a:pt x="1802" y="472"/>
                  <a:pt x="1799" y="472"/>
                </a:cubicBezTo>
                <a:cubicBezTo>
                  <a:pt x="1799" y="472"/>
                  <a:pt x="1798" y="472"/>
                  <a:pt x="1798" y="471"/>
                </a:cubicBezTo>
                <a:close/>
                <a:moveTo>
                  <a:pt x="1835" y="851"/>
                </a:moveTo>
                <a:cubicBezTo>
                  <a:pt x="1835" y="851"/>
                  <a:pt x="1835" y="851"/>
                  <a:pt x="1835" y="851"/>
                </a:cubicBezTo>
                <a:cubicBezTo>
                  <a:pt x="1835" y="851"/>
                  <a:pt x="1835" y="851"/>
                  <a:pt x="1835" y="851"/>
                </a:cubicBezTo>
                <a:close/>
                <a:moveTo>
                  <a:pt x="1255" y="628"/>
                </a:moveTo>
                <a:cubicBezTo>
                  <a:pt x="1255" y="628"/>
                  <a:pt x="1255" y="628"/>
                  <a:pt x="1255" y="628"/>
                </a:cubicBezTo>
                <a:cubicBezTo>
                  <a:pt x="1255" y="628"/>
                  <a:pt x="1255" y="628"/>
                  <a:pt x="1255" y="628"/>
                </a:cubicBezTo>
                <a:cubicBezTo>
                  <a:pt x="1255" y="628"/>
                  <a:pt x="1255" y="628"/>
                  <a:pt x="1255" y="628"/>
                </a:cubicBezTo>
                <a:cubicBezTo>
                  <a:pt x="1255" y="628"/>
                  <a:pt x="1255" y="628"/>
                  <a:pt x="1255" y="628"/>
                </a:cubicBezTo>
                <a:close/>
                <a:moveTo>
                  <a:pt x="759" y="919"/>
                </a:moveTo>
                <a:cubicBezTo>
                  <a:pt x="759" y="919"/>
                  <a:pt x="759" y="919"/>
                  <a:pt x="759" y="919"/>
                </a:cubicBezTo>
                <a:cubicBezTo>
                  <a:pt x="759" y="919"/>
                  <a:pt x="759" y="919"/>
                  <a:pt x="759" y="919"/>
                </a:cubicBezTo>
                <a:cubicBezTo>
                  <a:pt x="759" y="919"/>
                  <a:pt x="759" y="919"/>
                  <a:pt x="759" y="919"/>
                </a:cubicBezTo>
                <a:cubicBezTo>
                  <a:pt x="759" y="919"/>
                  <a:pt x="759" y="919"/>
                  <a:pt x="759" y="919"/>
                </a:cubicBezTo>
                <a:close/>
                <a:moveTo>
                  <a:pt x="570" y="246"/>
                </a:moveTo>
                <a:cubicBezTo>
                  <a:pt x="570" y="246"/>
                  <a:pt x="570" y="246"/>
                  <a:pt x="570" y="246"/>
                </a:cubicBezTo>
                <a:cubicBezTo>
                  <a:pt x="570" y="246"/>
                  <a:pt x="570" y="246"/>
                  <a:pt x="570" y="246"/>
                </a:cubicBezTo>
                <a:cubicBezTo>
                  <a:pt x="570" y="246"/>
                  <a:pt x="570" y="246"/>
                  <a:pt x="570" y="246"/>
                </a:cubicBezTo>
                <a:cubicBezTo>
                  <a:pt x="570" y="246"/>
                  <a:pt x="570" y="246"/>
                  <a:pt x="570" y="246"/>
                </a:cubicBezTo>
                <a:close/>
                <a:moveTo>
                  <a:pt x="599" y="313"/>
                </a:moveTo>
                <a:cubicBezTo>
                  <a:pt x="599" y="313"/>
                  <a:pt x="599" y="313"/>
                  <a:pt x="599" y="313"/>
                </a:cubicBezTo>
                <a:cubicBezTo>
                  <a:pt x="600" y="313"/>
                  <a:pt x="600" y="313"/>
                  <a:pt x="600" y="313"/>
                </a:cubicBezTo>
                <a:cubicBezTo>
                  <a:pt x="599" y="314"/>
                  <a:pt x="599" y="316"/>
                  <a:pt x="598" y="318"/>
                </a:cubicBezTo>
                <a:cubicBezTo>
                  <a:pt x="596" y="323"/>
                  <a:pt x="593" y="327"/>
                  <a:pt x="592" y="333"/>
                </a:cubicBezTo>
                <a:cubicBezTo>
                  <a:pt x="591" y="334"/>
                  <a:pt x="591" y="335"/>
                  <a:pt x="590" y="335"/>
                </a:cubicBezTo>
                <a:cubicBezTo>
                  <a:pt x="589" y="336"/>
                  <a:pt x="588" y="336"/>
                  <a:pt x="588" y="337"/>
                </a:cubicBezTo>
                <a:cubicBezTo>
                  <a:pt x="587" y="338"/>
                  <a:pt x="587" y="340"/>
                  <a:pt x="588" y="341"/>
                </a:cubicBezTo>
                <a:cubicBezTo>
                  <a:pt x="589" y="341"/>
                  <a:pt x="590" y="341"/>
                  <a:pt x="590" y="341"/>
                </a:cubicBezTo>
                <a:cubicBezTo>
                  <a:pt x="591" y="342"/>
                  <a:pt x="592" y="343"/>
                  <a:pt x="592" y="344"/>
                </a:cubicBezTo>
                <a:cubicBezTo>
                  <a:pt x="592" y="345"/>
                  <a:pt x="592" y="345"/>
                  <a:pt x="592" y="346"/>
                </a:cubicBezTo>
                <a:cubicBezTo>
                  <a:pt x="592" y="348"/>
                  <a:pt x="593" y="349"/>
                  <a:pt x="595" y="348"/>
                </a:cubicBezTo>
                <a:cubicBezTo>
                  <a:pt x="596" y="348"/>
                  <a:pt x="598" y="348"/>
                  <a:pt x="598" y="347"/>
                </a:cubicBezTo>
                <a:cubicBezTo>
                  <a:pt x="601" y="344"/>
                  <a:pt x="606" y="343"/>
                  <a:pt x="608" y="338"/>
                </a:cubicBezTo>
                <a:cubicBezTo>
                  <a:pt x="608" y="338"/>
                  <a:pt x="609" y="338"/>
                  <a:pt x="609" y="338"/>
                </a:cubicBezTo>
                <a:cubicBezTo>
                  <a:pt x="611" y="339"/>
                  <a:pt x="613" y="340"/>
                  <a:pt x="613" y="342"/>
                </a:cubicBezTo>
                <a:cubicBezTo>
                  <a:pt x="613" y="343"/>
                  <a:pt x="613" y="344"/>
                  <a:pt x="614" y="345"/>
                </a:cubicBezTo>
                <a:cubicBezTo>
                  <a:pt x="616" y="345"/>
                  <a:pt x="618" y="346"/>
                  <a:pt x="621" y="347"/>
                </a:cubicBezTo>
                <a:cubicBezTo>
                  <a:pt x="621" y="347"/>
                  <a:pt x="622" y="347"/>
                  <a:pt x="622" y="347"/>
                </a:cubicBezTo>
                <a:cubicBezTo>
                  <a:pt x="623" y="346"/>
                  <a:pt x="625" y="345"/>
                  <a:pt x="625" y="344"/>
                </a:cubicBezTo>
                <a:cubicBezTo>
                  <a:pt x="626" y="343"/>
                  <a:pt x="626" y="341"/>
                  <a:pt x="624" y="340"/>
                </a:cubicBezTo>
                <a:cubicBezTo>
                  <a:pt x="624" y="340"/>
                  <a:pt x="624" y="340"/>
                  <a:pt x="624" y="340"/>
                </a:cubicBezTo>
                <a:cubicBezTo>
                  <a:pt x="622" y="339"/>
                  <a:pt x="621" y="338"/>
                  <a:pt x="621" y="336"/>
                </a:cubicBezTo>
                <a:cubicBezTo>
                  <a:pt x="621" y="333"/>
                  <a:pt x="620" y="331"/>
                  <a:pt x="618" y="330"/>
                </a:cubicBezTo>
                <a:cubicBezTo>
                  <a:pt x="617" y="329"/>
                  <a:pt x="616" y="327"/>
                  <a:pt x="616" y="326"/>
                </a:cubicBezTo>
                <a:cubicBezTo>
                  <a:pt x="614" y="323"/>
                  <a:pt x="610" y="322"/>
                  <a:pt x="609" y="318"/>
                </a:cubicBezTo>
                <a:cubicBezTo>
                  <a:pt x="609" y="318"/>
                  <a:pt x="608" y="318"/>
                  <a:pt x="607" y="318"/>
                </a:cubicBezTo>
                <a:cubicBezTo>
                  <a:pt x="605" y="317"/>
                  <a:pt x="605" y="317"/>
                  <a:pt x="607" y="316"/>
                </a:cubicBezTo>
                <a:cubicBezTo>
                  <a:pt x="607" y="315"/>
                  <a:pt x="609" y="314"/>
                  <a:pt x="609" y="313"/>
                </a:cubicBezTo>
                <a:cubicBezTo>
                  <a:pt x="610" y="312"/>
                  <a:pt x="609" y="311"/>
                  <a:pt x="609" y="311"/>
                </a:cubicBezTo>
                <a:cubicBezTo>
                  <a:pt x="609" y="310"/>
                  <a:pt x="608" y="310"/>
                  <a:pt x="608" y="311"/>
                </a:cubicBezTo>
                <a:cubicBezTo>
                  <a:pt x="607" y="311"/>
                  <a:pt x="606" y="312"/>
                  <a:pt x="605" y="311"/>
                </a:cubicBezTo>
                <a:cubicBezTo>
                  <a:pt x="603" y="311"/>
                  <a:pt x="602" y="311"/>
                  <a:pt x="601" y="311"/>
                </a:cubicBezTo>
                <a:cubicBezTo>
                  <a:pt x="601" y="311"/>
                  <a:pt x="600" y="312"/>
                  <a:pt x="600" y="313"/>
                </a:cubicBezTo>
                <a:cubicBezTo>
                  <a:pt x="600" y="313"/>
                  <a:pt x="599" y="313"/>
                  <a:pt x="599" y="313"/>
                </a:cubicBezTo>
                <a:close/>
                <a:moveTo>
                  <a:pt x="647" y="1376"/>
                </a:moveTo>
                <a:cubicBezTo>
                  <a:pt x="647" y="1376"/>
                  <a:pt x="647" y="1376"/>
                  <a:pt x="647" y="1376"/>
                </a:cubicBezTo>
                <a:cubicBezTo>
                  <a:pt x="647" y="1376"/>
                  <a:pt x="647" y="1376"/>
                  <a:pt x="647" y="1376"/>
                </a:cubicBezTo>
                <a:cubicBezTo>
                  <a:pt x="647" y="1376"/>
                  <a:pt x="647" y="1376"/>
                  <a:pt x="647" y="1376"/>
                </a:cubicBezTo>
                <a:cubicBezTo>
                  <a:pt x="647" y="1376"/>
                  <a:pt x="647" y="1376"/>
                  <a:pt x="647" y="1376"/>
                </a:cubicBezTo>
                <a:close/>
                <a:moveTo>
                  <a:pt x="638" y="255"/>
                </a:moveTo>
                <a:cubicBezTo>
                  <a:pt x="638" y="255"/>
                  <a:pt x="638" y="255"/>
                  <a:pt x="638" y="255"/>
                </a:cubicBezTo>
                <a:cubicBezTo>
                  <a:pt x="638" y="255"/>
                  <a:pt x="638" y="255"/>
                  <a:pt x="638" y="255"/>
                </a:cubicBezTo>
                <a:cubicBezTo>
                  <a:pt x="638" y="255"/>
                  <a:pt x="638" y="255"/>
                  <a:pt x="638" y="255"/>
                </a:cubicBezTo>
                <a:cubicBezTo>
                  <a:pt x="638" y="255"/>
                  <a:pt x="638" y="255"/>
                  <a:pt x="638" y="255"/>
                </a:cubicBezTo>
                <a:close/>
                <a:moveTo>
                  <a:pt x="694" y="551"/>
                </a:moveTo>
                <a:cubicBezTo>
                  <a:pt x="694" y="551"/>
                  <a:pt x="694" y="551"/>
                  <a:pt x="694" y="551"/>
                </a:cubicBezTo>
                <a:cubicBezTo>
                  <a:pt x="694" y="551"/>
                  <a:pt x="694" y="551"/>
                  <a:pt x="694" y="551"/>
                </a:cubicBezTo>
                <a:cubicBezTo>
                  <a:pt x="694" y="551"/>
                  <a:pt x="694" y="551"/>
                  <a:pt x="694" y="551"/>
                </a:cubicBezTo>
                <a:cubicBezTo>
                  <a:pt x="694" y="551"/>
                  <a:pt x="694" y="551"/>
                  <a:pt x="694" y="551"/>
                </a:cubicBezTo>
                <a:close/>
                <a:moveTo>
                  <a:pt x="661" y="1387"/>
                </a:moveTo>
                <a:cubicBezTo>
                  <a:pt x="661" y="1387"/>
                  <a:pt x="661" y="1387"/>
                  <a:pt x="661" y="1387"/>
                </a:cubicBezTo>
                <a:cubicBezTo>
                  <a:pt x="661" y="1387"/>
                  <a:pt x="661" y="1387"/>
                  <a:pt x="661" y="1387"/>
                </a:cubicBezTo>
                <a:close/>
                <a:moveTo>
                  <a:pt x="186" y="316"/>
                </a:moveTo>
                <a:cubicBezTo>
                  <a:pt x="186" y="316"/>
                  <a:pt x="186" y="316"/>
                  <a:pt x="186" y="316"/>
                </a:cubicBezTo>
                <a:cubicBezTo>
                  <a:pt x="186" y="316"/>
                  <a:pt x="186" y="316"/>
                  <a:pt x="186" y="316"/>
                </a:cubicBezTo>
                <a:cubicBezTo>
                  <a:pt x="186" y="316"/>
                  <a:pt x="186" y="316"/>
                  <a:pt x="186" y="316"/>
                </a:cubicBezTo>
                <a:cubicBezTo>
                  <a:pt x="186" y="316"/>
                  <a:pt x="186" y="316"/>
                  <a:pt x="186" y="316"/>
                </a:cubicBezTo>
                <a:close/>
                <a:moveTo>
                  <a:pt x="862" y="959"/>
                </a:moveTo>
                <a:cubicBezTo>
                  <a:pt x="862" y="959"/>
                  <a:pt x="861" y="958"/>
                  <a:pt x="860" y="958"/>
                </a:cubicBezTo>
                <a:cubicBezTo>
                  <a:pt x="859" y="957"/>
                  <a:pt x="858" y="956"/>
                  <a:pt x="856" y="957"/>
                </a:cubicBezTo>
                <a:cubicBezTo>
                  <a:pt x="854" y="957"/>
                  <a:pt x="852" y="956"/>
                  <a:pt x="850" y="954"/>
                </a:cubicBezTo>
                <a:cubicBezTo>
                  <a:pt x="848" y="953"/>
                  <a:pt x="844" y="952"/>
                  <a:pt x="843" y="949"/>
                </a:cubicBezTo>
                <a:cubicBezTo>
                  <a:pt x="840" y="945"/>
                  <a:pt x="836" y="943"/>
                  <a:pt x="832" y="941"/>
                </a:cubicBezTo>
                <a:cubicBezTo>
                  <a:pt x="830" y="940"/>
                  <a:pt x="828" y="940"/>
                  <a:pt x="826" y="940"/>
                </a:cubicBezTo>
                <a:cubicBezTo>
                  <a:pt x="819" y="940"/>
                  <a:pt x="812" y="939"/>
                  <a:pt x="805" y="937"/>
                </a:cubicBezTo>
                <a:cubicBezTo>
                  <a:pt x="804" y="937"/>
                  <a:pt x="803" y="937"/>
                  <a:pt x="803" y="937"/>
                </a:cubicBezTo>
                <a:cubicBezTo>
                  <a:pt x="802" y="937"/>
                  <a:pt x="801" y="938"/>
                  <a:pt x="799" y="939"/>
                </a:cubicBezTo>
                <a:cubicBezTo>
                  <a:pt x="799" y="939"/>
                  <a:pt x="798" y="939"/>
                  <a:pt x="797" y="938"/>
                </a:cubicBezTo>
                <a:cubicBezTo>
                  <a:pt x="797" y="936"/>
                  <a:pt x="797" y="935"/>
                  <a:pt x="796" y="933"/>
                </a:cubicBezTo>
                <a:cubicBezTo>
                  <a:pt x="795" y="933"/>
                  <a:pt x="794" y="931"/>
                  <a:pt x="793" y="931"/>
                </a:cubicBezTo>
                <a:cubicBezTo>
                  <a:pt x="789" y="931"/>
                  <a:pt x="786" y="929"/>
                  <a:pt x="783" y="927"/>
                </a:cubicBezTo>
                <a:cubicBezTo>
                  <a:pt x="780" y="926"/>
                  <a:pt x="778" y="925"/>
                  <a:pt x="775" y="925"/>
                </a:cubicBezTo>
                <a:cubicBezTo>
                  <a:pt x="772" y="925"/>
                  <a:pt x="770" y="925"/>
                  <a:pt x="769" y="928"/>
                </a:cubicBezTo>
                <a:cubicBezTo>
                  <a:pt x="769" y="928"/>
                  <a:pt x="768" y="928"/>
                  <a:pt x="768" y="928"/>
                </a:cubicBezTo>
                <a:cubicBezTo>
                  <a:pt x="767" y="928"/>
                  <a:pt x="767" y="928"/>
                  <a:pt x="767" y="927"/>
                </a:cubicBezTo>
                <a:cubicBezTo>
                  <a:pt x="768" y="927"/>
                  <a:pt x="768" y="926"/>
                  <a:pt x="768" y="925"/>
                </a:cubicBezTo>
                <a:cubicBezTo>
                  <a:pt x="768" y="923"/>
                  <a:pt x="767" y="922"/>
                  <a:pt x="766" y="921"/>
                </a:cubicBezTo>
                <a:cubicBezTo>
                  <a:pt x="763" y="920"/>
                  <a:pt x="761" y="920"/>
                  <a:pt x="759" y="919"/>
                </a:cubicBezTo>
                <a:cubicBezTo>
                  <a:pt x="759" y="920"/>
                  <a:pt x="759" y="920"/>
                  <a:pt x="759" y="921"/>
                </a:cubicBezTo>
                <a:cubicBezTo>
                  <a:pt x="759" y="921"/>
                  <a:pt x="759" y="921"/>
                  <a:pt x="759" y="921"/>
                </a:cubicBezTo>
                <a:cubicBezTo>
                  <a:pt x="759" y="921"/>
                  <a:pt x="759" y="921"/>
                  <a:pt x="759" y="921"/>
                </a:cubicBezTo>
                <a:cubicBezTo>
                  <a:pt x="759" y="921"/>
                  <a:pt x="759" y="921"/>
                  <a:pt x="759" y="921"/>
                </a:cubicBezTo>
                <a:cubicBezTo>
                  <a:pt x="759" y="921"/>
                  <a:pt x="759" y="921"/>
                  <a:pt x="759" y="921"/>
                </a:cubicBezTo>
                <a:cubicBezTo>
                  <a:pt x="756" y="920"/>
                  <a:pt x="754" y="920"/>
                  <a:pt x="752" y="922"/>
                </a:cubicBezTo>
                <a:cubicBezTo>
                  <a:pt x="751" y="921"/>
                  <a:pt x="750" y="921"/>
                  <a:pt x="749" y="921"/>
                </a:cubicBezTo>
                <a:cubicBezTo>
                  <a:pt x="750" y="919"/>
                  <a:pt x="753" y="918"/>
                  <a:pt x="755" y="917"/>
                </a:cubicBezTo>
                <a:cubicBezTo>
                  <a:pt x="756" y="915"/>
                  <a:pt x="757" y="913"/>
                  <a:pt x="757" y="911"/>
                </a:cubicBezTo>
                <a:cubicBezTo>
                  <a:pt x="757" y="909"/>
                  <a:pt x="757" y="908"/>
                  <a:pt x="756" y="906"/>
                </a:cubicBezTo>
                <a:cubicBezTo>
                  <a:pt x="755" y="905"/>
                  <a:pt x="755" y="903"/>
                  <a:pt x="753" y="902"/>
                </a:cubicBezTo>
                <a:cubicBezTo>
                  <a:pt x="751" y="900"/>
                  <a:pt x="749" y="896"/>
                  <a:pt x="749" y="893"/>
                </a:cubicBezTo>
                <a:cubicBezTo>
                  <a:pt x="748" y="891"/>
                  <a:pt x="748" y="890"/>
                  <a:pt x="746" y="888"/>
                </a:cubicBezTo>
                <a:cubicBezTo>
                  <a:pt x="742" y="884"/>
                  <a:pt x="737" y="879"/>
                  <a:pt x="730" y="877"/>
                </a:cubicBezTo>
                <a:cubicBezTo>
                  <a:pt x="729" y="877"/>
                  <a:pt x="728" y="877"/>
                  <a:pt x="727" y="876"/>
                </a:cubicBezTo>
                <a:cubicBezTo>
                  <a:pt x="724" y="875"/>
                  <a:pt x="721" y="875"/>
                  <a:pt x="718" y="875"/>
                </a:cubicBezTo>
                <a:cubicBezTo>
                  <a:pt x="715" y="875"/>
                  <a:pt x="712" y="875"/>
                  <a:pt x="708" y="875"/>
                </a:cubicBezTo>
                <a:cubicBezTo>
                  <a:pt x="708" y="875"/>
                  <a:pt x="707" y="874"/>
                  <a:pt x="706" y="874"/>
                </a:cubicBezTo>
                <a:cubicBezTo>
                  <a:pt x="703" y="872"/>
                  <a:pt x="701" y="869"/>
                  <a:pt x="697" y="869"/>
                </a:cubicBezTo>
                <a:cubicBezTo>
                  <a:pt x="697" y="869"/>
                  <a:pt x="696" y="868"/>
                  <a:pt x="696" y="867"/>
                </a:cubicBezTo>
                <a:cubicBezTo>
                  <a:pt x="696" y="866"/>
                  <a:pt x="695" y="865"/>
                  <a:pt x="694" y="864"/>
                </a:cubicBezTo>
                <a:cubicBezTo>
                  <a:pt x="692" y="862"/>
                  <a:pt x="690" y="860"/>
                  <a:pt x="688" y="858"/>
                </a:cubicBezTo>
                <a:cubicBezTo>
                  <a:pt x="687" y="857"/>
                  <a:pt x="685" y="856"/>
                  <a:pt x="684" y="856"/>
                </a:cubicBezTo>
                <a:cubicBezTo>
                  <a:pt x="682" y="855"/>
                  <a:pt x="681" y="855"/>
                  <a:pt x="679" y="855"/>
                </a:cubicBezTo>
                <a:cubicBezTo>
                  <a:pt x="678" y="855"/>
                  <a:pt x="678" y="855"/>
                  <a:pt x="678" y="854"/>
                </a:cubicBezTo>
                <a:cubicBezTo>
                  <a:pt x="678" y="851"/>
                  <a:pt x="676" y="849"/>
                  <a:pt x="674" y="848"/>
                </a:cubicBezTo>
                <a:cubicBezTo>
                  <a:pt x="672" y="847"/>
                  <a:pt x="670" y="846"/>
                  <a:pt x="668" y="845"/>
                </a:cubicBezTo>
                <a:cubicBezTo>
                  <a:pt x="667" y="845"/>
                  <a:pt x="666" y="844"/>
                  <a:pt x="666" y="844"/>
                </a:cubicBezTo>
                <a:cubicBezTo>
                  <a:pt x="666" y="842"/>
                  <a:pt x="667" y="842"/>
                  <a:pt x="668" y="842"/>
                </a:cubicBezTo>
                <a:cubicBezTo>
                  <a:pt x="668" y="842"/>
                  <a:pt x="668" y="842"/>
                  <a:pt x="668" y="842"/>
                </a:cubicBezTo>
                <a:cubicBezTo>
                  <a:pt x="669" y="842"/>
                  <a:pt x="669" y="841"/>
                  <a:pt x="669" y="841"/>
                </a:cubicBezTo>
                <a:cubicBezTo>
                  <a:pt x="669" y="840"/>
                  <a:pt x="669" y="840"/>
                  <a:pt x="668" y="840"/>
                </a:cubicBezTo>
                <a:cubicBezTo>
                  <a:pt x="666" y="839"/>
                  <a:pt x="663" y="840"/>
                  <a:pt x="661" y="840"/>
                </a:cubicBezTo>
                <a:cubicBezTo>
                  <a:pt x="659" y="840"/>
                  <a:pt x="658" y="839"/>
                  <a:pt x="657" y="838"/>
                </a:cubicBezTo>
                <a:cubicBezTo>
                  <a:pt x="656" y="838"/>
                  <a:pt x="655" y="838"/>
                  <a:pt x="655" y="838"/>
                </a:cubicBezTo>
                <a:cubicBezTo>
                  <a:pt x="655" y="839"/>
                  <a:pt x="655" y="840"/>
                  <a:pt x="654" y="841"/>
                </a:cubicBezTo>
                <a:cubicBezTo>
                  <a:pt x="652" y="843"/>
                  <a:pt x="647" y="845"/>
                  <a:pt x="644" y="843"/>
                </a:cubicBezTo>
                <a:cubicBezTo>
                  <a:pt x="642" y="841"/>
                  <a:pt x="640" y="841"/>
                  <a:pt x="637" y="841"/>
                </a:cubicBezTo>
                <a:cubicBezTo>
                  <a:pt x="635" y="841"/>
                  <a:pt x="632" y="842"/>
                  <a:pt x="629" y="842"/>
                </a:cubicBezTo>
                <a:cubicBezTo>
                  <a:pt x="628" y="842"/>
                  <a:pt x="627" y="841"/>
                  <a:pt x="627" y="840"/>
                </a:cubicBezTo>
                <a:cubicBezTo>
                  <a:pt x="627" y="840"/>
                  <a:pt x="627" y="839"/>
                  <a:pt x="627" y="839"/>
                </a:cubicBezTo>
                <a:cubicBezTo>
                  <a:pt x="626" y="837"/>
                  <a:pt x="625" y="836"/>
                  <a:pt x="623" y="836"/>
                </a:cubicBezTo>
                <a:cubicBezTo>
                  <a:pt x="622" y="835"/>
                  <a:pt x="621" y="835"/>
                  <a:pt x="620" y="835"/>
                </a:cubicBezTo>
                <a:cubicBezTo>
                  <a:pt x="617" y="835"/>
                  <a:pt x="616" y="833"/>
                  <a:pt x="615" y="831"/>
                </a:cubicBezTo>
                <a:cubicBezTo>
                  <a:pt x="615" y="830"/>
                  <a:pt x="615" y="830"/>
                  <a:pt x="614" y="830"/>
                </a:cubicBezTo>
                <a:cubicBezTo>
                  <a:pt x="613" y="830"/>
                  <a:pt x="611" y="830"/>
                  <a:pt x="611" y="831"/>
                </a:cubicBezTo>
                <a:cubicBezTo>
                  <a:pt x="611" y="832"/>
                  <a:pt x="610" y="832"/>
                  <a:pt x="610" y="833"/>
                </a:cubicBezTo>
                <a:cubicBezTo>
                  <a:pt x="610" y="835"/>
                  <a:pt x="609" y="836"/>
                  <a:pt x="607" y="837"/>
                </a:cubicBezTo>
                <a:cubicBezTo>
                  <a:pt x="606" y="837"/>
                  <a:pt x="604" y="838"/>
                  <a:pt x="603" y="838"/>
                </a:cubicBezTo>
                <a:cubicBezTo>
                  <a:pt x="602" y="839"/>
                  <a:pt x="602" y="838"/>
                  <a:pt x="601" y="837"/>
                </a:cubicBezTo>
                <a:cubicBezTo>
                  <a:pt x="601" y="837"/>
                  <a:pt x="600" y="836"/>
                  <a:pt x="601" y="835"/>
                </a:cubicBezTo>
                <a:cubicBezTo>
                  <a:pt x="602" y="834"/>
                  <a:pt x="603" y="833"/>
                  <a:pt x="605" y="831"/>
                </a:cubicBezTo>
                <a:cubicBezTo>
                  <a:pt x="605" y="831"/>
                  <a:pt x="605" y="829"/>
                  <a:pt x="604" y="828"/>
                </a:cubicBezTo>
                <a:cubicBezTo>
                  <a:pt x="603" y="828"/>
                  <a:pt x="602" y="828"/>
                  <a:pt x="601" y="828"/>
                </a:cubicBezTo>
                <a:cubicBezTo>
                  <a:pt x="599" y="828"/>
                  <a:pt x="597" y="829"/>
                  <a:pt x="596" y="830"/>
                </a:cubicBezTo>
                <a:cubicBezTo>
                  <a:pt x="594" y="832"/>
                  <a:pt x="592" y="834"/>
                  <a:pt x="589" y="835"/>
                </a:cubicBezTo>
                <a:cubicBezTo>
                  <a:pt x="586" y="835"/>
                  <a:pt x="583" y="835"/>
                  <a:pt x="581" y="837"/>
                </a:cubicBezTo>
                <a:cubicBezTo>
                  <a:pt x="581" y="838"/>
                  <a:pt x="580" y="837"/>
                  <a:pt x="579" y="837"/>
                </a:cubicBezTo>
                <a:cubicBezTo>
                  <a:pt x="577" y="837"/>
                  <a:pt x="576" y="838"/>
                  <a:pt x="575" y="839"/>
                </a:cubicBezTo>
                <a:cubicBezTo>
                  <a:pt x="573" y="841"/>
                  <a:pt x="572" y="843"/>
                  <a:pt x="571" y="845"/>
                </a:cubicBezTo>
                <a:cubicBezTo>
                  <a:pt x="571" y="847"/>
                  <a:pt x="570" y="849"/>
                  <a:pt x="568" y="850"/>
                </a:cubicBezTo>
                <a:cubicBezTo>
                  <a:pt x="567" y="851"/>
                  <a:pt x="565" y="853"/>
                  <a:pt x="564" y="854"/>
                </a:cubicBezTo>
                <a:cubicBezTo>
                  <a:pt x="563" y="855"/>
                  <a:pt x="563" y="856"/>
                  <a:pt x="563" y="857"/>
                </a:cubicBezTo>
                <a:cubicBezTo>
                  <a:pt x="563" y="857"/>
                  <a:pt x="563" y="857"/>
                  <a:pt x="563" y="857"/>
                </a:cubicBezTo>
                <a:cubicBezTo>
                  <a:pt x="563" y="858"/>
                  <a:pt x="563" y="858"/>
                  <a:pt x="563" y="858"/>
                </a:cubicBezTo>
                <a:cubicBezTo>
                  <a:pt x="563" y="857"/>
                  <a:pt x="563" y="857"/>
                  <a:pt x="563" y="857"/>
                </a:cubicBezTo>
                <a:cubicBezTo>
                  <a:pt x="563" y="857"/>
                  <a:pt x="563" y="857"/>
                  <a:pt x="563" y="857"/>
                </a:cubicBezTo>
                <a:cubicBezTo>
                  <a:pt x="562" y="857"/>
                  <a:pt x="562" y="857"/>
                  <a:pt x="561" y="857"/>
                </a:cubicBezTo>
                <a:cubicBezTo>
                  <a:pt x="560" y="855"/>
                  <a:pt x="558" y="854"/>
                  <a:pt x="557" y="853"/>
                </a:cubicBezTo>
                <a:cubicBezTo>
                  <a:pt x="555" y="851"/>
                  <a:pt x="553" y="850"/>
                  <a:pt x="550" y="849"/>
                </a:cubicBezTo>
                <a:cubicBezTo>
                  <a:pt x="546" y="848"/>
                  <a:pt x="543" y="848"/>
                  <a:pt x="540" y="850"/>
                </a:cubicBezTo>
                <a:cubicBezTo>
                  <a:pt x="539" y="851"/>
                  <a:pt x="538" y="851"/>
                  <a:pt x="537" y="852"/>
                </a:cubicBezTo>
                <a:cubicBezTo>
                  <a:pt x="534" y="853"/>
                  <a:pt x="532" y="854"/>
                  <a:pt x="529" y="852"/>
                </a:cubicBezTo>
                <a:cubicBezTo>
                  <a:pt x="525" y="852"/>
                  <a:pt x="522" y="849"/>
                  <a:pt x="519" y="845"/>
                </a:cubicBezTo>
                <a:cubicBezTo>
                  <a:pt x="517" y="843"/>
                  <a:pt x="516" y="841"/>
                  <a:pt x="515" y="839"/>
                </a:cubicBezTo>
                <a:cubicBezTo>
                  <a:pt x="514" y="838"/>
                  <a:pt x="514" y="837"/>
                  <a:pt x="514" y="836"/>
                </a:cubicBezTo>
                <a:cubicBezTo>
                  <a:pt x="514" y="833"/>
                  <a:pt x="514" y="830"/>
                  <a:pt x="516" y="828"/>
                </a:cubicBezTo>
                <a:cubicBezTo>
                  <a:pt x="517" y="827"/>
                  <a:pt x="517" y="826"/>
                  <a:pt x="517" y="825"/>
                </a:cubicBezTo>
                <a:cubicBezTo>
                  <a:pt x="517" y="822"/>
                  <a:pt x="518" y="819"/>
                  <a:pt x="519" y="816"/>
                </a:cubicBezTo>
                <a:cubicBezTo>
                  <a:pt x="520" y="813"/>
                  <a:pt x="519" y="810"/>
                  <a:pt x="519" y="808"/>
                </a:cubicBezTo>
                <a:cubicBezTo>
                  <a:pt x="519" y="807"/>
                  <a:pt x="519" y="806"/>
                  <a:pt x="519" y="806"/>
                </a:cubicBezTo>
                <a:cubicBezTo>
                  <a:pt x="518" y="806"/>
                  <a:pt x="516" y="805"/>
                  <a:pt x="515" y="805"/>
                </a:cubicBezTo>
                <a:cubicBezTo>
                  <a:pt x="515" y="805"/>
                  <a:pt x="515" y="805"/>
                  <a:pt x="515" y="805"/>
                </a:cubicBezTo>
                <a:cubicBezTo>
                  <a:pt x="515" y="805"/>
                  <a:pt x="515" y="805"/>
                  <a:pt x="516" y="805"/>
                </a:cubicBezTo>
                <a:cubicBezTo>
                  <a:pt x="515" y="805"/>
                  <a:pt x="515" y="805"/>
                  <a:pt x="515" y="805"/>
                </a:cubicBezTo>
                <a:cubicBezTo>
                  <a:pt x="515" y="805"/>
                  <a:pt x="515" y="805"/>
                  <a:pt x="515" y="805"/>
                </a:cubicBezTo>
                <a:cubicBezTo>
                  <a:pt x="513" y="803"/>
                  <a:pt x="511" y="802"/>
                  <a:pt x="509" y="802"/>
                </a:cubicBezTo>
                <a:cubicBezTo>
                  <a:pt x="506" y="802"/>
                  <a:pt x="503" y="801"/>
                  <a:pt x="501" y="801"/>
                </a:cubicBezTo>
                <a:cubicBezTo>
                  <a:pt x="498" y="800"/>
                  <a:pt x="495" y="802"/>
                  <a:pt x="492" y="802"/>
                </a:cubicBezTo>
                <a:cubicBezTo>
                  <a:pt x="490" y="801"/>
                  <a:pt x="488" y="802"/>
                  <a:pt x="485" y="802"/>
                </a:cubicBezTo>
                <a:cubicBezTo>
                  <a:pt x="484" y="802"/>
                  <a:pt x="482" y="802"/>
                  <a:pt x="481" y="801"/>
                </a:cubicBezTo>
                <a:cubicBezTo>
                  <a:pt x="480" y="801"/>
                  <a:pt x="480" y="800"/>
                  <a:pt x="480" y="800"/>
                </a:cubicBezTo>
                <a:cubicBezTo>
                  <a:pt x="483" y="797"/>
                  <a:pt x="484" y="794"/>
                  <a:pt x="484" y="791"/>
                </a:cubicBezTo>
                <a:cubicBezTo>
                  <a:pt x="484" y="789"/>
                  <a:pt x="484" y="787"/>
                  <a:pt x="485" y="785"/>
                </a:cubicBezTo>
                <a:cubicBezTo>
                  <a:pt x="485" y="785"/>
                  <a:pt x="485" y="784"/>
                  <a:pt x="486" y="784"/>
                </a:cubicBezTo>
                <a:cubicBezTo>
                  <a:pt x="488" y="784"/>
                  <a:pt x="489" y="782"/>
                  <a:pt x="490" y="781"/>
                </a:cubicBezTo>
                <a:cubicBezTo>
                  <a:pt x="490" y="779"/>
                  <a:pt x="491" y="776"/>
                  <a:pt x="490" y="775"/>
                </a:cubicBezTo>
                <a:cubicBezTo>
                  <a:pt x="490" y="772"/>
                  <a:pt x="491" y="769"/>
                  <a:pt x="493" y="767"/>
                </a:cubicBezTo>
                <a:cubicBezTo>
                  <a:pt x="494" y="766"/>
                  <a:pt x="495" y="765"/>
                  <a:pt x="496" y="763"/>
                </a:cubicBezTo>
                <a:cubicBezTo>
                  <a:pt x="497" y="763"/>
                  <a:pt x="497" y="762"/>
                  <a:pt x="497" y="761"/>
                </a:cubicBezTo>
                <a:cubicBezTo>
                  <a:pt x="498" y="759"/>
                  <a:pt x="496" y="757"/>
                  <a:pt x="494" y="757"/>
                </a:cubicBezTo>
                <a:cubicBezTo>
                  <a:pt x="491" y="757"/>
                  <a:pt x="487" y="756"/>
                  <a:pt x="484" y="758"/>
                </a:cubicBezTo>
                <a:cubicBezTo>
                  <a:pt x="481" y="759"/>
                  <a:pt x="479" y="759"/>
                  <a:pt x="476" y="759"/>
                </a:cubicBezTo>
                <a:cubicBezTo>
                  <a:pt x="473" y="759"/>
                  <a:pt x="471" y="761"/>
                  <a:pt x="470" y="763"/>
                </a:cubicBezTo>
                <a:cubicBezTo>
                  <a:pt x="470" y="764"/>
                  <a:pt x="469" y="766"/>
                  <a:pt x="469" y="767"/>
                </a:cubicBezTo>
                <a:cubicBezTo>
                  <a:pt x="468" y="771"/>
                  <a:pt x="466" y="775"/>
                  <a:pt x="463" y="778"/>
                </a:cubicBezTo>
                <a:cubicBezTo>
                  <a:pt x="461" y="782"/>
                  <a:pt x="459" y="782"/>
                  <a:pt x="456" y="781"/>
                </a:cubicBezTo>
                <a:cubicBezTo>
                  <a:pt x="455" y="780"/>
                  <a:pt x="454" y="780"/>
                  <a:pt x="452" y="781"/>
                </a:cubicBezTo>
                <a:cubicBezTo>
                  <a:pt x="449" y="781"/>
                  <a:pt x="447" y="783"/>
                  <a:pt x="444" y="783"/>
                </a:cubicBezTo>
                <a:cubicBezTo>
                  <a:pt x="442" y="784"/>
                  <a:pt x="439" y="784"/>
                  <a:pt x="437" y="782"/>
                </a:cubicBezTo>
                <a:cubicBezTo>
                  <a:pt x="436" y="780"/>
                  <a:pt x="434" y="779"/>
                  <a:pt x="432" y="779"/>
                </a:cubicBezTo>
                <a:cubicBezTo>
                  <a:pt x="430" y="778"/>
                  <a:pt x="428" y="776"/>
                  <a:pt x="427" y="774"/>
                </a:cubicBezTo>
                <a:cubicBezTo>
                  <a:pt x="426" y="771"/>
                  <a:pt x="425" y="768"/>
                  <a:pt x="422" y="766"/>
                </a:cubicBezTo>
                <a:cubicBezTo>
                  <a:pt x="421" y="765"/>
                  <a:pt x="421" y="763"/>
                  <a:pt x="421" y="762"/>
                </a:cubicBezTo>
                <a:cubicBezTo>
                  <a:pt x="420" y="759"/>
                  <a:pt x="420" y="757"/>
                  <a:pt x="419" y="754"/>
                </a:cubicBezTo>
                <a:cubicBezTo>
                  <a:pt x="419" y="752"/>
                  <a:pt x="419" y="751"/>
                  <a:pt x="419" y="749"/>
                </a:cubicBezTo>
                <a:cubicBezTo>
                  <a:pt x="419" y="743"/>
                  <a:pt x="420" y="737"/>
                  <a:pt x="421" y="731"/>
                </a:cubicBezTo>
                <a:cubicBezTo>
                  <a:pt x="422" y="730"/>
                  <a:pt x="422" y="728"/>
                  <a:pt x="423" y="728"/>
                </a:cubicBezTo>
                <a:cubicBezTo>
                  <a:pt x="425" y="725"/>
                  <a:pt x="425" y="722"/>
                  <a:pt x="425" y="719"/>
                </a:cubicBezTo>
                <a:cubicBezTo>
                  <a:pt x="424" y="715"/>
                  <a:pt x="425" y="711"/>
                  <a:pt x="427" y="707"/>
                </a:cubicBezTo>
                <a:cubicBezTo>
                  <a:pt x="428" y="704"/>
                  <a:pt x="430" y="701"/>
                  <a:pt x="434" y="700"/>
                </a:cubicBezTo>
                <a:cubicBezTo>
                  <a:pt x="438" y="700"/>
                  <a:pt x="441" y="698"/>
                  <a:pt x="445" y="695"/>
                </a:cubicBezTo>
                <a:cubicBezTo>
                  <a:pt x="447" y="693"/>
                  <a:pt x="450" y="693"/>
                  <a:pt x="452" y="692"/>
                </a:cubicBezTo>
                <a:cubicBezTo>
                  <a:pt x="454" y="691"/>
                  <a:pt x="457" y="691"/>
                  <a:pt x="459" y="692"/>
                </a:cubicBezTo>
                <a:cubicBezTo>
                  <a:pt x="461" y="693"/>
                  <a:pt x="463" y="693"/>
                  <a:pt x="464" y="692"/>
                </a:cubicBezTo>
                <a:cubicBezTo>
                  <a:pt x="466" y="692"/>
                  <a:pt x="468" y="692"/>
                  <a:pt x="469" y="694"/>
                </a:cubicBezTo>
                <a:cubicBezTo>
                  <a:pt x="471" y="697"/>
                  <a:pt x="474" y="697"/>
                  <a:pt x="477" y="696"/>
                </a:cubicBezTo>
                <a:cubicBezTo>
                  <a:pt x="479" y="696"/>
                  <a:pt x="480" y="695"/>
                  <a:pt x="482" y="695"/>
                </a:cubicBezTo>
                <a:cubicBezTo>
                  <a:pt x="482" y="693"/>
                  <a:pt x="483" y="691"/>
                  <a:pt x="483" y="690"/>
                </a:cubicBezTo>
                <a:cubicBezTo>
                  <a:pt x="483" y="688"/>
                  <a:pt x="485" y="687"/>
                  <a:pt x="486" y="687"/>
                </a:cubicBezTo>
                <a:cubicBezTo>
                  <a:pt x="487" y="686"/>
                  <a:pt x="488" y="686"/>
                  <a:pt x="489" y="686"/>
                </a:cubicBezTo>
                <a:cubicBezTo>
                  <a:pt x="493" y="685"/>
                  <a:pt x="497" y="686"/>
                  <a:pt x="502" y="686"/>
                </a:cubicBezTo>
                <a:cubicBezTo>
                  <a:pt x="506" y="686"/>
                  <a:pt x="510" y="687"/>
                  <a:pt x="513" y="691"/>
                </a:cubicBezTo>
                <a:cubicBezTo>
                  <a:pt x="514" y="692"/>
                  <a:pt x="516" y="692"/>
                  <a:pt x="517" y="691"/>
                </a:cubicBezTo>
                <a:cubicBezTo>
                  <a:pt x="519" y="691"/>
                  <a:pt x="520" y="690"/>
                  <a:pt x="521" y="690"/>
                </a:cubicBezTo>
                <a:cubicBezTo>
                  <a:pt x="522" y="689"/>
                  <a:pt x="523" y="690"/>
                  <a:pt x="524" y="691"/>
                </a:cubicBezTo>
                <a:cubicBezTo>
                  <a:pt x="526" y="693"/>
                  <a:pt x="528" y="695"/>
                  <a:pt x="529" y="697"/>
                </a:cubicBezTo>
                <a:cubicBezTo>
                  <a:pt x="530" y="699"/>
                  <a:pt x="530" y="700"/>
                  <a:pt x="530" y="702"/>
                </a:cubicBezTo>
                <a:cubicBezTo>
                  <a:pt x="530" y="702"/>
                  <a:pt x="529" y="703"/>
                  <a:pt x="529" y="704"/>
                </a:cubicBezTo>
                <a:cubicBezTo>
                  <a:pt x="528" y="706"/>
                  <a:pt x="528" y="707"/>
                  <a:pt x="530" y="709"/>
                </a:cubicBezTo>
                <a:cubicBezTo>
                  <a:pt x="531" y="714"/>
                  <a:pt x="533" y="718"/>
                  <a:pt x="535" y="722"/>
                </a:cubicBezTo>
                <a:cubicBezTo>
                  <a:pt x="536" y="725"/>
                  <a:pt x="538" y="726"/>
                  <a:pt x="539" y="728"/>
                </a:cubicBezTo>
                <a:cubicBezTo>
                  <a:pt x="541" y="730"/>
                  <a:pt x="544" y="729"/>
                  <a:pt x="545" y="728"/>
                </a:cubicBezTo>
                <a:cubicBezTo>
                  <a:pt x="547" y="724"/>
                  <a:pt x="548" y="720"/>
                  <a:pt x="548" y="716"/>
                </a:cubicBezTo>
                <a:cubicBezTo>
                  <a:pt x="549" y="715"/>
                  <a:pt x="549" y="715"/>
                  <a:pt x="548" y="714"/>
                </a:cubicBezTo>
                <a:cubicBezTo>
                  <a:pt x="548" y="712"/>
                  <a:pt x="547" y="710"/>
                  <a:pt x="546" y="708"/>
                </a:cubicBezTo>
                <a:cubicBezTo>
                  <a:pt x="546" y="705"/>
                  <a:pt x="546" y="703"/>
                  <a:pt x="546" y="701"/>
                </a:cubicBezTo>
                <a:cubicBezTo>
                  <a:pt x="545" y="700"/>
                  <a:pt x="545" y="700"/>
                  <a:pt x="545" y="700"/>
                </a:cubicBezTo>
                <a:cubicBezTo>
                  <a:pt x="543" y="693"/>
                  <a:pt x="543" y="686"/>
                  <a:pt x="544" y="679"/>
                </a:cubicBezTo>
                <a:cubicBezTo>
                  <a:pt x="544" y="678"/>
                  <a:pt x="544" y="677"/>
                  <a:pt x="545" y="676"/>
                </a:cubicBezTo>
                <a:cubicBezTo>
                  <a:pt x="548" y="673"/>
                  <a:pt x="551" y="669"/>
                  <a:pt x="555" y="667"/>
                </a:cubicBezTo>
                <a:cubicBezTo>
                  <a:pt x="556" y="667"/>
                  <a:pt x="557" y="667"/>
                  <a:pt x="557" y="667"/>
                </a:cubicBezTo>
                <a:cubicBezTo>
                  <a:pt x="559" y="666"/>
                  <a:pt x="560" y="665"/>
                  <a:pt x="561" y="664"/>
                </a:cubicBezTo>
                <a:cubicBezTo>
                  <a:pt x="562" y="663"/>
                  <a:pt x="563" y="661"/>
                  <a:pt x="564" y="660"/>
                </a:cubicBezTo>
                <a:cubicBezTo>
                  <a:pt x="565" y="660"/>
                  <a:pt x="566" y="659"/>
                  <a:pt x="567" y="658"/>
                </a:cubicBezTo>
                <a:cubicBezTo>
                  <a:pt x="569" y="658"/>
                  <a:pt x="570" y="656"/>
                  <a:pt x="572" y="655"/>
                </a:cubicBezTo>
                <a:cubicBezTo>
                  <a:pt x="574" y="653"/>
                  <a:pt x="577" y="651"/>
                  <a:pt x="580" y="650"/>
                </a:cubicBezTo>
                <a:cubicBezTo>
                  <a:pt x="582" y="650"/>
                  <a:pt x="583" y="649"/>
                  <a:pt x="583" y="647"/>
                </a:cubicBezTo>
                <a:cubicBezTo>
                  <a:pt x="583" y="646"/>
                  <a:pt x="584" y="646"/>
                  <a:pt x="584" y="646"/>
                </a:cubicBezTo>
                <a:cubicBezTo>
                  <a:pt x="585" y="645"/>
                  <a:pt x="586" y="644"/>
                  <a:pt x="587" y="643"/>
                </a:cubicBezTo>
                <a:cubicBezTo>
                  <a:pt x="588" y="643"/>
                  <a:pt x="588" y="642"/>
                  <a:pt x="588" y="641"/>
                </a:cubicBezTo>
                <a:cubicBezTo>
                  <a:pt x="587" y="640"/>
                  <a:pt x="586" y="639"/>
                  <a:pt x="587" y="637"/>
                </a:cubicBezTo>
                <a:cubicBezTo>
                  <a:pt x="588" y="635"/>
                  <a:pt x="588" y="633"/>
                  <a:pt x="587" y="631"/>
                </a:cubicBezTo>
                <a:cubicBezTo>
                  <a:pt x="586" y="630"/>
                  <a:pt x="586" y="629"/>
                  <a:pt x="586" y="628"/>
                </a:cubicBezTo>
                <a:cubicBezTo>
                  <a:pt x="586" y="625"/>
                  <a:pt x="587" y="623"/>
                  <a:pt x="587" y="620"/>
                </a:cubicBezTo>
                <a:cubicBezTo>
                  <a:pt x="587" y="620"/>
                  <a:pt x="587" y="620"/>
                  <a:pt x="588" y="620"/>
                </a:cubicBezTo>
                <a:cubicBezTo>
                  <a:pt x="588" y="620"/>
                  <a:pt x="588" y="620"/>
                  <a:pt x="588" y="620"/>
                </a:cubicBezTo>
                <a:cubicBezTo>
                  <a:pt x="590" y="621"/>
                  <a:pt x="589" y="623"/>
                  <a:pt x="589" y="624"/>
                </a:cubicBezTo>
                <a:cubicBezTo>
                  <a:pt x="589" y="625"/>
                  <a:pt x="590" y="625"/>
                  <a:pt x="590" y="625"/>
                </a:cubicBezTo>
                <a:cubicBezTo>
                  <a:pt x="590" y="625"/>
                  <a:pt x="591" y="625"/>
                  <a:pt x="591" y="625"/>
                </a:cubicBezTo>
                <a:cubicBezTo>
                  <a:pt x="593" y="623"/>
                  <a:pt x="594" y="621"/>
                  <a:pt x="596" y="619"/>
                </a:cubicBezTo>
                <a:cubicBezTo>
                  <a:pt x="596" y="618"/>
                  <a:pt x="596" y="616"/>
                  <a:pt x="596" y="615"/>
                </a:cubicBezTo>
                <a:cubicBezTo>
                  <a:pt x="597" y="614"/>
                  <a:pt x="596" y="614"/>
                  <a:pt x="596" y="613"/>
                </a:cubicBezTo>
                <a:cubicBezTo>
                  <a:pt x="596" y="612"/>
                  <a:pt x="597" y="612"/>
                  <a:pt x="598" y="612"/>
                </a:cubicBezTo>
                <a:cubicBezTo>
                  <a:pt x="599" y="612"/>
                  <a:pt x="600" y="611"/>
                  <a:pt x="601" y="610"/>
                </a:cubicBezTo>
                <a:cubicBezTo>
                  <a:pt x="604" y="607"/>
                  <a:pt x="606" y="604"/>
                  <a:pt x="606" y="601"/>
                </a:cubicBezTo>
                <a:cubicBezTo>
                  <a:pt x="607" y="598"/>
                  <a:pt x="609" y="597"/>
                  <a:pt x="611" y="597"/>
                </a:cubicBezTo>
                <a:cubicBezTo>
                  <a:pt x="613" y="597"/>
                  <a:pt x="615" y="596"/>
                  <a:pt x="616" y="596"/>
                </a:cubicBezTo>
                <a:cubicBezTo>
                  <a:pt x="617" y="596"/>
                  <a:pt x="618" y="595"/>
                  <a:pt x="619" y="595"/>
                </a:cubicBezTo>
                <a:cubicBezTo>
                  <a:pt x="619" y="595"/>
                  <a:pt x="619" y="594"/>
                  <a:pt x="619" y="594"/>
                </a:cubicBezTo>
                <a:cubicBezTo>
                  <a:pt x="619" y="594"/>
                  <a:pt x="619" y="593"/>
                  <a:pt x="619" y="593"/>
                </a:cubicBezTo>
                <a:cubicBezTo>
                  <a:pt x="618" y="593"/>
                  <a:pt x="618" y="593"/>
                  <a:pt x="617" y="593"/>
                </a:cubicBezTo>
                <a:cubicBezTo>
                  <a:pt x="616" y="593"/>
                  <a:pt x="616" y="593"/>
                  <a:pt x="616" y="592"/>
                </a:cubicBezTo>
                <a:cubicBezTo>
                  <a:pt x="616" y="592"/>
                  <a:pt x="617" y="592"/>
                  <a:pt x="617" y="592"/>
                </a:cubicBezTo>
                <a:cubicBezTo>
                  <a:pt x="617" y="592"/>
                  <a:pt x="617" y="592"/>
                  <a:pt x="618" y="592"/>
                </a:cubicBezTo>
                <a:cubicBezTo>
                  <a:pt x="623" y="592"/>
                  <a:pt x="627" y="590"/>
                  <a:pt x="632" y="590"/>
                </a:cubicBezTo>
                <a:cubicBezTo>
                  <a:pt x="633" y="590"/>
                  <a:pt x="634" y="589"/>
                  <a:pt x="635" y="589"/>
                </a:cubicBezTo>
                <a:cubicBezTo>
                  <a:pt x="636" y="587"/>
                  <a:pt x="636" y="587"/>
                  <a:pt x="634" y="585"/>
                </a:cubicBezTo>
                <a:cubicBezTo>
                  <a:pt x="633" y="584"/>
                  <a:pt x="632" y="582"/>
                  <a:pt x="632" y="581"/>
                </a:cubicBezTo>
                <a:cubicBezTo>
                  <a:pt x="633" y="579"/>
                  <a:pt x="633" y="577"/>
                  <a:pt x="634" y="575"/>
                </a:cubicBezTo>
                <a:cubicBezTo>
                  <a:pt x="635" y="572"/>
                  <a:pt x="638" y="569"/>
                  <a:pt x="641" y="568"/>
                </a:cubicBezTo>
                <a:cubicBezTo>
                  <a:pt x="643" y="567"/>
                  <a:pt x="645" y="566"/>
                  <a:pt x="647" y="565"/>
                </a:cubicBezTo>
                <a:cubicBezTo>
                  <a:pt x="648" y="564"/>
                  <a:pt x="649" y="563"/>
                  <a:pt x="651" y="564"/>
                </a:cubicBezTo>
                <a:cubicBezTo>
                  <a:pt x="654" y="564"/>
                  <a:pt x="658" y="562"/>
                  <a:pt x="662" y="561"/>
                </a:cubicBezTo>
                <a:cubicBezTo>
                  <a:pt x="663" y="561"/>
                  <a:pt x="663" y="560"/>
                  <a:pt x="664" y="559"/>
                </a:cubicBezTo>
                <a:cubicBezTo>
                  <a:pt x="664" y="558"/>
                  <a:pt x="665" y="557"/>
                  <a:pt x="665" y="557"/>
                </a:cubicBezTo>
                <a:cubicBezTo>
                  <a:pt x="668" y="556"/>
                  <a:pt x="671" y="556"/>
                  <a:pt x="674" y="555"/>
                </a:cubicBezTo>
                <a:cubicBezTo>
                  <a:pt x="674" y="555"/>
                  <a:pt x="675" y="556"/>
                  <a:pt x="675" y="556"/>
                </a:cubicBezTo>
                <a:cubicBezTo>
                  <a:pt x="674" y="556"/>
                  <a:pt x="674" y="557"/>
                  <a:pt x="674" y="557"/>
                </a:cubicBezTo>
                <a:cubicBezTo>
                  <a:pt x="673" y="558"/>
                  <a:pt x="672" y="558"/>
                  <a:pt x="671" y="558"/>
                </a:cubicBezTo>
                <a:cubicBezTo>
                  <a:pt x="668" y="560"/>
                  <a:pt x="667" y="561"/>
                  <a:pt x="666" y="564"/>
                </a:cubicBezTo>
                <a:cubicBezTo>
                  <a:pt x="665" y="565"/>
                  <a:pt x="665" y="566"/>
                  <a:pt x="665" y="567"/>
                </a:cubicBezTo>
                <a:cubicBezTo>
                  <a:pt x="665" y="569"/>
                  <a:pt x="667" y="570"/>
                  <a:pt x="668" y="571"/>
                </a:cubicBezTo>
                <a:cubicBezTo>
                  <a:pt x="669" y="572"/>
                  <a:pt x="669" y="572"/>
                  <a:pt x="670" y="572"/>
                </a:cubicBezTo>
                <a:cubicBezTo>
                  <a:pt x="673" y="570"/>
                  <a:pt x="677" y="568"/>
                  <a:pt x="679" y="565"/>
                </a:cubicBezTo>
                <a:cubicBezTo>
                  <a:pt x="680" y="563"/>
                  <a:pt x="682" y="562"/>
                  <a:pt x="684" y="563"/>
                </a:cubicBezTo>
                <a:cubicBezTo>
                  <a:pt x="688" y="561"/>
                  <a:pt x="693" y="560"/>
                  <a:pt x="697" y="558"/>
                </a:cubicBezTo>
                <a:cubicBezTo>
                  <a:pt x="699" y="558"/>
                  <a:pt x="700" y="558"/>
                  <a:pt x="701" y="557"/>
                </a:cubicBezTo>
                <a:cubicBezTo>
                  <a:pt x="702" y="554"/>
                  <a:pt x="705" y="555"/>
                  <a:pt x="707" y="554"/>
                </a:cubicBezTo>
                <a:cubicBezTo>
                  <a:pt x="708" y="553"/>
                  <a:pt x="709" y="553"/>
                  <a:pt x="709" y="553"/>
                </a:cubicBezTo>
                <a:cubicBezTo>
                  <a:pt x="710" y="552"/>
                  <a:pt x="710" y="552"/>
                  <a:pt x="711" y="552"/>
                </a:cubicBezTo>
                <a:cubicBezTo>
                  <a:pt x="711" y="551"/>
                  <a:pt x="712" y="550"/>
                  <a:pt x="711" y="549"/>
                </a:cubicBezTo>
                <a:cubicBezTo>
                  <a:pt x="709" y="548"/>
                  <a:pt x="708" y="546"/>
                  <a:pt x="709" y="543"/>
                </a:cubicBezTo>
                <a:cubicBezTo>
                  <a:pt x="709" y="543"/>
                  <a:pt x="709" y="543"/>
                  <a:pt x="709" y="543"/>
                </a:cubicBezTo>
                <a:cubicBezTo>
                  <a:pt x="709" y="542"/>
                  <a:pt x="707" y="541"/>
                  <a:pt x="707" y="542"/>
                </a:cubicBezTo>
                <a:cubicBezTo>
                  <a:pt x="704" y="544"/>
                  <a:pt x="701" y="547"/>
                  <a:pt x="699" y="550"/>
                </a:cubicBezTo>
                <a:cubicBezTo>
                  <a:pt x="699" y="552"/>
                  <a:pt x="698" y="552"/>
                  <a:pt x="697" y="552"/>
                </a:cubicBezTo>
                <a:cubicBezTo>
                  <a:pt x="696" y="551"/>
                  <a:pt x="695" y="551"/>
                  <a:pt x="694" y="551"/>
                </a:cubicBezTo>
                <a:cubicBezTo>
                  <a:pt x="694" y="552"/>
                  <a:pt x="693" y="552"/>
                  <a:pt x="692" y="552"/>
                </a:cubicBezTo>
                <a:cubicBezTo>
                  <a:pt x="692" y="552"/>
                  <a:pt x="691" y="551"/>
                  <a:pt x="691" y="551"/>
                </a:cubicBezTo>
                <a:cubicBezTo>
                  <a:pt x="690" y="551"/>
                  <a:pt x="689" y="551"/>
                  <a:pt x="688" y="551"/>
                </a:cubicBezTo>
                <a:cubicBezTo>
                  <a:pt x="686" y="551"/>
                  <a:pt x="685" y="549"/>
                  <a:pt x="685" y="547"/>
                </a:cubicBezTo>
                <a:cubicBezTo>
                  <a:pt x="682" y="547"/>
                  <a:pt x="680" y="545"/>
                  <a:pt x="680" y="542"/>
                </a:cubicBezTo>
                <a:cubicBezTo>
                  <a:pt x="680" y="539"/>
                  <a:pt x="680" y="537"/>
                  <a:pt x="681" y="534"/>
                </a:cubicBezTo>
                <a:cubicBezTo>
                  <a:pt x="681" y="533"/>
                  <a:pt x="681" y="532"/>
                  <a:pt x="679" y="531"/>
                </a:cubicBezTo>
                <a:cubicBezTo>
                  <a:pt x="679" y="531"/>
                  <a:pt x="678" y="531"/>
                  <a:pt x="677" y="531"/>
                </a:cubicBezTo>
                <a:cubicBezTo>
                  <a:pt x="677" y="531"/>
                  <a:pt x="677" y="531"/>
                  <a:pt x="677" y="531"/>
                </a:cubicBezTo>
                <a:cubicBezTo>
                  <a:pt x="677" y="531"/>
                  <a:pt x="678" y="530"/>
                  <a:pt x="678" y="530"/>
                </a:cubicBezTo>
                <a:cubicBezTo>
                  <a:pt x="680" y="529"/>
                  <a:pt x="682" y="528"/>
                  <a:pt x="684" y="527"/>
                </a:cubicBezTo>
                <a:cubicBezTo>
                  <a:pt x="685" y="526"/>
                  <a:pt x="686" y="524"/>
                  <a:pt x="685" y="523"/>
                </a:cubicBezTo>
                <a:cubicBezTo>
                  <a:pt x="684" y="522"/>
                  <a:pt x="684" y="521"/>
                  <a:pt x="683" y="520"/>
                </a:cubicBezTo>
                <a:cubicBezTo>
                  <a:pt x="681" y="518"/>
                  <a:pt x="678" y="517"/>
                  <a:pt x="675" y="518"/>
                </a:cubicBezTo>
                <a:cubicBezTo>
                  <a:pt x="667" y="520"/>
                  <a:pt x="659" y="522"/>
                  <a:pt x="652" y="526"/>
                </a:cubicBezTo>
                <a:cubicBezTo>
                  <a:pt x="652" y="526"/>
                  <a:pt x="652" y="527"/>
                  <a:pt x="652" y="527"/>
                </a:cubicBezTo>
                <a:cubicBezTo>
                  <a:pt x="652" y="527"/>
                  <a:pt x="652" y="527"/>
                  <a:pt x="652" y="527"/>
                </a:cubicBezTo>
                <a:cubicBezTo>
                  <a:pt x="651" y="528"/>
                  <a:pt x="650" y="529"/>
                  <a:pt x="649" y="530"/>
                </a:cubicBezTo>
                <a:cubicBezTo>
                  <a:pt x="649" y="530"/>
                  <a:pt x="649" y="530"/>
                  <a:pt x="649" y="530"/>
                </a:cubicBezTo>
                <a:cubicBezTo>
                  <a:pt x="648" y="531"/>
                  <a:pt x="646" y="531"/>
                  <a:pt x="645" y="532"/>
                </a:cubicBezTo>
                <a:cubicBezTo>
                  <a:pt x="645" y="532"/>
                  <a:pt x="644" y="533"/>
                  <a:pt x="643" y="533"/>
                </a:cubicBezTo>
                <a:cubicBezTo>
                  <a:pt x="643" y="534"/>
                  <a:pt x="643" y="534"/>
                  <a:pt x="643" y="534"/>
                </a:cubicBezTo>
                <a:cubicBezTo>
                  <a:pt x="643" y="533"/>
                  <a:pt x="643" y="533"/>
                  <a:pt x="643" y="533"/>
                </a:cubicBezTo>
                <a:cubicBezTo>
                  <a:pt x="644" y="532"/>
                  <a:pt x="644" y="532"/>
                  <a:pt x="645" y="531"/>
                </a:cubicBezTo>
                <a:cubicBezTo>
                  <a:pt x="646" y="531"/>
                  <a:pt x="648" y="530"/>
                  <a:pt x="649" y="530"/>
                </a:cubicBezTo>
                <a:cubicBezTo>
                  <a:pt x="649" y="530"/>
                  <a:pt x="649" y="530"/>
                  <a:pt x="649" y="530"/>
                </a:cubicBezTo>
                <a:cubicBezTo>
                  <a:pt x="649" y="527"/>
                  <a:pt x="650" y="527"/>
                  <a:pt x="652" y="527"/>
                </a:cubicBezTo>
                <a:cubicBezTo>
                  <a:pt x="652" y="527"/>
                  <a:pt x="652" y="527"/>
                  <a:pt x="652" y="526"/>
                </a:cubicBezTo>
                <a:cubicBezTo>
                  <a:pt x="652" y="526"/>
                  <a:pt x="652" y="526"/>
                  <a:pt x="652" y="526"/>
                </a:cubicBezTo>
                <a:cubicBezTo>
                  <a:pt x="652" y="525"/>
                  <a:pt x="653" y="524"/>
                  <a:pt x="654" y="523"/>
                </a:cubicBezTo>
                <a:cubicBezTo>
                  <a:pt x="657" y="520"/>
                  <a:pt x="660" y="518"/>
                  <a:pt x="664" y="517"/>
                </a:cubicBezTo>
                <a:cubicBezTo>
                  <a:pt x="666" y="517"/>
                  <a:pt x="668" y="516"/>
                  <a:pt x="669" y="513"/>
                </a:cubicBezTo>
                <a:cubicBezTo>
                  <a:pt x="669" y="513"/>
                  <a:pt x="670" y="512"/>
                  <a:pt x="670" y="512"/>
                </a:cubicBezTo>
                <a:cubicBezTo>
                  <a:pt x="672" y="510"/>
                  <a:pt x="673" y="509"/>
                  <a:pt x="675" y="507"/>
                </a:cubicBezTo>
                <a:cubicBezTo>
                  <a:pt x="677" y="506"/>
                  <a:pt x="679" y="507"/>
                  <a:pt x="681" y="508"/>
                </a:cubicBezTo>
                <a:cubicBezTo>
                  <a:pt x="690" y="508"/>
                  <a:pt x="698" y="509"/>
                  <a:pt x="706" y="510"/>
                </a:cubicBezTo>
                <a:cubicBezTo>
                  <a:pt x="709" y="510"/>
                  <a:pt x="712" y="509"/>
                  <a:pt x="716" y="509"/>
                </a:cubicBezTo>
                <a:cubicBezTo>
                  <a:pt x="717" y="510"/>
                  <a:pt x="718" y="509"/>
                  <a:pt x="719" y="509"/>
                </a:cubicBezTo>
                <a:cubicBezTo>
                  <a:pt x="719" y="509"/>
                  <a:pt x="720" y="508"/>
                  <a:pt x="721" y="508"/>
                </a:cubicBezTo>
                <a:cubicBezTo>
                  <a:pt x="723" y="507"/>
                  <a:pt x="725" y="505"/>
                  <a:pt x="727" y="503"/>
                </a:cubicBezTo>
                <a:cubicBezTo>
                  <a:pt x="728" y="501"/>
                  <a:pt x="730" y="500"/>
                  <a:pt x="732" y="500"/>
                </a:cubicBezTo>
                <a:cubicBezTo>
                  <a:pt x="733" y="500"/>
                  <a:pt x="735" y="499"/>
                  <a:pt x="736" y="499"/>
                </a:cubicBezTo>
                <a:cubicBezTo>
                  <a:pt x="740" y="499"/>
                  <a:pt x="744" y="497"/>
                  <a:pt x="747" y="494"/>
                </a:cubicBezTo>
                <a:cubicBezTo>
                  <a:pt x="749" y="493"/>
                  <a:pt x="750" y="491"/>
                  <a:pt x="749" y="489"/>
                </a:cubicBezTo>
                <a:cubicBezTo>
                  <a:pt x="748" y="488"/>
                  <a:pt x="748" y="486"/>
                  <a:pt x="749" y="485"/>
                </a:cubicBezTo>
                <a:cubicBezTo>
                  <a:pt x="749" y="484"/>
                  <a:pt x="750" y="483"/>
                  <a:pt x="750" y="482"/>
                </a:cubicBezTo>
                <a:cubicBezTo>
                  <a:pt x="750" y="481"/>
                  <a:pt x="750" y="480"/>
                  <a:pt x="750" y="479"/>
                </a:cubicBezTo>
                <a:cubicBezTo>
                  <a:pt x="748" y="477"/>
                  <a:pt x="746" y="475"/>
                  <a:pt x="743" y="476"/>
                </a:cubicBezTo>
                <a:cubicBezTo>
                  <a:pt x="743" y="476"/>
                  <a:pt x="743" y="476"/>
                  <a:pt x="743" y="476"/>
                </a:cubicBezTo>
                <a:cubicBezTo>
                  <a:pt x="743" y="476"/>
                  <a:pt x="743" y="476"/>
                  <a:pt x="743" y="476"/>
                </a:cubicBezTo>
                <a:cubicBezTo>
                  <a:pt x="743" y="476"/>
                  <a:pt x="743" y="476"/>
                  <a:pt x="743" y="476"/>
                </a:cubicBezTo>
                <a:cubicBezTo>
                  <a:pt x="743" y="476"/>
                  <a:pt x="743" y="476"/>
                  <a:pt x="743" y="476"/>
                </a:cubicBezTo>
                <a:cubicBezTo>
                  <a:pt x="743" y="475"/>
                  <a:pt x="743" y="474"/>
                  <a:pt x="743" y="473"/>
                </a:cubicBezTo>
                <a:cubicBezTo>
                  <a:pt x="743" y="472"/>
                  <a:pt x="742" y="470"/>
                  <a:pt x="740" y="470"/>
                </a:cubicBezTo>
                <a:cubicBezTo>
                  <a:pt x="739" y="470"/>
                  <a:pt x="738" y="470"/>
                  <a:pt x="737" y="470"/>
                </a:cubicBezTo>
                <a:cubicBezTo>
                  <a:pt x="737" y="470"/>
                  <a:pt x="737" y="470"/>
                  <a:pt x="737" y="470"/>
                </a:cubicBezTo>
                <a:cubicBezTo>
                  <a:pt x="737" y="469"/>
                  <a:pt x="737" y="469"/>
                  <a:pt x="738" y="469"/>
                </a:cubicBezTo>
                <a:cubicBezTo>
                  <a:pt x="738" y="469"/>
                  <a:pt x="739" y="468"/>
                  <a:pt x="740" y="468"/>
                </a:cubicBezTo>
                <a:cubicBezTo>
                  <a:pt x="741" y="467"/>
                  <a:pt x="741" y="466"/>
                  <a:pt x="741" y="465"/>
                </a:cubicBezTo>
                <a:cubicBezTo>
                  <a:pt x="740" y="464"/>
                  <a:pt x="739" y="463"/>
                  <a:pt x="737" y="463"/>
                </a:cubicBezTo>
                <a:cubicBezTo>
                  <a:pt x="737" y="463"/>
                  <a:pt x="736" y="463"/>
                  <a:pt x="735" y="463"/>
                </a:cubicBezTo>
                <a:cubicBezTo>
                  <a:pt x="733" y="460"/>
                  <a:pt x="730" y="459"/>
                  <a:pt x="727" y="458"/>
                </a:cubicBezTo>
                <a:cubicBezTo>
                  <a:pt x="727" y="457"/>
                  <a:pt x="726" y="457"/>
                  <a:pt x="726" y="457"/>
                </a:cubicBezTo>
                <a:cubicBezTo>
                  <a:pt x="726" y="453"/>
                  <a:pt x="723" y="452"/>
                  <a:pt x="721" y="450"/>
                </a:cubicBezTo>
                <a:cubicBezTo>
                  <a:pt x="720" y="449"/>
                  <a:pt x="719" y="447"/>
                  <a:pt x="718" y="446"/>
                </a:cubicBezTo>
                <a:cubicBezTo>
                  <a:pt x="717" y="445"/>
                  <a:pt x="717" y="444"/>
                  <a:pt x="718" y="443"/>
                </a:cubicBezTo>
                <a:cubicBezTo>
                  <a:pt x="719" y="442"/>
                  <a:pt x="720" y="441"/>
                  <a:pt x="721" y="440"/>
                </a:cubicBezTo>
                <a:cubicBezTo>
                  <a:pt x="722" y="439"/>
                  <a:pt x="722" y="438"/>
                  <a:pt x="722" y="437"/>
                </a:cubicBezTo>
                <a:cubicBezTo>
                  <a:pt x="720" y="435"/>
                  <a:pt x="719" y="433"/>
                  <a:pt x="720" y="430"/>
                </a:cubicBezTo>
                <a:cubicBezTo>
                  <a:pt x="720" y="430"/>
                  <a:pt x="719" y="429"/>
                  <a:pt x="719" y="428"/>
                </a:cubicBezTo>
                <a:cubicBezTo>
                  <a:pt x="718" y="427"/>
                  <a:pt x="718" y="425"/>
                  <a:pt x="717" y="424"/>
                </a:cubicBezTo>
                <a:cubicBezTo>
                  <a:pt x="716" y="424"/>
                  <a:pt x="717" y="422"/>
                  <a:pt x="716" y="421"/>
                </a:cubicBezTo>
                <a:cubicBezTo>
                  <a:pt x="716" y="420"/>
                  <a:pt x="716" y="418"/>
                  <a:pt x="716" y="417"/>
                </a:cubicBezTo>
                <a:cubicBezTo>
                  <a:pt x="716" y="415"/>
                  <a:pt x="715" y="414"/>
                  <a:pt x="715" y="412"/>
                </a:cubicBezTo>
                <a:cubicBezTo>
                  <a:pt x="713" y="408"/>
                  <a:pt x="713" y="404"/>
                  <a:pt x="712" y="400"/>
                </a:cubicBezTo>
                <a:cubicBezTo>
                  <a:pt x="712" y="399"/>
                  <a:pt x="712" y="398"/>
                  <a:pt x="711" y="397"/>
                </a:cubicBezTo>
                <a:cubicBezTo>
                  <a:pt x="711" y="396"/>
                  <a:pt x="711" y="396"/>
                  <a:pt x="710" y="396"/>
                </a:cubicBezTo>
                <a:cubicBezTo>
                  <a:pt x="710" y="396"/>
                  <a:pt x="710" y="396"/>
                  <a:pt x="709" y="396"/>
                </a:cubicBezTo>
                <a:cubicBezTo>
                  <a:pt x="707" y="399"/>
                  <a:pt x="704" y="402"/>
                  <a:pt x="703" y="406"/>
                </a:cubicBezTo>
                <a:cubicBezTo>
                  <a:pt x="701" y="410"/>
                  <a:pt x="699" y="413"/>
                  <a:pt x="695" y="415"/>
                </a:cubicBezTo>
                <a:cubicBezTo>
                  <a:pt x="694" y="415"/>
                  <a:pt x="693" y="416"/>
                  <a:pt x="692" y="417"/>
                </a:cubicBezTo>
                <a:cubicBezTo>
                  <a:pt x="691" y="418"/>
                  <a:pt x="689" y="418"/>
                  <a:pt x="688" y="419"/>
                </a:cubicBezTo>
                <a:cubicBezTo>
                  <a:pt x="687" y="419"/>
                  <a:pt x="685" y="419"/>
                  <a:pt x="684" y="418"/>
                </a:cubicBezTo>
                <a:cubicBezTo>
                  <a:pt x="683" y="417"/>
                  <a:pt x="682" y="416"/>
                  <a:pt x="682" y="415"/>
                </a:cubicBezTo>
                <a:cubicBezTo>
                  <a:pt x="682" y="414"/>
                  <a:pt x="680" y="413"/>
                  <a:pt x="679" y="412"/>
                </a:cubicBezTo>
                <a:cubicBezTo>
                  <a:pt x="677" y="411"/>
                  <a:pt x="677" y="409"/>
                  <a:pt x="677" y="408"/>
                </a:cubicBezTo>
                <a:cubicBezTo>
                  <a:pt x="677" y="405"/>
                  <a:pt x="679" y="402"/>
                  <a:pt x="678" y="399"/>
                </a:cubicBezTo>
                <a:cubicBezTo>
                  <a:pt x="678" y="398"/>
                  <a:pt x="678" y="397"/>
                  <a:pt x="679" y="397"/>
                </a:cubicBezTo>
                <a:cubicBezTo>
                  <a:pt x="680" y="394"/>
                  <a:pt x="681" y="391"/>
                  <a:pt x="682" y="389"/>
                </a:cubicBezTo>
                <a:cubicBezTo>
                  <a:pt x="683" y="388"/>
                  <a:pt x="682" y="387"/>
                  <a:pt x="681" y="387"/>
                </a:cubicBezTo>
                <a:cubicBezTo>
                  <a:pt x="679" y="386"/>
                  <a:pt x="677" y="384"/>
                  <a:pt x="674" y="384"/>
                </a:cubicBezTo>
                <a:cubicBezTo>
                  <a:pt x="673" y="384"/>
                  <a:pt x="672" y="383"/>
                  <a:pt x="671" y="382"/>
                </a:cubicBezTo>
                <a:cubicBezTo>
                  <a:pt x="670" y="382"/>
                  <a:pt x="670" y="381"/>
                  <a:pt x="670" y="380"/>
                </a:cubicBezTo>
                <a:cubicBezTo>
                  <a:pt x="670" y="379"/>
                  <a:pt x="670" y="378"/>
                  <a:pt x="670" y="378"/>
                </a:cubicBezTo>
                <a:cubicBezTo>
                  <a:pt x="668" y="376"/>
                  <a:pt x="667" y="374"/>
                  <a:pt x="666" y="372"/>
                </a:cubicBezTo>
                <a:cubicBezTo>
                  <a:pt x="666" y="370"/>
                  <a:pt x="665" y="369"/>
                  <a:pt x="664" y="368"/>
                </a:cubicBezTo>
                <a:cubicBezTo>
                  <a:pt x="662" y="366"/>
                  <a:pt x="661" y="365"/>
                  <a:pt x="658" y="366"/>
                </a:cubicBezTo>
                <a:cubicBezTo>
                  <a:pt x="657" y="366"/>
                  <a:pt x="656" y="366"/>
                  <a:pt x="655" y="366"/>
                </a:cubicBezTo>
                <a:cubicBezTo>
                  <a:pt x="651" y="365"/>
                  <a:pt x="648" y="366"/>
                  <a:pt x="645" y="363"/>
                </a:cubicBezTo>
                <a:cubicBezTo>
                  <a:pt x="644" y="362"/>
                  <a:pt x="642" y="362"/>
                  <a:pt x="641" y="362"/>
                </a:cubicBezTo>
                <a:cubicBezTo>
                  <a:pt x="637" y="361"/>
                  <a:pt x="633" y="363"/>
                  <a:pt x="632" y="366"/>
                </a:cubicBezTo>
                <a:cubicBezTo>
                  <a:pt x="631" y="368"/>
                  <a:pt x="631" y="370"/>
                  <a:pt x="632" y="372"/>
                </a:cubicBezTo>
                <a:cubicBezTo>
                  <a:pt x="633" y="373"/>
                  <a:pt x="633" y="375"/>
                  <a:pt x="632" y="376"/>
                </a:cubicBezTo>
                <a:cubicBezTo>
                  <a:pt x="631" y="378"/>
                  <a:pt x="629" y="380"/>
                  <a:pt x="628" y="382"/>
                </a:cubicBezTo>
                <a:cubicBezTo>
                  <a:pt x="627" y="384"/>
                  <a:pt x="630" y="387"/>
                  <a:pt x="629" y="389"/>
                </a:cubicBezTo>
                <a:cubicBezTo>
                  <a:pt x="629" y="390"/>
                  <a:pt x="629" y="392"/>
                  <a:pt x="629" y="393"/>
                </a:cubicBezTo>
                <a:cubicBezTo>
                  <a:pt x="630" y="395"/>
                  <a:pt x="629" y="396"/>
                  <a:pt x="627" y="397"/>
                </a:cubicBezTo>
                <a:cubicBezTo>
                  <a:pt x="627" y="398"/>
                  <a:pt x="626" y="398"/>
                  <a:pt x="625" y="399"/>
                </a:cubicBezTo>
                <a:cubicBezTo>
                  <a:pt x="624" y="402"/>
                  <a:pt x="620" y="404"/>
                  <a:pt x="618" y="407"/>
                </a:cubicBezTo>
                <a:cubicBezTo>
                  <a:pt x="617" y="409"/>
                  <a:pt x="617" y="410"/>
                  <a:pt x="618" y="412"/>
                </a:cubicBezTo>
                <a:cubicBezTo>
                  <a:pt x="619" y="413"/>
                  <a:pt x="620" y="414"/>
                  <a:pt x="621" y="415"/>
                </a:cubicBezTo>
                <a:cubicBezTo>
                  <a:pt x="621" y="416"/>
                  <a:pt x="622" y="417"/>
                  <a:pt x="622" y="419"/>
                </a:cubicBezTo>
                <a:cubicBezTo>
                  <a:pt x="623" y="422"/>
                  <a:pt x="623" y="425"/>
                  <a:pt x="623" y="428"/>
                </a:cubicBezTo>
                <a:cubicBezTo>
                  <a:pt x="624" y="432"/>
                  <a:pt x="622" y="435"/>
                  <a:pt x="623" y="438"/>
                </a:cubicBezTo>
                <a:cubicBezTo>
                  <a:pt x="623" y="439"/>
                  <a:pt x="623" y="439"/>
                  <a:pt x="622" y="440"/>
                </a:cubicBezTo>
                <a:cubicBezTo>
                  <a:pt x="621" y="441"/>
                  <a:pt x="620" y="441"/>
                  <a:pt x="619" y="442"/>
                </a:cubicBezTo>
                <a:cubicBezTo>
                  <a:pt x="615" y="446"/>
                  <a:pt x="611" y="448"/>
                  <a:pt x="606" y="450"/>
                </a:cubicBezTo>
                <a:cubicBezTo>
                  <a:pt x="604" y="451"/>
                  <a:pt x="602" y="452"/>
                  <a:pt x="600" y="453"/>
                </a:cubicBezTo>
                <a:cubicBezTo>
                  <a:pt x="598" y="453"/>
                  <a:pt x="597" y="454"/>
                  <a:pt x="597" y="456"/>
                </a:cubicBezTo>
                <a:cubicBezTo>
                  <a:pt x="597" y="460"/>
                  <a:pt x="598" y="463"/>
                  <a:pt x="597" y="466"/>
                </a:cubicBezTo>
                <a:cubicBezTo>
                  <a:pt x="597" y="469"/>
                  <a:pt x="597" y="471"/>
                  <a:pt x="596" y="473"/>
                </a:cubicBezTo>
                <a:cubicBezTo>
                  <a:pt x="596" y="476"/>
                  <a:pt x="597" y="478"/>
                  <a:pt x="597" y="480"/>
                </a:cubicBezTo>
                <a:cubicBezTo>
                  <a:pt x="597" y="481"/>
                  <a:pt x="597" y="482"/>
                  <a:pt x="596" y="483"/>
                </a:cubicBezTo>
                <a:cubicBezTo>
                  <a:pt x="596" y="484"/>
                  <a:pt x="595" y="486"/>
                  <a:pt x="594" y="487"/>
                </a:cubicBezTo>
                <a:cubicBezTo>
                  <a:pt x="594" y="488"/>
                  <a:pt x="593" y="488"/>
                  <a:pt x="593" y="488"/>
                </a:cubicBezTo>
                <a:cubicBezTo>
                  <a:pt x="590" y="488"/>
                  <a:pt x="589" y="489"/>
                  <a:pt x="588" y="490"/>
                </a:cubicBezTo>
                <a:cubicBezTo>
                  <a:pt x="587" y="491"/>
                  <a:pt x="585" y="491"/>
                  <a:pt x="585" y="490"/>
                </a:cubicBezTo>
                <a:cubicBezTo>
                  <a:pt x="585" y="489"/>
                  <a:pt x="584" y="488"/>
                  <a:pt x="584" y="487"/>
                </a:cubicBezTo>
                <a:cubicBezTo>
                  <a:pt x="583" y="486"/>
                  <a:pt x="583" y="484"/>
                  <a:pt x="582" y="483"/>
                </a:cubicBezTo>
                <a:cubicBezTo>
                  <a:pt x="579" y="481"/>
                  <a:pt x="578" y="477"/>
                  <a:pt x="576" y="474"/>
                </a:cubicBezTo>
                <a:cubicBezTo>
                  <a:pt x="576" y="473"/>
                  <a:pt x="576" y="472"/>
                  <a:pt x="576" y="470"/>
                </a:cubicBezTo>
                <a:cubicBezTo>
                  <a:pt x="578" y="467"/>
                  <a:pt x="580" y="463"/>
                  <a:pt x="580" y="458"/>
                </a:cubicBezTo>
                <a:cubicBezTo>
                  <a:pt x="580" y="457"/>
                  <a:pt x="581" y="455"/>
                  <a:pt x="581" y="454"/>
                </a:cubicBezTo>
                <a:cubicBezTo>
                  <a:pt x="582" y="452"/>
                  <a:pt x="582" y="451"/>
                  <a:pt x="582" y="450"/>
                </a:cubicBezTo>
                <a:cubicBezTo>
                  <a:pt x="583" y="449"/>
                  <a:pt x="582" y="448"/>
                  <a:pt x="581" y="448"/>
                </a:cubicBezTo>
                <a:cubicBezTo>
                  <a:pt x="577" y="447"/>
                  <a:pt x="572" y="445"/>
                  <a:pt x="568" y="445"/>
                </a:cubicBezTo>
                <a:cubicBezTo>
                  <a:pt x="566" y="445"/>
                  <a:pt x="565" y="445"/>
                  <a:pt x="565" y="444"/>
                </a:cubicBezTo>
                <a:cubicBezTo>
                  <a:pt x="562" y="441"/>
                  <a:pt x="560" y="439"/>
                  <a:pt x="557" y="437"/>
                </a:cubicBezTo>
                <a:cubicBezTo>
                  <a:pt x="554" y="436"/>
                  <a:pt x="551" y="434"/>
                  <a:pt x="550" y="431"/>
                </a:cubicBezTo>
                <a:cubicBezTo>
                  <a:pt x="548" y="427"/>
                  <a:pt x="546" y="425"/>
                  <a:pt x="542" y="423"/>
                </a:cubicBezTo>
                <a:cubicBezTo>
                  <a:pt x="540" y="422"/>
                  <a:pt x="537" y="420"/>
                  <a:pt x="534" y="419"/>
                </a:cubicBezTo>
                <a:cubicBezTo>
                  <a:pt x="533" y="418"/>
                  <a:pt x="531" y="418"/>
                  <a:pt x="530" y="418"/>
                </a:cubicBezTo>
                <a:cubicBezTo>
                  <a:pt x="527" y="419"/>
                  <a:pt x="525" y="420"/>
                  <a:pt x="523" y="419"/>
                </a:cubicBezTo>
                <a:cubicBezTo>
                  <a:pt x="523" y="419"/>
                  <a:pt x="522" y="419"/>
                  <a:pt x="522" y="419"/>
                </a:cubicBezTo>
                <a:cubicBezTo>
                  <a:pt x="522" y="420"/>
                  <a:pt x="522" y="420"/>
                  <a:pt x="522" y="420"/>
                </a:cubicBezTo>
                <a:cubicBezTo>
                  <a:pt x="522" y="419"/>
                  <a:pt x="522" y="419"/>
                  <a:pt x="522" y="419"/>
                </a:cubicBezTo>
                <a:cubicBezTo>
                  <a:pt x="522" y="419"/>
                  <a:pt x="522" y="419"/>
                  <a:pt x="523" y="419"/>
                </a:cubicBezTo>
                <a:cubicBezTo>
                  <a:pt x="524" y="417"/>
                  <a:pt x="525" y="415"/>
                  <a:pt x="525" y="412"/>
                </a:cubicBezTo>
                <a:cubicBezTo>
                  <a:pt x="524" y="409"/>
                  <a:pt x="525" y="406"/>
                  <a:pt x="524" y="403"/>
                </a:cubicBezTo>
                <a:cubicBezTo>
                  <a:pt x="524" y="401"/>
                  <a:pt x="524" y="400"/>
                  <a:pt x="524" y="399"/>
                </a:cubicBezTo>
                <a:cubicBezTo>
                  <a:pt x="524" y="399"/>
                  <a:pt x="523" y="398"/>
                  <a:pt x="523" y="398"/>
                </a:cubicBezTo>
                <a:cubicBezTo>
                  <a:pt x="522" y="398"/>
                  <a:pt x="520" y="398"/>
                  <a:pt x="519" y="398"/>
                </a:cubicBezTo>
                <a:cubicBezTo>
                  <a:pt x="518" y="398"/>
                  <a:pt x="517" y="397"/>
                  <a:pt x="517" y="396"/>
                </a:cubicBezTo>
                <a:cubicBezTo>
                  <a:pt x="517" y="395"/>
                  <a:pt x="516" y="394"/>
                  <a:pt x="517" y="393"/>
                </a:cubicBezTo>
                <a:cubicBezTo>
                  <a:pt x="517" y="392"/>
                  <a:pt x="518" y="390"/>
                  <a:pt x="518" y="388"/>
                </a:cubicBezTo>
                <a:cubicBezTo>
                  <a:pt x="520" y="381"/>
                  <a:pt x="523" y="375"/>
                  <a:pt x="529" y="370"/>
                </a:cubicBezTo>
                <a:cubicBezTo>
                  <a:pt x="530" y="369"/>
                  <a:pt x="531" y="367"/>
                  <a:pt x="532" y="366"/>
                </a:cubicBezTo>
                <a:cubicBezTo>
                  <a:pt x="535" y="362"/>
                  <a:pt x="538" y="357"/>
                  <a:pt x="543" y="356"/>
                </a:cubicBezTo>
                <a:cubicBezTo>
                  <a:pt x="545" y="353"/>
                  <a:pt x="548" y="352"/>
                  <a:pt x="549" y="348"/>
                </a:cubicBezTo>
                <a:cubicBezTo>
                  <a:pt x="549" y="348"/>
                  <a:pt x="550" y="347"/>
                  <a:pt x="551" y="347"/>
                </a:cubicBezTo>
                <a:cubicBezTo>
                  <a:pt x="552" y="347"/>
                  <a:pt x="553" y="348"/>
                  <a:pt x="554" y="348"/>
                </a:cubicBezTo>
                <a:cubicBezTo>
                  <a:pt x="557" y="348"/>
                  <a:pt x="560" y="346"/>
                  <a:pt x="560" y="343"/>
                </a:cubicBezTo>
                <a:cubicBezTo>
                  <a:pt x="560" y="342"/>
                  <a:pt x="560" y="340"/>
                  <a:pt x="559" y="339"/>
                </a:cubicBezTo>
                <a:cubicBezTo>
                  <a:pt x="559" y="339"/>
                  <a:pt x="559" y="339"/>
                  <a:pt x="559" y="339"/>
                </a:cubicBezTo>
                <a:cubicBezTo>
                  <a:pt x="559" y="339"/>
                  <a:pt x="559" y="339"/>
                  <a:pt x="559" y="339"/>
                </a:cubicBezTo>
                <a:cubicBezTo>
                  <a:pt x="559" y="339"/>
                  <a:pt x="559" y="339"/>
                  <a:pt x="559" y="339"/>
                </a:cubicBezTo>
                <a:cubicBezTo>
                  <a:pt x="559" y="339"/>
                  <a:pt x="559" y="339"/>
                  <a:pt x="559" y="339"/>
                </a:cubicBezTo>
                <a:cubicBezTo>
                  <a:pt x="563" y="339"/>
                  <a:pt x="567" y="338"/>
                  <a:pt x="568" y="334"/>
                </a:cubicBezTo>
                <a:cubicBezTo>
                  <a:pt x="569" y="333"/>
                  <a:pt x="570" y="333"/>
                  <a:pt x="570" y="333"/>
                </a:cubicBezTo>
                <a:cubicBezTo>
                  <a:pt x="572" y="334"/>
                  <a:pt x="573" y="335"/>
                  <a:pt x="574" y="335"/>
                </a:cubicBezTo>
                <a:cubicBezTo>
                  <a:pt x="576" y="335"/>
                  <a:pt x="577" y="336"/>
                  <a:pt x="579" y="334"/>
                </a:cubicBezTo>
                <a:cubicBezTo>
                  <a:pt x="583" y="330"/>
                  <a:pt x="587" y="326"/>
                  <a:pt x="592" y="322"/>
                </a:cubicBezTo>
                <a:cubicBezTo>
                  <a:pt x="592" y="322"/>
                  <a:pt x="592" y="321"/>
                  <a:pt x="592" y="320"/>
                </a:cubicBezTo>
                <a:cubicBezTo>
                  <a:pt x="592" y="319"/>
                  <a:pt x="593" y="318"/>
                  <a:pt x="594" y="317"/>
                </a:cubicBezTo>
                <a:cubicBezTo>
                  <a:pt x="596" y="316"/>
                  <a:pt x="598" y="314"/>
                  <a:pt x="599" y="313"/>
                </a:cubicBezTo>
                <a:cubicBezTo>
                  <a:pt x="600" y="312"/>
                  <a:pt x="601" y="312"/>
                  <a:pt x="601" y="311"/>
                </a:cubicBezTo>
                <a:cubicBezTo>
                  <a:pt x="601" y="311"/>
                  <a:pt x="601" y="311"/>
                  <a:pt x="601" y="311"/>
                </a:cubicBezTo>
                <a:cubicBezTo>
                  <a:pt x="602" y="310"/>
                  <a:pt x="602" y="310"/>
                  <a:pt x="602" y="310"/>
                </a:cubicBezTo>
                <a:cubicBezTo>
                  <a:pt x="605" y="308"/>
                  <a:pt x="605" y="308"/>
                  <a:pt x="603" y="305"/>
                </a:cubicBezTo>
                <a:cubicBezTo>
                  <a:pt x="603" y="304"/>
                  <a:pt x="603" y="304"/>
                  <a:pt x="603" y="304"/>
                </a:cubicBezTo>
                <a:cubicBezTo>
                  <a:pt x="602" y="303"/>
                  <a:pt x="603" y="303"/>
                  <a:pt x="603" y="303"/>
                </a:cubicBezTo>
                <a:cubicBezTo>
                  <a:pt x="606" y="302"/>
                  <a:pt x="609" y="302"/>
                  <a:pt x="610" y="305"/>
                </a:cubicBezTo>
                <a:cubicBezTo>
                  <a:pt x="610" y="305"/>
                  <a:pt x="610" y="306"/>
                  <a:pt x="610" y="306"/>
                </a:cubicBezTo>
                <a:cubicBezTo>
                  <a:pt x="614" y="308"/>
                  <a:pt x="619" y="308"/>
                  <a:pt x="623" y="306"/>
                </a:cubicBezTo>
                <a:cubicBezTo>
                  <a:pt x="626" y="305"/>
                  <a:pt x="629" y="303"/>
                  <a:pt x="631" y="301"/>
                </a:cubicBezTo>
                <a:cubicBezTo>
                  <a:pt x="632" y="300"/>
                  <a:pt x="633" y="299"/>
                  <a:pt x="634" y="299"/>
                </a:cubicBezTo>
                <a:cubicBezTo>
                  <a:pt x="636" y="299"/>
                  <a:pt x="637" y="297"/>
                  <a:pt x="638" y="295"/>
                </a:cubicBezTo>
                <a:cubicBezTo>
                  <a:pt x="639" y="294"/>
                  <a:pt x="639" y="292"/>
                  <a:pt x="639" y="291"/>
                </a:cubicBezTo>
                <a:cubicBezTo>
                  <a:pt x="638" y="290"/>
                  <a:pt x="638" y="289"/>
                  <a:pt x="638" y="288"/>
                </a:cubicBezTo>
                <a:cubicBezTo>
                  <a:pt x="637" y="286"/>
                  <a:pt x="637" y="284"/>
                  <a:pt x="637" y="283"/>
                </a:cubicBezTo>
                <a:cubicBezTo>
                  <a:pt x="638" y="281"/>
                  <a:pt x="638" y="279"/>
                  <a:pt x="638" y="278"/>
                </a:cubicBezTo>
                <a:cubicBezTo>
                  <a:pt x="638" y="278"/>
                  <a:pt x="638" y="277"/>
                  <a:pt x="638" y="277"/>
                </a:cubicBezTo>
                <a:cubicBezTo>
                  <a:pt x="638" y="277"/>
                  <a:pt x="638" y="277"/>
                  <a:pt x="638" y="277"/>
                </a:cubicBezTo>
                <a:cubicBezTo>
                  <a:pt x="638" y="277"/>
                  <a:pt x="638" y="277"/>
                  <a:pt x="638" y="277"/>
                </a:cubicBezTo>
                <a:cubicBezTo>
                  <a:pt x="638" y="277"/>
                  <a:pt x="638" y="277"/>
                  <a:pt x="638" y="278"/>
                </a:cubicBezTo>
                <a:cubicBezTo>
                  <a:pt x="639" y="278"/>
                  <a:pt x="641" y="278"/>
                  <a:pt x="642" y="278"/>
                </a:cubicBezTo>
                <a:cubicBezTo>
                  <a:pt x="645" y="278"/>
                  <a:pt x="646" y="277"/>
                  <a:pt x="646" y="273"/>
                </a:cubicBezTo>
                <a:cubicBezTo>
                  <a:pt x="646" y="272"/>
                  <a:pt x="646" y="271"/>
                  <a:pt x="647" y="270"/>
                </a:cubicBezTo>
                <a:cubicBezTo>
                  <a:pt x="649" y="268"/>
                  <a:pt x="648" y="267"/>
                  <a:pt x="647" y="266"/>
                </a:cubicBezTo>
                <a:cubicBezTo>
                  <a:pt x="645" y="265"/>
                  <a:pt x="643" y="263"/>
                  <a:pt x="643" y="260"/>
                </a:cubicBezTo>
                <a:cubicBezTo>
                  <a:pt x="643" y="259"/>
                  <a:pt x="642" y="257"/>
                  <a:pt x="640" y="258"/>
                </a:cubicBezTo>
                <a:cubicBezTo>
                  <a:pt x="639" y="258"/>
                  <a:pt x="638" y="256"/>
                  <a:pt x="638" y="255"/>
                </a:cubicBezTo>
                <a:cubicBezTo>
                  <a:pt x="636" y="255"/>
                  <a:pt x="634" y="254"/>
                  <a:pt x="633" y="253"/>
                </a:cubicBezTo>
                <a:cubicBezTo>
                  <a:pt x="633" y="253"/>
                  <a:pt x="633" y="253"/>
                  <a:pt x="633" y="253"/>
                </a:cubicBezTo>
                <a:cubicBezTo>
                  <a:pt x="633" y="253"/>
                  <a:pt x="633" y="253"/>
                  <a:pt x="633" y="253"/>
                </a:cubicBezTo>
                <a:cubicBezTo>
                  <a:pt x="633" y="253"/>
                  <a:pt x="633" y="253"/>
                  <a:pt x="633" y="253"/>
                </a:cubicBezTo>
                <a:cubicBezTo>
                  <a:pt x="632" y="253"/>
                  <a:pt x="632" y="254"/>
                  <a:pt x="631" y="254"/>
                </a:cubicBezTo>
                <a:cubicBezTo>
                  <a:pt x="628" y="254"/>
                  <a:pt x="627" y="255"/>
                  <a:pt x="626" y="257"/>
                </a:cubicBezTo>
                <a:cubicBezTo>
                  <a:pt x="626" y="260"/>
                  <a:pt x="624" y="262"/>
                  <a:pt x="625" y="265"/>
                </a:cubicBezTo>
                <a:cubicBezTo>
                  <a:pt x="625" y="266"/>
                  <a:pt x="625" y="266"/>
                  <a:pt x="624" y="267"/>
                </a:cubicBezTo>
                <a:cubicBezTo>
                  <a:pt x="623" y="267"/>
                  <a:pt x="622" y="269"/>
                  <a:pt x="621" y="270"/>
                </a:cubicBezTo>
                <a:cubicBezTo>
                  <a:pt x="619" y="270"/>
                  <a:pt x="618" y="272"/>
                  <a:pt x="617" y="274"/>
                </a:cubicBezTo>
                <a:cubicBezTo>
                  <a:pt x="616" y="275"/>
                  <a:pt x="615" y="276"/>
                  <a:pt x="615" y="278"/>
                </a:cubicBezTo>
                <a:cubicBezTo>
                  <a:pt x="614" y="279"/>
                  <a:pt x="613" y="279"/>
                  <a:pt x="612" y="279"/>
                </a:cubicBezTo>
                <a:cubicBezTo>
                  <a:pt x="612" y="279"/>
                  <a:pt x="612" y="279"/>
                  <a:pt x="612" y="279"/>
                </a:cubicBezTo>
                <a:cubicBezTo>
                  <a:pt x="612" y="279"/>
                  <a:pt x="612" y="280"/>
                  <a:pt x="611" y="280"/>
                </a:cubicBezTo>
                <a:cubicBezTo>
                  <a:pt x="612" y="280"/>
                  <a:pt x="612" y="279"/>
                  <a:pt x="612" y="279"/>
                </a:cubicBezTo>
                <a:cubicBezTo>
                  <a:pt x="612" y="279"/>
                  <a:pt x="612" y="279"/>
                  <a:pt x="612" y="279"/>
                </a:cubicBezTo>
                <a:cubicBezTo>
                  <a:pt x="611" y="278"/>
                  <a:pt x="611" y="277"/>
                  <a:pt x="610" y="277"/>
                </a:cubicBezTo>
                <a:cubicBezTo>
                  <a:pt x="609" y="277"/>
                  <a:pt x="608" y="278"/>
                  <a:pt x="607" y="280"/>
                </a:cubicBezTo>
                <a:cubicBezTo>
                  <a:pt x="607" y="281"/>
                  <a:pt x="607" y="282"/>
                  <a:pt x="608" y="283"/>
                </a:cubicBezTo>
                <a:cubicBezTo>
                  <a:pt x="608" y="285"/>
                  <a:pt x="608" y="286"/>
                  <a:pt x="607" y="287"/>
                </a:cubicBezTo>
                <a:cubicBezTo>
                  <a:pt x="606" y="287"/>
                  <a:pt x="605" y="288"/>
                  <a:pt x="604" y="288"/>
                </a:cubicBezTo>
                <a:cubicBezTo>
                  <a:pt x="603" y="287"/>
                  <a:pt x="602" y="287"/>
                  <a:pt x="602" y="286"/>
                </a:cubicBezTo>
                <a:cubicBezTo>
                  <a:pt x="601" y="284"/>
                  <a:pt x="601" y="283"/>
                  <a:pt x="601" y="281"/>
                </a:cubicBezTo>
                <a:cubicBezTo>
                  <a:pt x="600" y="278"/>
                  <a:pt x="601" y="275"/>
                  <a:pt x="604" y="272"/>
                </a:cubicBezTo>
                <a:cubicBezTo>
                  <a:pt x="605" y="272"/>
                  <a:pt x="605" y="270"/>
                  <a:pt x="605" y="269"/>
                </a:cubicBezTo>
                <a:cubicBezTo>
                  <a:pt x="606" y="265"/>
                  <a:pt x="604" y="262"/>
                  <a:pt x="603" y="258"/>
                </a:cubicBezTo>
                <a:cubicBezTo>
                  <a:pt x="602" y="258"/>
                  <a:pt x="601" y="258"/>
                  <a:pt x="600" y="259"/>
                </a:cubicBezTo>
                <a:cubicBezTo>
                  <a:pt x="599" y="261"/>
                  <a:pt x="597" y="262"/>
                  <a:pt x="596" y="265"/>
                </a:cubicBezTo>
                <a:cubicBezTo>
                  <a:pt x="595" y="266"/>
                  <a:pt x="594" y="267"/>
                  <a:pt x="593" y="268"/>
                </a:cubicBezTo>
                <a:cubicBezTo>
                  <a:pt x="593" y="269"/>
                  <a:pt x="593" y="269"/>
                  <a:pt x="592" y="269"/>
                </a:cubicBezTo>
                <a:cubicBezTo>
                  <a:pt x="592" y="269"/>
                  <a:pt x="591" y="268"/>
                  <a:pt x="592" y="268"/>
                </a:cubicBezTo>
                <a:cubicBezTo>
                  <a:pt x="593" y="265"/>
                  <a:pt x="593" y="262"/>
                  <a:pt x="593" y="259"/>
                </a:cubicBezTo>
                <a:cubicBezTo>
                  <a:pt x="593" y="258"/>
                  <a:pt x="594" y="257"/>
                  <a:pt x="595" y="257"/>
                </a:cubicBezTo>
                <a:cubicBezTo>
                  <a:pt x="597" y="256"/>
                  <a:pt x="597" y="255"/>
                  <a:pt x="596" y="254"/>
                </a:cubicBezTo>
                <a:cubicBezTo>
                  <a:pt x="594" y="253"/>
                  <a:pt x="593" y="251"/>
                  <a:pt x="591" y="251"/>
                </a:cubicBezTo>
                <a:cubicBezTo>
                  <a:pt x="590" y="251"/>
                  <a:pt x="588" y="250"/>
                  <a:pt x="587" y="249"/>
                </a:cubicBezTo>
                <a:cubicBezTo>
                  <a:pt x="587" y="249"/>
                  <a:pt x="586" y="248"/>
                  <a:pt x="587" y="248"/>
                </a:cubicBezTo>
                <a:cubicBezTo>
                  <a:pt x="588" y="246"/>
                  <a:pt x="590" y="244"/>
                  <a:pt x="592" y="243"/>
                </a:cubicBezTo>
                <a:cubicBezTo>
                  <a:pt x="592" y="242"/>
                  <a:pt x="593" y="242"/>
                  <a:pt x="593" y="242"/>
                </a:cubicBezTo>
                <a:cubicBezTo>
                  <a:pt x="595" y="241"/>
                  <a:pt x="596" y="241"/>
                  <a:pt x="595" y="239"/>
                </a:cubicBezTo>
                <a:cubicBezTo>
                  <a:pt x="594" y="234"/>
                  <a:pt x="593" y="229"/>
                  <a:pt x="596" y="223"/>
                </a:cubicBezTo>
                <a:cubicBezTo>
                  <a:pt x="596" y="222"/>
                  <a:pt x="596" y="221"/>
                  <a:pt x="596" y="221"/>
                </a:cubicBezTo>
                <a:cubicBezTo>
                  <a:pt x="594" y="217"/>
                  <a:pt x="595" y="214"/>
                  <a:pt x="593" y="210"/>
                </a:cubicBezTo>
                <a:cubicBezTo>
                  <a:pt x="593" y="209"/>
                  <a:pt x="593" y="208"/>
                  <a:pt x="594" y="208"/>
                </a:cubicBezTo>
                <a:cubicBezTo>
                  <a:pt x="597" y="206"/>
                  <a:pt x="599" y="204"/>
                  <a:pt x="601" y="203"/>
                </a:cubicBezTo>
                <a:cubicBezTo>
                  <a:pt x="602" y="202"/>
                  <a:pt x="603" y="200"/>
                  <a:pt x="603" y="198"/>
                </a:cubicBezTo>
                <a:cubicBezTo>
                  <a:pt x="603" y="198"/>
                  <a:pt x="603" y="197"/>
                  <a:pt x="604" y="197"/>
                </a:cubicBezTo>
                <a:cubicBezTo>
                  <a:pt x="604" y="196"/>
                  <a:pt x="605" y="196"/>
                  <a:pt x="605" y="196"/>
                </a:cubicBezTo>
                <a:cubicBezTo>
                  <a:pt x="607" y="196"/>
                  <a:pt x="608" y="197"/>
                  <a:pt x="609" y="198"/>
                </a:cubicBezTo>
                <a:cubicBezTo>
                  <a:pt x="611" y="199"/>
                  <a:pt x="612" y="198"/>
                  <a:pt x="614" y="197"/>
                </a:cubicBezTo>
                <a:cubicBezTo>
                  <a:pt x="615" y="197"/>
                  <a:pt x="616" y="196"/>
                  <a:pt x="617" y="195"/>
                </a:cubicBezTo>
                <a:cubicBezTo>
                  <a:pt x="621" y="191"/>
                  <a:pt x="625" y="188"/>
                  <a:pt x="629" y="184"/>
                </a:cubicBezTo>
                <a:cubicBezTo>
                  <a:pt x="630" y="183"/>
                  <a:pt x="630" y="182"/>
                  <a:pt x="631" y="181"/>
                </a:cubicBezTo>
                <a:cubicBezTo>
                  <a:pt x="632" y="180"/>
                  <a:pt x="631" y="177"/>
                  <a:pt x="630" y="176"/>
                </a:cubicBezTo>
                <a:cubicBezTo>
                  <a:pt x="629" y="176"/>
                  <a:pt x="629" y="176"/>
                  <a:pt x="629" y="176"/>
                </a:cubicBezTo>
                <a:cubicBezTo>
                  <a:pt x="625" y="176"/>
                  <a:pt x="622" y="174"/>
                  <a:pt x="619" y="172"/>
                </a:cubicBezTo>
                <a:cubicBezTo>
                  <a:pt x="619" y="171"/>
                  <a:pt x="617" y="171"/>
                  <a:pt x="616" y="171"/>
                </a:cubicBezTo>
                <a:cubicBezTo>
                  <a:pt x="614" y="170"/>
                  <a:pt x="611" y="170"/>
                  <a:pt x="608" y="170"/>
                </a:cubicBezTo>
                <a:cubicBezTo>
                  <a:pt x="608" y="171"/>
                  <a:pt x="607" y="171"/>
                  <a:pt x="606" y="172"/>
                </a:cubicBezTo>
                <a:cubicBezTo>
                  <a:pt x="605" y="173"/>
                  <a:pt x="604" y="175"/>
                  <a:pt x="602" y="176"/>
                </a:cubicBezTo>
                <a:cubicBezTo>
                  <a:pt x="601" y="177"/>
                  <a:pt x="600" y="179"/>
                  <a:pt x="599" y="181"/>
                </a:cubicBezTo>
                <a:cubicBezTo>
                  <a:pt x="597" y="184"/>
                  <a:pt x="596" y="186"/>
                  <a:pt x="594" y="189"/>
                </a:cubicBezTo>
                <a:cubicBezTo>
                  <a:pt x="593" y="191"/>
                  <a:pt x="593" y="193"/>
                  <a:pt x="593" y="194"/>
                </a:cubicBezTo>
                <a:cubicBezTo>
                  <a:pt x="593" y="198"/>
                  <a:pt x="591" y="202"/>
                  <a:pt x="590" y="205"/>
                </a:cubicBezTo>
                <a:cubicBezTo>
                  <a:pt x="589" y="206"/>
                  <a:pt x="589" y="207"/>
                  <a:pt x="588" y="207"/>
                </a:cubicBezTo>
                <a:cubicBezTo>
                  <a:pt x="586" y="208"/>
                  <a:pt x="585" y="209"/>
                  <a:pt x="583" y="211"/>
                </a:cubicBezTo>
                <a:cubicBezTo>
                  <a:pt x="582" y="212"/>
                  <a:pt x="582" y="213"/>
                  <a:pt x="582" y="214"/>
                </a:cubicBezTo>
                <a:cubicBezTo>
                  <a:pt x="582" y="214"/>
                  <a:pt x="582" y="214"/>
                  <a:pt x="582" y="214"/>
                </a:cubicBezTo>
                <a:cubicBezTo>
                  <a:pt x="582" y="214"/>
                  <a:pt x="582" y="215"/>
                  <a:pt x="582" y="215"/>
                </a:cubicBezTo>
                <a:cubicBezTo>
                  <a:pt x="582" y="215"/>
                  <a:pt x="582" y="215"/>
                  <a:pt x="582" y="215"/>
                </a:cubicBezTo>
                <a:cubicBezTo>
                  <a:pt x="582" y="215"/>
                  <a:pt x="582" y="215"/>
                  <a:pt x="582" y="215"/>
                </a:cubicBezTo>
                <a:cubicBezTo>
                  <a:pt x="582" y="215"/>
                  <a:pt x="582" y="215"/>
                  <a:pt x="582" y="214"/>
                </a:cubicBezTo>
                <a:cubicBezTo>
                  <a:pt x="582" y="214"/>
                  <a:pt x="582" y="214"/>
                  <a:pt x="582" y="214"/>
                </a:cubicBezTo>
                <a:cubicBezTo>
                  <a:pt x="581" y="215"/>
                  <a:pt x="579" y="215"/>
                  <a:pt x="578" y="216"/>
                </a:cubicBezTo>
                <a:cubicBezTo>
                  <a:pt x="574" y="218"/>
                  <a:pt x="572" y="222"/>
                  <a:pt x="571" y="226"/>
                </a:cubicBezTo>
                <a:cubicBezTo>
                  <a:pt x="571" y="228"/>
                  <a:pt x="571" y="229"/>
                  <a:pt x="569" y="231"/>
                </a:cubicBezTo>
                <a:cubicBezTo>
                  <a:pt x="569" y="231"/>
                  <a:pt x="569" y="231"/>
                  <a:pt x="568" y="232"/>
                </a:cubicBezTo>
                <a:cubicBezTo>
                  <a:pt x="567" y="233"/>
                  <a:pt x="566" y="235"/>
                  <a:pt x="566" y="237"/>
                </a:cubicBezTo>
                <a:cubicBezTo>
                  <a:pt x="567" y="239"/>
                  <a:pt x="567" y="241"/>
                  <a:pt x="568" y="243"/>
                </a:cubicBezTo>
                <a:cubicBezTo>
                  <a:pt x="569" y="244"/>
                  <a:pt x="569" y="245"/>
                  <a:pt x="570" y="246"/>
                </a:cubicBezTo>
                <a:cubicBezTo>
                  <a:pt x="571" y="246"/>
                  <a:pt x="571" y="246"/>
                  <a:pt x="572" y="247"/>
                </a:cubicBezTo>
                <a:cubicBezTo>
                  <a:pt x="574" y="248"/>
                  <a:pt x="575" y="249"/>
                  <a:pt x="577" y="250"/>
                </a:cubicBezTo>
                <a:cubicBezTo>
                  <a:pt x="577" y="250"/>
                  <a:pt x="577" y="250"/>
                  <a:pt x="577" y="251"/>
                </a:cubicBezTo>
                <a:cubicBezTo>
                  <a:pt x="577" y="251"/>
                  <a:pt x="577" y="251"/>
                  <a:pt x="576" y="251"/>
                </a:cubicBezTo>
                <a:cubicBezTo>
                  <a:pt x="576" y="252"/>
                  <a:pt x="575" y="252"/>
                  <a:pt x="574" y="252"/>
                </a:cubicBezTo>
                <a:cubicBezTo>
                  <a:pt x="573" y="254"/>
                  <a:pt x="572" y="255"/>
                  <a:pt x="570" y="257"/>
                </a:cubicBezTo>
                <a:cubicBezTo>
                  <a:pt x="570" y="258"/>
                  <a:pt x="570" y="259"/>
                  <a:pt x="571" y="260"/>
                </a:cubicBezTo>
                <a:cubicBezTo>
                  <a:pt x="572" y="260"/>
                  <a:pt x="572" y="260"/>
                  <a:pt x="573" y="260"/>
                </a:cubicBezTo>
                <a:cubicBezTo>
                  <a:pt x="573" y="260"/>
                  <a:pt x="573" y="260"/>
                  <a:pt x="573" y="260"/>
                </a:cubicBezTo>
                <a:cubicBezTo>
                  <a:pt x="574" y="260"/>
                  <a:pt x="574" y="260"/>
                  <a:pt x="574" y="260"/>
                </a:cubicBezTo>
                <a:cubicBezTo>
                  <a:pt x="573" y="260"/>
                  <a:pt x="573" y="260"/>
                  <a:pt x="573" y="260"/>
                </a:cubicBezTo>
                <a:cubicBezTo>
                  <a:pt x="573" y="260"/>
                  <a:pt x="573" y="260"/>
                  <a:pt x="573" y="260"/>
                </a:cubicBezTo>
                <a:cubicBezTo>
                  <a:pt x="573" y="261"/>
                  <a:pt x="573" y="262"/>
                  <a:pt x="572" y="263"/>
                </a:cubicBezTo>
                <a:cubicBezTo>
                  <a:pt x="571" y="265"/>
                  <a:pt x="569" y="266"/>
                  <a:pt x="568" y="267"/>
                </a:cubicBezTo>
                <a:cubicBezTo>
                  <a:pt x="566" y="269"/>
                  <a:pt x="564" y="270"/>
                  <a:pt x="562" y="270"/>
                </a:cubicBezTo>
                <a:cubicBezTo>
                  <a:pt x="558" y="270"/>
                  <a:pt x="557" y="272"/>
                  <a:pt x="556" y="275"/>
                </a:cubicBezTo>
                <a:cubicBezTo>
                  <a:pt x="556" y="277"/>
                  <a:pt x="556" y="279"/>
                  <a:pt x="555" y="281"/>
                </a:cubicBezTo>
                <a:cubicBezTo>
                  <a:pt x="555" y="281"/>
                  <a:pt x="555" y="282"/>
                  <a:pt x="555" y="282"/>
                </a:cubicBezTo>
                <a:cubicBezTo>
                  <a:pt x="554" y="282"/>
                  <a:pt x="554" y="282"/>
                  <a:pt x="554" y="282"/>
                </a:cubicBezTo>
                <a:cubicBezTo>
                  <a:pt x="553" y="281"/>
                  <a:pt x="553" y="280"/>
                  <a:pt x="552" y="279"/>
                </a:cubicBezTo>
                <a:cubicBezTo>
                  <a:pt x="551" y="277"/>
                  <a:pt x="551" y="276"/>
                  <a:pt x="552" y="275"/>
                </a:cubicBezTo>
                <a:cubicBezTo>
                  <a:pt x="554" y="273"/>
                  <a:pt x="555" y="271"/>
                  <a:pt x="557" y="269"/>
                </a:cubicBezTo>
                <a:cubicBezTo>
                  <a:pt x="557" y="268"/>
                  <a:pt x="557" y="266"/>
                  <a:pt x="556" y="266"/>
                </a:cubicBezTo>
                <a:cubicBezTo>
                  <a:pt x="553" y="266"/>
                  <a:pt x="552" y="264"/>
                  <a:pt x="552" y="262"/>
                </a:cubicBezTo>
                <a:cubicBezTo>
                  <a:pt x="552" y="261"/>
                  <a:pt x="552" y="261"/>
                  <a:pt x="551" y="261"/>
                </a:cubicBezTo>
                <a:cubicBezTo>
                  <a:pt x="552" y="261"/>
                  <a:pt x="552" y="261"/>
                  <a:pt x="552" y="262"/>
                </a:cubicBezTo>
                <a:cubicBezTo>
                  <a:pt x="552" y="262"/>
                  <a:pt x="552" y="262"/>
                  <a:pt x="552" y="262"/>
                </a:cubicBezTo>
                <a:cubicBezTo>
                  <a:pt x="552" y="262"/>
                  <a:pt x="552" y="262"/>
                  <a:pt x="552" y="262"/>
                </a:cubicBezTo>
                <a:cubicBezTo>
                  <a:pt x="552" y="262"/>
                  <a:pt x="552" y="262"/>
                  <a:pt x="552" y="262"/>
                </a:cubicBezTo>
                <a:cubicBezTo>
                  <a:pt x="553" y="262"/>
                  <a:pt x="554" y="262"/>
                  <a:pt x="555" y="263"/>
                </a:cubicBezTo>
                <a:cubicBezTo>
                  <a:pt x="557" y="263"/>
                  <a:pt x="558" y="263"/>
                  <a:pt x="559" y="263"/>
                </a:cubicBezTo>
                <a:cubicBezTo>
                  <a:pt x="561" y="262"/>
                  <a:pt x="562" y="261"/>
                  <a:pt x="564" y="260"/>
                </a:cubicBezTo>
                <a:cubicBezTo>
                  <a:pt x="565" y="260"/>
                  <a:pt x="565" y="259"/>
                  <a:pt x="565" y="259"/>
                </a:cubicBezTo>
                <a:cubicBezTo>
                  <a:pt x="565" y="257"/>
                  <a:pt x="565" y="255"/>
                  <a:pt x="565" y="253"/>
                </a:cubicBezTo>
                <a:cubicBezTo>
                  <a:pt x="565" y="251"/>
                  <a:pt x="565" y="251"/>
                  <a:pt x="567" y="250"/>
                </a:cubicBezTo>
                <a:cubicBezTo>
                  <a:pt x="569" y="250"/>
                  <a:pt x="569" y="248"/>
                  <a:pt x="570" y="246"/>
                </a:cubicBezTo>
                <a:cubicBezTo>
                  <a:pt x="569" y="246"/>
                  <a:pt x="569" y="246"/>
                  <a:pt x="568" y="246"/>
                </a:cubicBezTo>
                <a:cubicBezTo>
                  <a:pt x="564" y="246"/>
                  <a:pt x="561" y="245"/>
                  <a:pt x="560" y="241"/>
                </a:cubicBezTo>
                <a:cubicBezTo>
                  <a:pt x="560" y="241"/>
                  <a:pt x="559" y="240"/>
                  <a:pt x="559" y="240"/>
                </a:cubicBezTo>
                <a:cubicBezTo>
                  <a:pt x="559" y="239"/>
                  <a:pt x="557" y="239"/>
                  <a:pt x="557" y="239"/>
                </a:cubicBezTo>
                <a:cubicBezTo>
                  <a:pt x="556" y="240"/>
                  <a:pt x="555" y="241"/>
                  <a:pt x="554" y="242"/>
                </a:cubicBezTo>
                <a:cubicBezTo>
                  <a:pt x="551" y="245"/>
                  <a:pt x="549" y="248"/>
                  <a:pt x="545" y="248"/>
                </a:cubicBezTo>
                <a:cubicBezTo>
                  <a:pt x="544" y="249"/>
                  <a:pt x="544" y="249"/>
                  <a:pt x="543" y="249"/>
                </a:cubicBezTo>
                <a:cubicBezTo>
                  <a:pt x="543" y="250"/>
                  <a:pt x="543" y="250"/>
                  <a:pt x="543" y="250"/>
                </a:cubicBezTo>
                <a:cubicBezTo>
                  <a:pt x="542" y="250"/>
                  <a:pt x="542" y="252"/>
                  <a:pt x="543" y="252"/>
                </a:cubicBezTo>
                <a:cubicBezTo>
                  <a:pt x="546" y="255"/>
                  <a:pt x="549" y="256"/>
                  <a:pt x="551" y="260"/>
                </a:cubicBezTo>
                <a:cubicBezTo>
                  <a:pt x="550" y="260"/>
                  <a:pt x="550" y="260"/>
                  <a:pt x="550" y="260"/>
                </a:cubicBezTo>
                <a:cubicBezTo>
                  <a:pt x="550" y="260"/>
                  <a:pt x="550" y="260"/>
                  <a:pt x="550" y="260"/>
                </a:cubicBezTo>
                <a:cubicBezTo>
                  <a:pt x="549" y="260"/>
                  <a:pt x="548" y="261"/>
                  <a:pt x="546" y="261"/>
                </a:cubicBezTo>
                <a:cubicBezTo>
                  <a:pt x="545" y="261"/>
                  <a:pt x="544" y="261"/>
                  <a:pt x="543" y="263"/>
                </a:cubicBezTo>
                <a:cubicBezTo>
                  <a:pt x="542" y="264"/>
                  <a:pt x="541" y="264"/>
                  <a:pt x="541" y="265"/>
                </a:cubicBezTo>
                <a:cubicBezTo>
                  <a:pt x="540" y="266"/>
                  <a:pt x="539" y="266"/>
                  <a:pt x="539" y="267"/>
                </a:cubicBezTo>
                <a:cubicBezTo>
                  <a:pt x="539" y="268"/>
                  <a:pt x="539" y="269"/>
                  <a:pt x="538" y="270"/>
                </a:cubicBezTo>
                <a:cubicBezTo>
                  <a:pt x="537" y="270"/>
                  <a:pt x="536" y="270"/>
                  <a:pt x="535" y="270"/>
                </a:cubicBezTo>
                <a:cubicBezTo>
                  <a:pt x="534" y="269"/>
                  <a:pt x="533" y="269"/>
                  <a:pt x="532" y="268"/>
                </a:cubicBezTo>
                <a:cubicBezTo>
                  <a:pt x="530" y="267"/>
                  <a:pt x="528" y="267"/>
                  <a:pt x="526" y="268"/>
                </a:cubicBezTo>
                <a:cubicBezTo>
                  <a:pt x="525" y="268"/>
                  <a:pt x="524" y="268"/>
                  <a:pt x="523" y="269"/>
                </a:cubicBezTo>
                <a:cubicBezTo>
                  <a:pt x="522" y="269"/>
                  <a:pt x="521" y="269"/>
                  <a:pt x="520" y="268"/>
                </a:cubicBezTo>
                <a:cubicBezTo>
                  <a:pt x="518" y="267"/>
                  <a:pt x="516" y="266"/>
                  <a:pt x="516" y="264"/>
                </a:cubicBezTo>
                <a:cubicBezTo>
                  <a:pt x="514" y="262"/>
                  <a:pt x="512" y="260"/>
                  <a:pt x="510" y="260"/>
                </a:cubicBezTo>
                <a:cubicBezTo>
                  <a:pt x="508" y="259"/>
                  <a:pt x="507" y="259"/>
                  <a:pt x="507" y="257"/>
                </a:cubicBezTo>
                <a:cubicBezTo>
                  <a:pt x="506" y="255"/>
                  <a:pt x="505" y="252"/>
                  <a:pt x="505" y="249"/>
                </a:cubicBezTo>
                <a:cubicBezTo>
                  <a:pt x="505" y="248"/>
                  <a:pt x="505" y="247"/>
                  <a:pt x="505" y="246"/>
                </a:cubicBezTo>
                <a:cubicBezTo>
                  <a:pt x="505" y="244"/>
                  <a:pt x="503" y="242"/>
                  <a:pt x="501" y="243"/>
                </a:cubicBezTo>
                <a:cubicBezTo>
                  <a:pt x="497" y="243"/>
                  <a:pt x="493" y="244"/>
                  <a:pt x="489" y="244"/>
                </a:cubicBezTo>
                <a:cubicBezTo>
                  <a:pt x="487" y="244"/>
                  <a:pt x="486" y="246"/>
                  <a:pt x="485" y="248"/>
                </a:cubicBezTo>
                <a:cubicBezTo>
                  <a:pt x="485" y="249"/>
                  <a:pt x="485" y="250"/>
                  <a:pt x="486" y="251"/>
                </a:cubicBezTo>
                <a:cubicBezTo>
                  <a:pt x="487" y="252"/>
                  <a:pt x="488" y="252"/>
                  <a:pt x="489" y="252"/>
                </a:cubicBezTo>
                <a:cubicBezTo>
                  <a:pt x="489" y="251"/>
                  <a:pt x="490" y="251"/>
                  <a:pt x="490" y="251"/>
                </a:cubicBezTo>
                <a:cubicBezTo>
                  <a:pt x="492" y="250"/>
                  <a:pt x="494" y="250"/>
                  <a:pt x="495" y="250"/>
                </a:cubicBezTo>
                <a:cubicBezTo>
                  <a:pt x="497" y="250"/>
                  <a:pt x="499" y="249"/>
                  <a:pt x="500" y="248"/>
                </a:cubicBezTo>
                <a:cubicBezTo>
                  <a:pt x="501" y="248"/>
                  <a:pt x="501" y="249"/>
                  <a:pt x="501" y="249"/>
                </a:cubicBezTo>
                <a:cubicBezTo>
                  <a:pt x="502" y="249"/>
                  <a:pt x="501" y="250"/>
                  <a:pt x="501" y="250"/>
                </a:cubicBezTo>
                <a:cubicBezTo>
                  <a:pt x="499" y="251"/>
                  <a:pt x="498" y="251"/>
                  <a:pt x="496" y="252"/>
                </a:cubicBezTo>
                <a:cubicBezTo>
                  <a:pt x="494" y="253"/>
                  <a:pt x="492" y="254"/>
                  <a:pt x="490" y="255"/>
                </a:cubicBezTo>
                <a:cubicBezTo>
                  <a:pt x="489" y="255"/>
                  <a:pt x="488" y="255"/>
                  <a:pt x="487" y="256"/>
                </a:cubicBezTo>
                <a:cubicBezTo>
                  <a:pt x="485" y="256"/>
                  <a:pt x="484" y="257"/>
                  <a:pt x="483" y="259"/>
                </a:cubicBezTo>
                <a:cubicBezTo>
                  <a:pt x="482" y="262"/>
                  <a:pt x="482" y="265"/>
                  <a:pt x="481" y="268"/>
                </a:cubicBezTo>
                <a:cubicBezTo>
                  <a:pt x="481" y="269"/>
                  <a:pt x="481" y="269"/>
                  <a:pt x="480" y="270"/>
                </a:cubicBezTo>
                <a:cubicBezTo>
                  <a:pt x="479" y="271"/>
                  <a:pt x="478" y="271"/>
                  <a:pt x="478" y="271"/>
                </a:cubicBezTo>
                <a:cubicBezTo>
                  <a:pt x="477" y="271"/>
                  <a:pt x="477" y="270"/>
                  <a:pt x="478" y="269"/>
                </a:cubicBezTo>
                <a:cubicBezTo>
                  <a:pt x="479" y="267"/>
                  <a:pt x="479" y="266"/>
                  <a:pt x="478" y="265"/>
                </a:cubicBezTo>
                <a:cubicBezTo>
                  <a:pt x="477" y="263"/>
                  <a:pt x="476" y="261"/>
                  <a:pt x="475" y="259"/>
                </a:cubicBezTo>
                <a:cubicBezTo>
                  <a:pt x="475" y="258"/>
                  <a:pt x="474" y="256"/>
                  <a:pt x="473" y="254"/>
                </a:cubicBezTo>
                <a:cubicBezTo>
                  <a:pt x="473" y="254"/>
                  <a:pt x="471" y="253"/>
                  <a:pt x="470" y="253"/>
                </a:cubicBezTo>
                <a:cubicBezTo>
                  <a:pt x="469" y="253"/>
                  <a:pt x="468" y="254"/>
                  <a:pt x="467" y="254"/>
                </a:cubicBezTo>
                <a:cubicBezTo>
                  <a:pt x="458" y="256"/>
                  <a:pt x="450" y="254"/>
                  <a:pt x="443" y="248"/>
                </a:cubicBezTo>
                <a:cubicBezTo>
                  <a:pt x="442" y="248"/>
                  <a:pt x="442" y="247"/>
                  <a:pt x="443" y="246"/>
                </a:cubicBezTo>
                <a:cubicBezTo>
                  <a:pt x="444" y="244"/>
                  <a:pt x="445" y="243"/>
                  <a:pt x="447" y="243"/>
                </a:cubicBezTo>
                <a:cubicBezTo>
                  <a:pt x="448" y="243"/>
                  <a:pt x="449" y="243"/>
                  <a:pt x="450" y="243"/>
                </a:cubicBezTo>
                <a:cubicBezTo>
                  <a:pt x="453" y="243"/>
                  <a:pt x="455" y="241"/>
                  <a:pt x="454" y="238"/>
                </a:cubicBezTo>
                <a:cubicBezTo>
                  <a:pt x="454" y="236"/>
                  <a:pt x="453" y="234"/>
                  <a:pt x="452" y="233"/>
                </a:cubicBezTo>
                <a:cubicBezTo>
                  <a:pt x="451" y="231"/>
                  <a:pt x="449" y="229"/>
                  <a:pt x="447" y="229"/>
                </a:cubicBezTo>
                <a:cubicBezTo>
                  <a:pt x="443" y="230"/>
                  <a:pt x="441" y="229"/>
                  <a:pt x="439" y="227"/>
                </a:cubicBezTo>
                <a:cubicBezTo>
                  <a:pt x="435" y="224"/>
                  <a:pt x="432" y="222"/>
                  <a:pt x="429" y="219"/>
                </a:cubicBezTo>
                <a:cubicBezTo>
                  <a:pt x="427" y="218"/>
                  <a:pt x="425" y="216"/>
                  <a:pt x="425" y="213"/>
                </a:cubicBezTo>
                <a:cubicBezTo>
                  <a:pt x="424" y="209"/>
                  <a:pt x="422" y="208"/>
                  <a:pt x="418" y="206"/>
                </a:cubicBezTo>
                <a:cubicBezTo>
                  <a:pt x="416" y="205"/>
                  <a:pt x="413" y="205"/>
                  <a:pt x="411" y="208"/>
                </a:cubicBezTo>
                <a:cubicBezTo>
                  <a:pt x="411" y="209"/>
                  <a:pt x="410" y="210"/>
                  <a:pt x="409" y="210"/>
                </a:cubicBezTo>
                <a:cubicBezTo>
                  <a:pt x="408" y="210"/>
                  <a:pt x="407" y="210"/>
                  <a:pt x="406" y="211"/>
                </a:cubicBezTo>
                <a:cubicBezTo>
                  <a:pt x="405" y="211"/>
                  <a:pt x="404" y="209"/>
                  <a:pt x="405" y="209"/>
                </a:cubicBezTo>
                <a:cubicBezTo>
                  <a:pt x="407" y="206"/>
                  <a:pt x="408" y="203"/>
                  <a:pt x="408" y="199"/>
                </a:cubicBezTo>
                <a:cubicBezTo>
                  <a:pt x="408" y="199"/>
                  <a:pt x="408" y="199"/>
                  <a:pt x="408" y="199"/>
                </a:cubicBezTo>
                <a:cubicBezTo>
                  <a:pt x="408" y="198"/>
                  <a:pt x="407" y="198"/>
                  <a:pt x="407" y="198"/>
                </a:cubicBezTo>
                <a:cubicBezTo>
                  <a:pt x="406" y="199"/>
                  <a:pt x="406" y="199"/>
                  <a:pt x="405" y="200"/>
                </a:cubicBezTo>
                <a:cubicBezTo>
                  <a:pt x="402" y="202"/>
                  <a:pt x="400" y="204"/>
                  <a:pt x="398" y="206"/>
                </a:cubicBezTo>
                <a:cubicBezTo>
                  <a:pt x="397" y="206"/>
                  <a:pt x="396" y="206"/>
                  <a:pt x="396" y="206"/>
                </a:cubicBezTo>
                <a:cubicBezTo>
                  <a:pt x="396" y="206"/>
                  <a:pt x="395" y="205"/>
                  <a:pt x="395" y="205"/>
                </a:cubicBezTo>
                <a:cubicBezTo>
                  <a:pt x="395" y="202"/>
                  <a:pt x="395" y="200"/>
                  <a:pt x="395" y="198"/>
                </a:cubicBezTo>
                <a:cubicBezTo>
                  <a:pt x="396" y="194"/>
                  <a:pt x="397" y="190"/>
                  <a:pt x="396" y="186"/>
                </a:cubicBezTo>
                <a:cubicBezTo>
                  <a:pt x="396" y="185"/>
                  <a:pt x="396" y="184"/>
                  <a:pt x="396" y="183"/>
                </a:cubicBezTo>
                <a:cubicBezTo>
                  <a:pt x="395" y="183"/>
                  <a:pt x="394" y="183"/>
                  <a:pt x="394" y="183"/>
                </a:cubicBezTo>
                <a:cubicBezTo>
                  <a:pt x="393" y="184"/>
                  <a:pt x="392" y="185"/>
                  <a:pt x="392" y="187"/>
                </a:cubicBezTo>
                <a:cubicBezTo>
                  <a:pt x="392" y="188"/>
                  <a:pt x="392" y="190"/>
                  <a:pt x="390" y="190"/>
                </a:cubicBezTo>
                <a:cubicBezTo>
                  <a:pt x="388" y="191"/>
                  <a:pt x="387" y="192"/>
                  <a:pt x="385" y="193"/>
                </a:cubicBezTo>
                <a:cubicBezTo>
                  <a:pt x="384" y="194"/>
                  <a:pt x="383" y="194"/>
                  <a:pt x="382" y="193"/>
                </a:cubicBezTo>
                <a:cubicBezTo>
                  <a:pt x="381" y="192"/>
                  <a:pt x="381" y="192"/>
                  <a:pt x="381" y="192"/>
                </a:cubicBezTo>
                <a:cubicBezTo>
                  <a:pt x="381" y="192"/>
                  <a:pt x="381" y="192"/>
                  <a:pt x="381" y="192"/>
                </a:cubicBezTo>
                <a:cubicBezTo>
                  <a:pt x="380" y="192"/>
                  <a:pt x="380" y="192"/>
                  <a:pt x="380" y="192"/>
                </a:cubicBezTo>
                <a:cubicBezTo>
                  <a:pt x="379" y="192"/>
                  <a:pt x="379" y="193"/>
                  <a:pt x="378" y="193"/>
                </a:cubicBezTo>
                <a:cubicBezTo>
                  <a:pt x="378" y="193"/>
                  <a:pt x="378" y="193"/>
                  <a:pt x="378" y="193"/>
                </a:cubicBezTo>
                <a:cubicBezTo>
                  <a:pt x="377" y="192"/>
                  <a:pt x="377" y="192"/>
                  <a:pt x="378" y="192"/>
                </a:cubicBezTo>
                <a:cubicBezTo>
                  <a:pt x="379" y="192"/>
                  <a:pt x="379" y="192"/>
                  <a:pt x="380" y="192"/>
                </a:cubicBezTo>
                <a:cubicBezTo>
                  <a:pt x="380" y="192"/>
                  <a:pt x="380" y="192"/>
                  <a:pt x="380" y="192"/>
                </a:cubicBezTo>
                <a:cubicBezTo>
                  <a:pt x="380" y="192"/>
                  <a:pt x="381" y="192"/>
                  <a:pt x="381" y="192"/>
                </a:cubicBezTo>
                <a:cubicBezTo>
                  <a:pt x="381" y="191"/>
                  <a:pt x="381" y="190"/>
                  <a:pt x="381" y="189"/>
                </a:cubicBezTo>
                <a:cubicBezTo>
                  <a:pt x="382" y="188"/>
                  <a:pt x="381" y="187"/>
                  <a:pt x="380" y="187"/>
                </a:cubicBezTo>
                <a:cubicBezTo>
                  <a:pt x="378" y="187"/>
                  <a:pt x="376" y="186"/>
                  <a:pt x="374" y="187"/>
                </a:cubicBezTo>
                <a:cubicBezTo>
                  <a:pt x="370" y="189"/>
                  <a:pt x="366" y="190"/>
                  <a:pt x="361" y="190"/>
                </a:cubicBezTo>
                <a:cubicBezTo>
                  <a:pt x="360" y="190"/>
                  <a:pt x="358" y="191"/>
                  <a:pt x="357" y="192"/>
                </a:cubicBezTo>
                <a:cubicBezTo>
                  <a:pt x="354" y="194"/>
                  <a:pt x="352" y="193"/>
                  <a:pt x="349" y="193"/>
                </a:cubicBezTo>
                <a:cubicBezTo>
                  <a:pt x="349" y="193"/>
                  <a:pt x="349" y="193"/>
                  <a:pt x="349" y="193"/>
                </a:cubicBezTo>
                <a:cubicBezTo>
                  <a:pt x="349" y="194"/>
                  <a:pt x="349" y="194"/>
                  <a:pt x="349" y="194"/>
                </a:cubicBezTo>
                <a:cubicBezTo>
                  <a:pt x="349" y="193"/>
                  <a:pt x="349" y="193"/>
                  <a:pt x="349" y="193"/>
                </a:cubicBezTo>
                <a:cubicBezTo>
                  <a:pt x="349" y="193"/>
                  <a:pt x="349" y="193"/>
                  <a:pt x="349" y="193"/>
                </a:cubicBezTo>
                <a:cubicBezTo>
                  <a:pt x="349" y="193"/>
                  <a:pt x="349" y="193"/>
                  <a:pt x="349" y="193"/>
                </a:cubicBezTo>
                <a:cubicBezTo>
                  <a:pt x="350" y="192"/>
                  <a:pt x="350" y="191"/>
                  <a:pt x="350" y="190"/>
                </a:cubicBezTo>
                <a:cubicBezTo>
                  <a:pt x="349" y="189"/>
                  <a:pt x="348" y="188"/>
                  <a:pt x="347" y="189"/>
                </a:cubicBezTo>
                <a:cubicBezTo>
                  <a:pt x="346" y="190"/>
                  <a:pt x="345" y="190"/>
                  <a:pt x="343" y="191"/>
                </a:cubicBezTo>
                <a:cubicBezTo>
                  <a:pt x="342" y="191"/>
                  <a:pt x="340" y="191"/>
                  <a:pt x="338" y="192"/>
                </a:cubicBezTo>
                <a:cubicBezTo>
                  <a:pt x="335" y="193"/>
                  <a:pt x="334" y="194"/>
                  <a:pt x="333" y="197"/>
                </a:cubicBezTo>
                <a:cubicBezTo>
                  <a:pt x="333" y="198"/>
                  <a:pt x="332" y="198"/>
                  <a:pt x="332" y="198"/>
                </a:cubicBezTo>
                <a:cubicBezTo>
                  <a:pt x="330" y="197"/>
                  <a:pt x="329" y="196"/>
                  <a:pt x="328" y="196"/>
                </a:cubicBezTo>
                <a:cubicBezTo>
                  <a:pt x="326" y="194"/>
                  <a:pt x="325" y="193"/>
                  <a:pt x="324" y="191"/>
                </a:cubicBezTo>
                <a:cubicBezTo>
                  <a:pt x="324" y="189"/>
                  <a:pt x="323" y="187"/>
                  <a:pt x="323" y="185"/>
                </a:cubicBezTo>
                <a:cubicBezTo>
                  <a:pt x="322" y="184"/>
                  <a:pt x="321" y="182"/>
                  <a:pt x="321" y="181"/>
                </a:cubicBezTo>
                <a:cubicBezTo>
                  <a:pt x="319" y="179"/>
                  <a:pt x="316" y="178"/>
                  <a:pt x="314" y="176"/>
                </a:cubicBezTo>
                <a:cubicBezTo>
                  <a:pt x="310" y="174"/>
                  <a:pt x="307" y="171"/>
                  <a:pt x="305" y="167"/>
                </a:cubicBezTo>
                <a:cubicBezTo>
                  <a:pt x="305" y="166"/>
                  <a:pt x="305" y="166"/>
                  <a:pt x="304" y="165"/>
                </a:cubicBezTo>
                <a:cubicBezTo>
                  <a:pt x="303" y="164"/>
                  <a:pt x="303" y="164"/>
                  <a:pt x="301" y="164"/>
                </a:cubicBezTo>
                <a:cubicBezTo>
                  <a:pt x="300" y="163"/>
                  <a:pt x="299" y="163"/>
                  <a:pt x="298" y="163"/>
                </a:cubicBezTo>
                <a:cubicBezTo>
                  <a:pt x="295" y="163"/>
                  <a:pt x="293" y="162"/>
                  <a:pt x="291" y="161"/>
                </a:cubicBezTo>
                <a:cubicBezTo>
                  <a:pt x="289" y="159"/>
                  <a:pt x="286" y="156"/>
                  <a:pt x="283" y="155"/>
                </a:cubicBezTo>
                <a:cubicBezTo>
                  <a:pt x="281" y="155"/>
                  <a:pt x="280" y="153"/>
                  <a:pt x="279" y="152"/>
                </a:cubicBezTo>
                <a:cubicBezTo>
                  <a:pt x="277" y="151"/>
                  <a:pt x="276" y="149"/>
                  <a:pt x="275" y="147"/>
                </a:cubicBezTo>
                <a:cubicBezTo>
                  <a:pt x="274" y="145"/>
                  <a:pt x="272" y="144"/>
                  <a:pt x="270" y="145"/>
                </a:cubicBezTo>
                <a:cubicBezTo>
                  <a:pt x="269" y="145"/>
                  <a:pt x="267" y="145"/>
                  <a:pt x="266" y="146"/>
                </a:cubicBezTo>
                <a:cubicBezTo>
                  <a:pt x="265" y="146"/>
                  <a:pt x="264" y="145"/>
                  <a:pt x="264" y="145"/>
                </a:cubicBezTo>
                <a:cubicBezTo>
                  <a:pt x="262" y="142"/>
                  <a:pt x="262" y="140"/>
                  <a:pt x="261" y="137"/>
                </a:cubicBezTo>
                <a:cubicBezTo>
                  <a:pt x="261" y="137"/>
                  <a:pt x="261" y="136"/>
                  <a:pt x="262" y="136"/>
                </a:cubicBezTo>
                <a:cubicBezTo>
                  <a:pt x="262" y="135"/>
                  <a:pt x="262" y="134"/>
                  <a:pt x="262" y="133"/>
                </a:cubicBezTo>
                <a:cubicBezTo>
                  <a:pt x="262" y="133"/>
                  <a:pt x="261" y="132"/>
                  <a:pt x="260" y="132"/>
                </a:cubicBezTo>
                <a:cubicBezTo>
                  <a:pt x="259" y="131"/>
                  <a:pt x="258" y="130"/>
                  <a:pt x="256" y="130"/>
                </a:cubicBezTo>
                <a:cubicBezTo>
                  <a:pt x="256" y="130"/>
                  <a:pt x="255" y="130"/>
                  <a:pt x="254" y="130"/>
                </a:cubicBezTo>
                <a:cubicBezTo>
                  <a:pt x="253" y="129"/>
                  <a:pt x="252" y="129"/>
                  <a:pt x="252" y="127"/>
                </a:cubicBezTo>
                <a:cubicBezTo>
                  <a:pt x="253" y="126"/>
                  <a:pt x="253" y="124"/>
                  <a:pt x="251" y="124"/>
                </a:cubicBezTo>
                <a:cubicBezTo>
                  <a:pt x="251" y="124"/>
                  <a:pt x="251" y="124"/>
                  <a:pt x="251" y="124"/>
                </a:cubicBezTo>
                <a:cubicBezTo>
                  <a:pt x="251" y="124"/>
                  <a:pt x="251" y="124"/>
                  <a:pt x="251" y="124"/>
                </a:cubicBezTo>
                <a:cubicBezTo>
                  <a:pt x="250" y="124"/>
                  <a:pt x="249" y="124"/>
                  <a:pt x="248" y="125"/>
                </a:cubicBezTo>
                <a:cubicBezTo>
                  <a:pt x="248" y="125"/>
                  <a:pt x="247" y="125"/>
                  <a:pt x="247" y="125"/>
                </a:cubicBezTo>
                <a:cubicBezTo>
                  <a:pt x="247" y="125"/>
                  <a:pt x="247" y="125"/>
                  <a:pt x="247" y="125"/>
                </a:cubicBezTo>
                <a:cubicBezTo>
                  <a:pt x="247" y="126"/>
                  <a:pt x="247" y="126"/>
                  <a:pt x="247" y="127"/>
                </a:cubicBezTo>
                <a:cubicBezTo>
                  <a:pt x="246" y="128"/>
                  <a:pt x="245" y="128"/>
                  <a:pt x="244" y="127"/>
                </a:cubicBezTo>
                <a:cubicBezTo>
                  <a:pt x="243" y="127"/>
                  <a:pt x="243" y="127"/>
                  <a:pt x="243" y="126"/>
                </a:cubicBezTo>
                <a:cubicBezTo>
                  <a:pt x="243" y="126"/>
                  <a:pt x="243" y="126"/>
                  <a:pt x="244" y="126"/>
                </a:cubicBezTo>
                <a:cubicBezTo>
                  <a:pt x="245" y="125"/>
                  <a:pt x="246" y="125"/>
                  <a:pt x="247" y="125"/>
                </a:cubicBezTo>
                <a:cubicBezTo>
                  <a:pt x="247" y="125"/>
                  <a:pt x="247" y="125"/>
                  <a:pt x="247" y="125"/>
                </a:cubicBezTo>
                <a:cubicBezTo>
                  <a:pt x="247" y="125"/>
                  <a:pt x="248" y="125"/>
                  <a:pt x="248" y="125"/>
                </a:cubicBezTo>
                <a:cubicBezTo>
                  <a:pt x="249" y="124"/>
                  <a:pt x="250" y="124"/>
                  <a:pt x="251" y="124"/>
                </a:cubicBezTo>
                <a:cubicBezTo>
                  <a:pt x="251" y="124"/>
                  <a:pt x="251" y="124"/>
                  <a:pt x="251" y="124"/>
                </a:cubicBezTo>
                <a:cubicBezTo>
                  <a:pt x="251" y="124"/>
                  <a:pt x="251" y="124"/>
                  <a:pt x="251" y="124"/>
                </a:cubicBezTo>
                <a:cubicBezTo>
                  <a:pt x="250" y="121"/>
                  <a:pt x="249" y="119"/>
                  <a:pt x="248" y="118"/>
                </a:cubicBezTo>
                <a:cubicBezTo>
                  <a:pt x="247" y="117"/>
                  <a:pt x="246" y="117"/>
                  <a:pt x="245" y="117"/>
                </a:cubicBezTo>
                <a:cubicBezTo>
                  <a:pt x="243" y="118"/>
                  <a:pt x="241" y="118"/>
                  <a:pt x="239" y="120"/>
                </a:cubicBezTo>
                <a:cubicBezTo>
                  <a:pt x="236" y="122"/>
                  <a:pt x="234" y="122"/>
                  <a:pt x="231" y="121"/>
                </a:cubicBezTo>
                <a:cubicBezTo>
                  <a:pt x="229" y="120"/>
                  <a:pt x="227" y="120"/>
                  <a:pt x="226" y="119"/>
                </a:cubicBezTo>
                <a:cubicBezTo>
                  <a:pt x="223" y="119"/>
                  <a:pt x="221" y="120"/>
                  <a:pt x="219" y="122"/>
                </a:cubicBezTo>
                <a:cubicBezTo>
                  <a:pt x="218" y="122"/>
                  <a:pt x="218" y="123"/>
                  <a:pt x="217" y="124"/>
                </a:cubicBezTo>
                <a:cubicBezTo>
                  <a:pt x="217" y="125"/>
                  <a:pt x="216" y="125"/>
                  <a:pt x="215" y="126"/>
                </a:cubicBezTo>
                <a:cubicBezTo>
                  <a:pt x="213" y="126"/>
                  <a:pt x="211" y="127"/>
                  <a:pt x="208" y="126"/>
                </a:cubicBezTo>
                <a:cubicBezTo>
                  <a:pt x="205" y="125"/>
                  <a:pt x="202" y="126"/>
                  <a:pt x="199" y="128"/>
                </a:cubicBezTo>
                <a:cubicBezTo>
                  <a:pt x="194" y="131"/>
                  <a:pt x="189" y="134"/>
                  <a:pt x="184" y="139"/>
                </a:cubicBezTo>
                <a:cubicBezTo>
                  <a:pt x="184" y="139"/>
                  <a:pt x="183" y="140"/>
                  <a:pt x="182" y="140"/>
                </a:cubicBezTo>
                <a:cubicBezTo>
                  <a:pt x="177" y="143"/>
                  <a:pt x="171" y="146"/>
                  <a:pt x="164" y="143"/>
                </a:cubicBezTo>
                <a:cubicBezTo>
                  <a:pt x="164" y="143"/>
                  <a:pt x="164" y="142"/>
                  <a:pt x="163" y="142"/>
                </a:cubicBezTo>
                <a:cubicBezTo>
                  <a:pt x="161" y="141"/>
                  <a:pt x="159" y="142"/>
                  <a:pt x="157" y="144"/>
                </a:cubicBezTo>
                <a:cubicBezTo>
                  <a:pt x="156" y="146"/>
                  <a:pt x="155" y="147"/>
                  <a:pt x="153" y="149"/>
                </a:cubicBezTo>
                <a:cubicBezTo>
                  <a:pt x="151" y="151"/>
                  <a:pt x="150" y="153"/>
                  <a:pt x="152" y="156"/>
                </a:cubicBezTo>
                <a:cubicBezTo>
                  <a:pt x="152" y="158"/>
                  <a:pt x="153" y="160"/>
                  <a:pt x="153" y="162"/>
                </a:cubicBezTo>
                <a:cubicBezTo>
                  <a:pt x="155" y="167"/>
                  <a:pt x="156" y="172"/>
                  <a:pt x="153" y="178"/>
                </a:cubicBezTo>
                <a:cubicBezTo>
                  <a:pt x="152" y="179"/>
                  <a:pt x="153" y="181"/>
                  <a:pt x="154" y="181"/>
                </a:cubicBezTo>
                <a:cubicBezTo>
                  <a:pt x="156" y="182"/>
                  <a:pt x="157" y="183"/>
                  <a:pt x="159" y="184"/>
                </a:cubicBezTo>
                <a:cubicBezTo>
                  <a:pt x="159" y="184"/>
                  <a:pt x="159" y="185"/>
                  <a:pt x="159" y="185"/>
                </a:cubicBezTo>
                <a:cubicBezTo>
                  <a:pt x="159" y="186"/>
                  <a:pt x="159" y="186"/>
                  <a:pt x="158" y="186"/>
                </a:cubicBezTo>
                <a:cubicBezTo>
                  <a:pt x="157" y="186"/>
                  <a:pt x="156" y="186"/>
                  <a:pt x="156" y="187"/>
                </a:cubicBezTo>
                <a:cubicBezTo>
                  <a:pt x="156" y="189"/>
                  <a:pt x="156" y="192"/>
                  <a:pt x="156" y="194"/>
                </a:cubicBezTo>
                <a:cubicBezTo>
                  <a:pt x="156" y="194"/>
                  <a:pt x="157" y="195"/>
                  <a:pt x="157" y="195"/>
                </a:cubicBezTo>
                <a:cubicBezTo>
                  <a:pt x="158" y="195"/>
                  <a:pt x="159" y="195"/>
                  <a:pt x="159" y="195"/>
                </a:cubicBezTo>
                <a:cubicBezTo>
                  <a:pt x="159" y="195"/>
                  <a:pt x="159" y="195"/>
                  <a:pt x="159" y="195"/>
                </a:cubicBezTo>
                <a:cubicBezTo>
                  <a:pt x="159" y="195"/>
                  <a:pt x="160" y="195"/>
                  <a:pt x="160" y="195"/>
                </a:cubicBezTo>
                <a:cubicBezTo>
                  <a:pt x="160" y="195"/>
                  <a:pt x="160" y="194"/>
                  <a:pt x="160" y="194"/>
                </a:cubicBezTo>
                <a:cubicBezTo>
                  <a:pt x="160" y="194"/>
                  <a:pt x="160" y="194"/>
                  <a:pt x="160" y="194"/>
                </a:cubicBezTo>
                <a:cubicBezTo>
                  <a:pt x="159" y="193"/>
                  <a:pt x="159" y="193"/>
                  <a:pt x="159" y="193"/>
                </a:cubicBezTo>
                <a:cubicBezTo>
                  <a:pt x="160" y="193"/>
                  <a:pt x="160" y="193"/>
                  <a:pt x="160" y="193"/>
                </a:cubicBezTo>
                <a:cubicBezTo>
                  <a:pt x="160" y="194"/>
                  <a:pt x="160" y="194"/>
                  <a:pt x="160" y="194"/>
                </a:cubicBezTo>
                <a:cubicBezTo>
                  <a:pt x="162" y="193"/>
                  <a:pt x="165" y="193"/>
                  <a:pt x="167" y="194"/>
                </a:cubicBezTo>
                <a:cubicBezTo>
                  <a:pt x="168" y="195"/>
                  <a:pt x="168" y="196"/>
                  <a:pt x="168" y="196"/>
                </a:cubicBezTo>
                <a:cubicBezTo>
                  <a:pt x="167" y="197"/>
                  <a:pt x="167" y="197"/>
                  <a:pt x="167" y="197"/>
                </a:cubicBezTo>
                <a:cubicBezTo>
                  <a:pt x="164" y="197"/>
                  <a:pt x="162" y="196"/>
                  <a:pt x="160" y="195"/>
                </a:cubicBezTo>
                <a:cubicBezTo>
                  <a:pt x="160" y="195"/>
                  <a:pt x="160" y="195"/>
                  <a:pt x="160" y="195"/>
                </a:cubicBezTo>
                <a:cubicBezTo>
                  <a:pt x="159" y="195"/>
                  <a:pt x="159" y="195"/>
                  <a:pt x="159" y="195"/>
                </a:cubicBezTo>
                <a:cubicBezTo>
                  <a:pt x="159" y="196"/>
                  <a:pt x="159" y="198"/>
                  <a:pt x="158" y="198"/>
                </a:cubicBezTo>
                <a:cubicBezTo>
                  <a:pt x="156" y="198"/>
                  <a:pt x="154" y="198"/>
                  <a:pt x="153" y="200"/>
                </a:cubicBezTo>
                <a:cubicBezTo>
                  <a:pt x="151" y="201"/>
                  <a:pt x="150" y="201"/>
                  <a:pt x="148" y="200"/>
                </a:cubicBezTo>
                <a:cubicBezTo>
                  <a:pt x="146" y="199"/>
                  <a:pt x="144" y="198"/>
                  <a:pt x="143" y="197"/>
                </a:cubicBezTo>
                <a:cubicBezTo>
                  <a:pt x="141" y="196"/>
                  <a:pt x="141" y="195"/>
                  <a:pt x="142" y="194"/>
                </a:cubicBezTo>
                <a:cubicBezTo>
                  <a:pt x="142" y="193"/>
                  <a:pt x="143" y="192"/>
                  <a:pt x="144" y="191"/>
                </a:cubicBezTo>
                <a:cubicBezTo>
                  <a:pt x="145" y="189"/>
                  <a:pt x="143" y="187"/>
                  <a:pt x="141" y="187"/>
                </a:cubicBezTo>
                <a:cubicBezTo>
                  <a:pt x="139" y="187"/>
                  <a:pt x="136" y="187"/>
                  <a:pt x="134" y="187"/>
                </a:cubicBezTo>
                <a:cubicBezTo>
                  <a:pt x="133" y="187"/>
                  <a:pt x="131" y="188"/>
                  <a:pt x="130" y="189"/>
                </a:cubicBezTo>
                <a:cubicBezTo>
                  <a:pt x="129" y="190"/>
                  <a:pt x="128" y="190"/>
                  <a:pt x="126" y="190"/>
                </a:cubicBezTo>
                <a:cubicBezTo>
                  <a:pt x="124" y="190"/>
                  <a:pt x="123" y="191"/>
                  <a:pt x="122" y="191"/>
                </a:cubicBezTo>
                <a:cubicBezTo>
                  <a:pt x="117" y="191"/>
                  <a:pt x="114" y="194"/>
                  <a:pt x="110" y="196"/>
                </a:cubicBezTo>
                <a:cubicBezTo>
                  <a:pt x="109" y="196"/>
                  <a:pt x="109" y="198"/>
                  <a:pt x="109" y="199"/>
                </a:cubicBezTo>
                <a:cubicBezTo>
                  <a:pt x="111" y="201"/>
                  <a:pt x="112" y="203"/>
                  <a:pt x="113" y="205"/>
                </a:cubicBezTo>
                <a:cubicBezTo>
                  <a:pt x="114" y="206"/>
                  <a:pt x="114" y="206"/>
                  <a:pt x="112" y="207"/>
                </a:cubicBezTo>
                <a:cubicBezTo>
                  <a:pt x="112" y="207"/>
                  <a:pt x="111" y="207"/>
                  <a:pt x="111" y="207"/>
                </a:cubicBezTo>
                <a:cubicBezTo>
                  <a:pt x="110" y="210"/>
                  <a:pt x="109" y="213"/>
                  <a:pt x="108" y="216"/>
                </a:cubicBezTo>
                <a:cubicBezTo>
                  <a:pt x="108" y="217"/>
                  <a:pt x="108" y="218"/>
                  <a:pt x="108" y="219"/>
                </a:cubicBezTo>
                <a:cubicBezTo>
                  <a:pt x="110" y="222"/>
                  <a:pt x="113" y="224"/>
                  <a:pt x="117" y="224"/>
                </a:cubicBezTo>
                <a:cubicBezTo>
                  <a:pt x="120" y="223"/>
                  <a:pt x="123" y="223"/>
                  <a:pt x="126" y="226"/>
                </a:cubicBezTo>
                <a:cubicBezTo>
                  <a:pt x="127" y="227"/>
                  <a:pt x="129" y="227"/>
                  <a:pt x="131" y="226"/>
                </a:cubicBezTo>
                <a:cubicBezTo>
                  <a:pt x="134" y="225"/>
                  <a:pt x="137" y="223"/>
                  <a:pt x="140" y="222"/>
                </a:cubicBezTo>
                <a:cubicBezTo>
                  <a:pt x="140" y="222"/>
                  <a:pt x="141" y="222"/>
                  <a:pt x="142" y="223"/>
                </a:cubicBezTo>
                <a:cubicBezTo>
                  <a:pt x="142" y="223"/>
                  <a:pt x="143" y="223"/>
                  <a:pt x="143" y="223"/>
                </a:cubicBezTo>
                <a:cubicBezTo>
                  <a:pt x="143" y="223"/>
                  <a:pt x="143" y="224"/>
                  <a:pt x="143" y="224"/>
                </a:cubicBezTo>
                <a:cubicBezTo>
                  <a:pt x="142" y="224"/>
                  <a:pt x="142" y="225"/>
                  <a:pt x="141" y="225"/>
                </a:cubicBezTo>
                <a:cubicBezTo>
                  <a:pt x="140" y="225"/>
                  <a:pt x="138" y="226"/>
                  <a:pt x="139" y="228"/>
                </a:cubicBezTo>
                <a:cubicBezTo>
                  <a:pt x="139" y="229"/>
                  <a:pt x="139" y="230"/>
                  <a:pt x="139" y="230"/>
                </a:cubicBezTo>
                <a:cubicBezTo>
                  <a:pt x="138" y="233"/>
                  <a:pt x="137" y="235"/>
                  <a:pt x="136" y="238"/>
                </a:cubicBezTo>
                <a:cubicBezTo>
                  <a:pt x="136" y="240"/>
                  <a:pt x="131" y="243"/>
                  <a:pt x="128" y="243"/>
                </a:cubicBezTo>
                <a:cubicBezTo>
                  <a:pt x="128" y="243"/>
                  <a:pt x="127" y="243"/>
                  <a:pt x="127" y="243"/>
                </a:cubicBezTo>
                <a:cubicBezTo>
                  <a:pt x="126" y="242"/>
                  <a:pt x="125" y="242"/>
                  <a:pt x="124" y="241"/>
                </a:cubicBezTo>
                <a:cubicBezTo>
                  <a:pt x="123" y="240"/>
                  <a:pt x="123" y="239"/>
                  <a:pt x="122" y="239"/>
                </a:cubicBezTo>
                <a:cubicBezTo>
                  <a:pt x="121" y="239"/>
                  <a:pt x="121" y="240"/>
                  <a:pt x="121" y="241"/>
                </a:cubicBezTo>
                <a:cubicBezTo>
                  <a:pt x="120" y="244"/>
                  <a:pt x="117" y="246"/>
                  <a:pt x="114" y="247"/>
                </a:cubicBezTo>
                <a:cubicBezTo>
                  <a:pt x="113" y="247"/>
                  <a:pt x="113" y="246"/>
                  <a:pt x="112" y="246"/>
                </a:cubicBezTo>
                <a:cubicBezTo>
                  <a:pt x="112" y="246"/>
                  <a:pt x="112" y="245"/>
                  <a:pt x="111" y="245"/>
                </a:cubicBezTo>
                <a:cubicBezTo>
                  <a:pt x="110" y="242"/>
                  <a:pt x="108" y="242"/>
                  <a:pt x="106" y="243"/>
                </a:cubicBezTo>
                <a:cubicBezTo>
                  <a:pt x="103" y="245"/>
                  <a:pt x="99" y="247"/>
                  <a:pt x="98" y="251"/>
                </a:cubicBezTo>
                <a:cubicBezTo>
                  <a:pt x="98" y="251"/>
                  <a:pt x="98" y="252"/>
                  <a:pt x="97" y="252"/>
                </a:cubicBezTo>
                <a:cubicBezTo>
                  <a:pt x="92" y="255"/>
                  <a:pt x="89" y="260"/>
                  <a:pt x="84" y="263"/>
                </a:cubicBezTo>
                <a:cubicBezTo>
                  <a:pt x="81" y="265"/>
                  <a:pt x="80" y="269"/>
                  <a:pt x="81" y="272"/>
                </a:cubicBezTo>
                <a:cubicBezTo>
                  <a:pt x="81" y="274"/>
                  <a:pt x="81" y="275"/>
                  <a:pt x="82" y="277"/>
                </a:cubicBezTo>
                <a:cubicBezTo>
                  <a:pt x="82" y="278"/>
                  <a:pt x="82" y="279"/>
                  <a:pt x="81" y="281"/>
                </a:cubicBezTo>
                <a:cubicBezTo>
                  <a:pt x="78" y="283"/>
                  <a:pt x="78" y="286"/>
                  <a:pt x="79" y="289"/>
                </a:cubicBezTo>
                <a:cubicBezTo>
                  <a:pt x="80" y="291"/>
                  <a:pt x="80" y="293"/>
                  <a:pt x="81" y="295"/>
                </a:cubicBezTo>
                <a:cubicBezTo>
                  <a:pt x="81" y="297"/>
                  <a:pt x="82" y="297"/>
                  <a:pt x="83" y="298"/>
                </a:cubicBezTo>
                <a:cubicBezTo>
                  <a:pt x="84" y="298"/>
                  <a:pt x="85" y="298"/>
                  <a:pt x="87" y="298"/>
                </a:cubicBezTo>
                <a:cubicBezTo>
                  <a:pt x="89" y="298"/>
                  <a:pt x="91" y="297"/>
                  <a:pt x="93" y="297"/>
                </a:cubicBezTo>
                <a:cubicBezTo>
                  <a:pt x="93" y="297"/>
                  <a:pt x="93" y="297"/>
                  <a:pt x="93" y="297"/>
                </a:cubicBezTo>
                <a:cubicBezTo>
                  <a:pt x="93" y="297"/>
                  <a:pt x="93" y="297"/>
                  <a:pt x="93" y="297"/>
                </a:cubicBezTo>
                <a:cubicBezTo>
                  <a:pt x="93" y="296"/>
                  <a:pt x="94" y="295"/>
                  <a:pt x="94" y="295"/>
                </a:cubicBezTo>
                <a:cubicBezTo>
                  <a:pt x="94" y="295"/>
                  <a:pt x="94" y="294"/>
                  <a:pt x="94" y="294"/>
                </a:cubicBezTo>
                <a:cubicBezTo>
                  <a:pt x="94" y="294"/>
                  <a:pt x="94" y="294"/>
                  <a:pt x="94" y="295"/>
                </a:cubicBezTo>
                <a:cubicBezTo>
                  <a:pt x="94" y="295"/>
                  <a:pt x="94" y="296"/>
                  <a:pt x="93" y="297"/>
                </a:cubicBezTo>
                <a:cubicBezTo>
                  <a:pt x="93" y="297"/>
                  <a:pt x="93" y="297"/>
                  <a:pt x="93" y="297"/>
                </a:cubicBezTo>
                <a:cubicBezTo>
                  <a:pt x="93" y="297"/>
                  <a:pt x="93" y="297"/>
                  <a:pt x="93" y="297"/>
                </a:cubicBezTo>
                <a:cubicBezTo>
                  <a:pt x="93" y="299"/>
                  <a:pt x="93" y="300"/>
                  <a:pt x="93" y="301"/>
                </a:cubicBezTo>
                <a:cubicBezTo>
                  <a:pt x="93" y="304"/>
                  <a:pt x="91" y="305"/>
                  <a:pt x="90" y="307"/>
                </a:cubicBezTo>
                <a:cubicBezTo>
                  <a:pt x="89" y="308"/>
                  <a:pt x="89" y="309"/>
                  <a:pt x="89" y="311"/>
                </a:cubicBezTo>
                <a:cubicBezTo>
                  <a:pt x="90" y="312"/>
                  <a:pt x="90" y="313"/>
                  <a:pt x="89" y="314"/>
                </a:cubicBezTo>
                <a:cubicBezTo>
                  <a:pt x="89" y="315"/>
                  <a:pt x="88" y="315"/>
                  <a:pt x="88" y="316"/>
                </a:cubicBezTo>
                <a:cubicBezTo>
                  <a:pt x="87" y="317"/>
                  <a:pt x="87" y="318"/>
                  <a:pt x="88" y="318"/>
                </a:cubicBezTo>
                <a:cubicBezTo>
                  <a:pt x="91" y="319"/>
                  <a:pt x="93" y="320"/>
                  <a:pt x="95" y="316"/>
                </a:cubicBezTo>
                <a:cubicBezTo>
                  <a:pt x="95" y="316"/>
                  <a:pt x="96" y="316"/>
                  <a:pt x="96" y="316"/>
                </a:cubicBezTo>
                <a:cubicBezTo>
                  <a:pt x="98" y="318"/>
                  <a:pt x="101" y="320"/>
                  <a:pt x="102" y="323"/>
                </a:cubicBezTo>
                <a:cubicBezTo>
                  <a:pt x="102" y="324"/>
                  <a:pt x="103" y="324"/>
                  <a:pt x="104" y="323"/>
                </a:cubicBezTo>
                <a:cubicBezTo>
                  <a:pt x="104" y="323"/>
                  <a:pt x="104" y="323"/>
                  <a:pt x="104" y="323"/>
                </a:cubicBezTo>
                <a:cubicBezTo>
                  <a:pt x="106" y="321"/>
                  <a:pt x="106" y="321"/>
                  <a:pt x="108" y="322"/>
                </a:cubicBezTo>
                <a:cubicBezTo>
                  <a:pt x="109" y="322"/>
                  <a:pt x="110" y="323"/>
                  <a:pt x="111" y="322"/>
                </a:cubicBezTo>
                <a:cubicBezTo>
                  <a:pt x="112" y="322"/>
                  <a:pt x="112" y="322"/>
                  <a:pt x="113" y="322"/>
                </a:cubicBezTo>
                <a:cubicBezTo>
                  <a:pt x="114" y="322"/>
                  <a:pt x="114" y="322"/>
                  <a:pt x="114" y="322"/>
                </a:cubicBezTo>
                <a:cubicBezTo>
                  <a:pt x="115" y="323"/>
                  <a:pt x="115" y="323"/>
                  <a:pt x="114" y="324"/>
                </a:cubicBezTo>
                <a:cubicBezTo>
                  <a:pt x="112" y="325"/>
                  <a:pt x="110" y="328"/>
                  <a:pt x="109" y="330"/>
                </a:cubicBezTo>
                <a:cubicBezTo>
                  <a:pt x="106" y="336"/>
                  <a:pt x="102" y="342"/>
                  <a:pt x="95" y="345"/>
                </a:cubicBezTo>
                <a:cubicBezTo>
                  <a:pt x="93" y="346"/>
                  <a:pt x="92" y="347"/>
                  <a:pt x="89" y="348"/>
                </a:cubicBezTo>
                <a:cubicBezTo>
                  <a:pt x="86" y="350"/>
                  <a:pt x="83" y="352"/>
                  <a:pt x="79" y="354"/>
                </a:cubicBezTo>
                <a:cubicBezTo>
                  <a:pt x="77" y="355"/>
                  <a:pt x="75" y="356"/>
                  <a:pt x="74" y="358"/>
                </a:cubicBezTo>
                <a:cubicBezTo>
                  <a:pt x="73" y="359"/>
                  <a:pt x="72" y="359"/>
                  <a:pt x="71" y="359"/>
                </a:cubicBezTo>
                <a:cubicBezTo>
                  <a:pt x="68" y="358"/>
                  <a:pt x="66" y="359"/>
                  <a:pt x="64" y="360"/>
                </a:cubicBezTo>
                <a:cubicBezTo>
                  <a:pt x="62" y="361"/>
                  <a:pt x="60" y="363"/>
                  <a:pt x="58" y="364"/>
                </a:cubicBezTo>
                <a:cubicBezTo>
                  <a:pt x="55" y="367"/>
                  <a:pt x="52" y="368"/>
                  <a:pt x="48" y="369"/>
                </a:cubicBezTo>
                <a:cubicBezTo>
                  <a:pt x="46" y="369"/>
                  <a:pt x="45" y="369"/>
                  <a:pt x="43" y="369"/>
                </a:cubicBezTo>
                <a:cubicBezTo>
                  <a:pt x="40" y="369"/>
                  <a:pt x="39" y="371"/>
                  <a:pt x="37" y="373"/>
                </a:cubicBezTo>
                <a:cubicBezTo>
                  <a:pt x="37" y="374"/>
                  <a:pt x="37" y="375"/>
                  <a:pt x="37" y="375"/>
                </a:cubicBezTo>
                <a:cubicBezTo>
                  <a:pt x="38" y="375"/>
                  <a:pt x="38" y="376"/>
                  <a:pt x="39" y="376"/>
                </a:cubicBezTo>
                <a:cubicBezTo>
                  <a:pt x="40" y="376"/>
                  <a:pt x="40" y="376"/>
                  <a:pt x="41" y="375"/>
                </a:cubicBezTo>
                <a:cubicBezTo>
                  <a:pt x="43" y="375"/>
                  <a:pt x="45" y="375"/>
                  <a:pt x="46" y="375"/>
                </a:cubicBezTo>
                <a:cubicBezTo>
                  <a:pt x="48" y="375"/>
                  <a:pt x="49" y="374"/>
                  <a:pt x="50" y="374"/>
                </a:cubicBezTo>
                <a:cubicBezTo>
                  <a:pt x="52" y="371"/>
                  <a:pt x="54" y="371"/>
                  <a:pt x="57" y="371"/>
                </a:cubicBezTo>
                <a:cubicBezTo>
                  <a:pt x="60" y="371"/>
                  <a:pt x="63" y="369"/>
                  <a:pt x="65" y="365"/>
                </a:cubicBezTo>
                <a:cubicBezTo>
                  <a:pt x="65" y="365"/>
                  <a:pt x="65" y="365"/>
                  <a:pt x="65" y="365"/>
                </a:cubicBezTo>
                <a:cubicBezTo>
                  <a:pt x="65" y="365"/>
                  <a:pt x="65" y="365"/>
                  <a:pt x="65" y="365"/>
                </a:cubicBezTo>
                <a:cubicBezTo>
                  <a:pt x="65" y="365"/>
                  <a:pt x="65" y="365"/>
                  <a:pt x="65" y="365"/>
                </a:cubicBezTo>
                <a:cubicBezTo>
                  <a:pt x="65" y="365"/>
                  <a:pt x="65" y="365"/>
                  <a:pt x="65" y="365"/>
                </a:cubicBezTo>
                <a:cubicBezTo>
                  <a:pt x="66" y="367"/>
                  <a:pt x="66" y="368"/>
                  <a:pt x="67" y="369"/>
                </a:cubicBezTo>
                <a:cubicBezTo>
                  <a:pt x="68" y="370"/>
                  <a:pt x="68" y="370"/>
                  <a:pt x="68" y="368"/>
                </a:cubicBezTo>
                <a:cubicBezTo>
                  <a:pt x="69" y="368"/>
                  <a:pt x="69" y="367"/>
                  <a:pt x="69" y="367"/>
                </a:cubicBezTo>
                <a:cubicBezTo>
                  <a:pt x="72" y="366"/>
                  <a:pt x="74" y="365"/>
                  <a:pt x="77" y="365"/>
                </a:cubicBezTo>
                <a:cubicBezTo>
                  <a:pt x="78" y="365"/>
                  <a:pt x="79" y="366"/>
                  <a:pt x="80" y="365"/>
                </a:cubicBezTo>
                <a:cubicBezTo>
                  <a:pt x="81" y="364"/>
                  <a:pt x="83" y="363"/>
                  <a:pt x="85" y="363"/>
                </a:cubicBezTo>
                <a:cubicBezTo>
                  <a:pt x="87" y="361"/>
                  <a:pt x="90" y="361"/>
                  <a:pt x="91" y="358"/>
                </a:cubicBezTo>
                <a:cubicBezTo>
                  <a:pt x="93" y="357"/>
                  <a:pt x="95" y="355"/>
                  <a:pt x="97" y="354"/>
                </a:cubicBezTo>
                <a:cubicBezTo>
                  <a:pt x="98" y="354"/>
                  <a:pt x="99" y="354"/>
                  <a:pt x="100" y="355"/>
                </a:cubicBezTo>
                <a:cubicBezTo>
                  <a:pt x="100" y="354"/>
                  <a:pt x="101" y="353"/>
                  <a:pt x="101" y="353"/>
                </a:cubicBezTo>
                <a:cubicBezTo>
                  <a:pt x="103" y="352"/>
                  <a:pt x="105" y="351"/>
                  <a:pt x="107" y="350"/>
                </a:cubicBezTo>
                <a:cubicBezTo>
                  <a:pt x="109" y="349"/>
                  <a:pt x="110" y="348"/>
                  <a:pt x="111" y="346"/>
                </a:cubicBezTo>
                <a:cubicBezTo>
                  <a:pt x="111" y="345"/>
                  <a:pt x="112" y="345"/>
                  <a:pt x="113" y="344"/>
                </a:cubicBezTo>
                <a:cubicBezTo>
                  <a:pt x="117" y="342"/>
                  <a:pt x="121" y="339"/>
                  <a:pt x="125" y="338"/>
                </a:cubicBezTo>
                <a:cubicBezTo>
                  <a:pt x="129" y="337"/>
                  <a:pt x="131" y="336"/>
                  <a:pt x="133" y="333"/>
                </a:cubicBezTo>
                <a:cubicBezTo>
                  <a:pt x="134" y="332"/>
                  <a:pt x="135" y="331"/>
                  <a:pt x="136" y="331"/>
                </a:cubicBezTo>
                <a:cubicBezTo>
                  <a:pt x="137" y="330"/>
                  <a:pt x="138" y="329"/>
                  <a:pt x="139" y="329"/>
                </a:cubicBezTo>
                <a:cubicBezTo>
                  <a:pt x="141" y="328"/>
                  <a:pt x="142" y="326"/>
                  <a:pt x="141" y="324"/>
                </a:cubicBezTo>
                <a:cubicBezTo>
                  <a:pt x="140" y="324"/>
                  <a:pt x="140" y="323"/>
                  <a:pt x="140" y="322"/>
                </a:cubicBezTo>
                <a:cubicBezTo>
                  <a:pt x="139" y="321"/>
                  <a:pt x="139" y="320"/>
                  <a:pt x="140" y="319"/>
                </a:cubicBezTo>
                <a:cubicBezTo>
                  <a:pt x="142" y="317"/>
                  <a:pt x="144" y="316"/>
                  <a:pt x="146" y="317"/>
                </a:cubicBezTo>
                <a:cubicBezTo>
                  <a:pt x="148" y="317"/>
                  <a:pt x="149" y="317"/>
                  <a:pt x="150" y="316"/>
                </a:cubicBezTo>
                <a:cubicBezTo>
                  <a:pt x="152" y="314"/>
                  <a:pt x="154" y="313"/>
                  <a:pt x="155" y="311"/>
                </a:cubicBezTo>
                <a:cubicBezTo>
                  <a:pt x="155" y="309"/>
                  <a:pt x="156" y="308"/>
                  <a:pt x="158" y="308"/>
                </a:cubicBezTo>
                <a:cubicBezTo>
                  <a:pt x="159" y="308"/>
                  <a:pt x="160" y="308"/>
                  <a:pt x="161" y="307"/>
                </a:cubicBezTo>
                <a:cubicBezTo>
                  <a:pt x="164" y="301"/>
                  <a:pt x="169" y="300"/>
                  <a:pt x="174" y="297"/>
                </a:cubicBezTo>
                <a:cubicBezTo>
                  <a:pt x="176" y="296"/>
                  <a:pt x="178" y="298"/>
                  <a:pt x="178" y="300"/>
                </a:cubicBezTo>
                <a:cubicBezTo>
                  <a:pt x="178" y="301"/>
                  <a:pt x="178" y="302"/>
                  <a:pt x="178" y="302"/>
                </a:cubicBezTo>
                <a:cubicBezTo>
                  <a:pt x="178" y="303"/>
                  <a:pt x="177" y="303"/>
                  <a:pt x="176" y="303"/>
                </a:cubicBezTo>
                <a:cubicBezTo>
                  <a:pt x="173" y="301"/>
                  <a:pt x="170" y="302"/>
                  <a:pt x="167" y="304"/>
                </a:cubicBezTo>
                <a:cubicBezTo>
                  <a:pt x="166" y="304"/>
                  <a:pt x="165" y="305"/>
                  <a:pt x="165" y="306"/>
                </a:cubicBezTo>
                <a:cubicBezTo>
                  <a:pt x="163" y="310"/>
                  <a:pt x="160" y="313"/>
                  <a:pt x="157" y="316"/>
                </a:cubicBezTo>
                <a:cubicBezTo>
                  <a:pt x="156" y="317"/>
                  <a:pt x="156" y="319"/>
                  <a:pt x="157" y="320"/>
                </a:cubicBezTo>
                <a:cubicBezTo>
                  <a:pt x="158" y="320"/>
                  <a:pt x="158" y="321"/>
                  <a:pt x="157" y="321"/>
                </a:cubicBezTo>
                <a:cubicBezTo>
                  <a:pt x="156" y="322"/>
                  <a:pt x="154" y="323"/>
                  <a:pt x="152" y="324"/>
                </a:cubicBezTo>
                <a:cubicBezTo>
                  <a:pt x="152" y="324"/>
                  <a:pt x="151" y="325"/>
                  <a:pt x="152" y="326"/>
                </a:cubicBezTo>
                <a:cubicBezTo>
                  <a:pt x="152" y="327"/>
                  <a:pt x="153" y="327"/>
                  <a:pt x="154" y="327"/>
                </a:cubicBezTo>
                <a:cubicBezTo>
                  <a:pt x="155" y="327"/>
                  <a:pt x="157" y="327"/>
                  <a:pt x="158" y="326"/>
                </a:cubicBezTo>
                <a:cubicBezTo>
                  <a:pt x="161" y="325"/>
                  <a:pt x="163" y="324"/>
                  <a:pt x="166" y="323"/>
                </a:cubicBezTo>
                <a:cubicBezTo>
                  <a:pt x="167" y="323"/>
                  <a:pt x="168" y="322"/>
                  <a:pt x="169" y="322"/>
                </a:cubicBezTo>
                <a:cubicBezTo>
                  <a:pt x="172" y="321"/>
                  <a:pt x="174" y="319"/>
                  <a:pt x="178" y="320"/>
                </a:cubicBezTo>
                <a:cubicBezTo>
                  <a:pt x="178" y="320"/>
                  <a:pt x="179" y="319"/>
                  <a:pt x="180" y="319"/>
                </a:cubicBezTo>
                <a:cubicBezTo>
                  <a:pt x="181" y="318"/>
                  <a:pt x="182" y="317"/>
                  <a:pt x="183" y="316"/>
                </a:cubicBezTo>
                <a:cubicBezTo>
                  <a:pt x="184" y="315"/>
                  <a:pt x="185" y="315"/>
                  <a:pt x="186" y="316"/>
                </a:cubicBezTo>
                <a:cubicBezTo>
                  <a:pt x="186" y="316"/>
                  <a:pt x="187" y="316"/>
                  <a:pt x="188" y="316"/>
                </a:cubicBezTo>
                <a:cubicBezTo>
                  <a:pt x="188" y="315"/>
                  <a:pt x="189" y="314"/>
                  <a:pt x="187" y="313"/>
                </a:cubicBezTo>
                <a:cubicBezTo>
                  <a:pt x="186" y="312"/>
                  <a:pt x="186" y="311"/>
                  <a:pt x="185" y="310"/>
                </a:cubicBezTo>
                <a:cubicBezTo>
                  <a:pt x="184" y="308"/>
                  <a:pt x="185" y="306"/>
                  <a:pt x="186" y="305"/>
                </a:cubicBezTo>
                <a:cubicBezTo>
                  <a:pt x="187" y="305"/>
                  <a:pt x="188" y="304"/>
                  <a:pt x="189" y="305"/>
                </a:cubicBezTo>
                <a:cubicBezTo>
                  <a:pt x="189" y="307"/>
                  <a:pt x="190" y="308"/>
                  <a:pt x="192" y="308"/>
                </a:cubicBezTo>
                <a:cubicBezTo>
                  <a:pt x="194" y="308"/>
                  <a:pt x="195" y="308"/>
                  <a:pt x="196" y="308"/>
                </a:cubicBezTo>
                <a:cubicBezTo>
                  <a:pt x="196" y="308"/>
                  <a:pt x="196" y="308"/>
                  <a:pt x="196" y="307"/>
                </a:cubicBezTo>
                <a:cubicBezTo>
                  <a:pt x="197" y="307"/>
                  <a:pt x="197" y="307"/>
                  <a:pt x="197" y="307"/>
                </a:cubicBezTo>
                <a:cubicBezTo>
                  <a:pt x="196" y="308"/>
                  <a:pt x="196" y="308"/>
                  <a:pt x="196" y="308"/>
                </a:cubicBezTo>
                <a:cubicBezTo>
                  <a:pt x="196" y="308"/>
                  <a:pt x="196" y="308"/>
                  <a:pt x="196" y="308"/>
                </a:cubicBezTo>
                <a:cubicBezTo>
                  <a:pt x="196" y="308"/>
                  <a:pt x="196" y="309"/>
                  <a:pt x="196" y="310"/>
                </a:cubicBezTo>
                <a:cubicBezTo>
                  <a:pt x="197" y="313"/>
                  <a:pt x="198" y="316"/>
                  <a:pt x="202" y="317"/>
                </a:cubicBezTo>
                <a:cubicBezTo>
                  <a:pt x="204" y="318"/>
                  <a:pt x="205" y="320"/>
                  <a:pt x="206" y="321"/>
                </a:cubicBezTo>
                <a:cubicBezTo>
                  <a:pt x="207" y="322"/>
                  <a:pt x="207" y="323"/>
                  <a:pt x="207" y="324"/>
                </a:cubicBezTo>
                <a:cubicBezTo>
                  <a:pt x="208" y="325"/>
                  <a:pt x="209" y="326"/>
                  <a:pt x="210" y="326"/>
                </a:cubicBezTo>
                <a:cubicBezTo>
                  <a:pt x="211" y="326"/>
                  <a:pt x="212" y="326"/>
                  <a:pt x="213" y="326"/>
                </a:cubicBezTo>
                <a:cubicBezTo>
                  <a:pt x="216" y="326"/>
                  <a:pt x="218" y="327"/>
                  <a:pt x="220" y="329"/>
                </a:cubicBezTo>
                <a:cubicBezTo>
                  <a:pt x="221" y="330"/>
                  <a:pt x="222" y="330"/>
                  <a:pt x="223" y="330"/>
                </a:cubicBezTo>
                <a:cubicBezTo>
                  <a:pt x="223" y="330"/>
                  <a:pt x="223" y="330"/>
                  <a:pt x="223" y="330"/>
                </a:cubicBezTo>
                <a:cubicBezTo>
                  <a:pt x="223" y="330"/>
                  <a:pt x="223" y="330"/>
                  <a:pt x="223" y="330"/>
                </a:cubicBezTo>
                <a:cubicBezTo>
                  <a:pt x="223" y="330"/>
                  <a:pt x="223" y="330"/>
                  <a:pt x="223" y="330"/>
                </a:cubicBezTo>
                <a:cubicBezTo>
                  <a:pt x="223" y="330"/>
                  <a:pt x="223" y="330"/>
                  <a:pt x="223" y="330"/>
                </a:cubicBezTo>
                <a:cubicBezTo>
                  <a:pt x="223" y="331"/>
                  <a:pt x="224" y="332"/>
                  <a:pt x="224" y="332"/>
                </a:cubicBezTo>
                <a:cubicBezTo>
                  <a:pt x="226" y="334"/>
                  <a:pt x="228" y="336"/>
                  <a:pt x="231" y="335"/>
                </a:cubicBezTo>
                <a:cubicBezTo>
                  <a:pt x="231" y="335"/>
                  <a:pt x="232" y="335"/>
                  <a:pt x="232" y="335"/>
                </a:cubicBezTo>
                <a:cubicBezTo>
                  <a:pt x="233" y="335"/>
                  <a:pt x="233" y="336"/>
                  <a:pt x="232" y="336"/>
                </a:cubicBezTo>
                <a:cubicBezTo>
                  <a:pt x="231" y="338"/>
                  <a:pt x="231" y="340"/>
                  <a:pt x="233" y="342"/>
                </a:cubicBezTo>
                <a:cubicBezTo>
                  <a:pt x="233" y="342"/>
                  <a:pt x="234" y="344"/>
                  <a:pt x="235" y="344"/>
                </a:cubicBezTo>
                <a:cubicBezTo>
                  <a:pt x="236" y="345"/>
                  <a:pt x="237" y="345"/>
                  <a:pt x="237" y="347"/>
                </a:cubicBezTo>
                <a:cubicBezTo>
                  <a:pt x="237" y="348"/>
                  <a:pt x="237" y="350"/>
                  <a:pt x="238" y="351"/>
                </a:cubicBezTo>
                <a:cubicBezTo>
                  <a:pt x="238" y="353"/>
                  <a:pt x="239" y="356"/>
                  <a:pt x="241" y="358"/>
                </a:cubicBezTo>
                <a:cubicBezTo>
                  <a:pt x="242" y="359"/>
                  <a:pt x="243" y="359"/>
                  <a:pt x="245" y="359"/>
                </a:cubicBezTo>
                <a:cubicBezTo>
                  <a:pt x="246" y="359"/>
                  <a:pt x="247" y="358"/>
                  <a:pt x="247" y="357"/>
                </a:cubicBezTo>
                <a:cubicBezTo>
                  <a:pt x="247" y="356"/>
                  <a:pt x="246" y="355"/>
                  <a:pt x="246" y="354"/>
                </a:cubicBezTo>
                <a:cubicBezTo>
                  <a:pt x="246" y="354"/>
                  <a:pt x="246" y="354"/>
                  <a:pt x="246" y="353"/>
                </a:cubicBezTo>
                <a:cubicBezTo>
                  <a:pt x="247" y="353"/>
                  <a:pt x="247" y="353"/>
                  <a:pt x="247" y="354"/>
                </a:cubicBezTo>
                <a:cubicBezTo>
                  <a:pt x="248" y="355"/>
                  <a:pt x="248" y="356"/>
                  <a:pt x="248" y="357"/>
                </a:cubicBezTo>
                <a:cubicBezTo>
                  <a:pt x="249" y="359"/>
                  <a:pt x="250" y="360"/>
                  <a:pt x="251" y="361"/>
                </a:cubicBezTo>
                <a:cubicBezTo>
                  <a:pt x="251" y="362"/>
                  <a:pt x="251" y="362"/>
                  <a:pt x="251" y="362"/>
                </a:cubicBezTo>
                <a:cubicBezTo>
                  <a:pt x="251" y="363"/>
                  <a:pt x="250" y="363"/>
                  <a:pt x="250" y="362"/>
                </a:cubicBezTo>
                <a:cubicBezTo>
                  <a:pt x="249" y="362"/>
                  <a:pt x="249" y="362"/>
                  <a:pt x="248" y="362"/>
                </a:cubicBezTo>
                <a:cubicBezTo>
                  <a:pt x="246" y="361"/>
                  <a:pt x="244" y="362"/>
                  <a:pt x="244" y="364"/>
                </a:cubicBezTo>
                <a:cubicBezTo>
                  <a:pt x="243" y="365"/>
                  <a:pt x="242" y="367"/>
                  <a:pt x="243" y="369"/>
                </a:cubicBezTo>
                <a:cubicBezTo>
                  <a:pt x="243" y="370"/>
                  <a:pt x="243" y="372"/>
                  <a:pt x="244" y="374"/>
                </a:cubicBezTo>
                <a:cubicBezTo>
                  <a:pt x="243" y="374"/>
                  <a:pt x="243" y="374"/>
                  <a:pt x="243" y="374"/>
                </a:cubicBezTo>
                <a:cubicBezTo>
                  <a:pt x="243" y="374"/>
                  <a:pt x="243" y="374"/>
                  <a:pt x="243" y="374"/>
                </a:cubicBezTo>
                <a:cubicBezTo>
                  <a:pt x="244" y="374"/>
                  <a:pt x="244" y="374"/>
                  <a:pt x="244" y="374"/>
                </a:cubicBezTo>
                <a:cubicBezTo>
                  <a:pt x="245" y="375"/>
                  <a:pt x="245" y="377"/>
                  <a:pt x="245" y="378"/>
                </a:cubicBezTo>
                <a:cubicBezTo>
                  <a:pt x="244" y="381"/>
                  <a:pt x="243" y="384"/>
                  <a:pt x="244" y="387"/>
                </a:cubicBezTo>
                <a:cubicBezTo>
                  <a:pt x="244" y="387"/>
                  <a:pt x="244" y="388"/>
                  <a:pt x="244" y="388"/>
                </a:cubicBezTo>
                <a:cubicBezTo>
                  <a:pt x="245" y="388"/>
                  <a:pt x="246" y="388"/>
                  <a:pt x="246" y="387"/>
                </a:cubicBezTo>
                <a:cubicBezTo>
                  <a:pt x="247" y="385"/>
                  <a:pt x="248" y="383"/>
                  <a:pt x="249" y="382"/>
                </a:cubicBezTo>
                <a:cubicBezTo>
                  <a:pt x="249" y="381"/>
                  <a:pt x="249" y="381"/>
                  <a:pt x="249" y="381"/>
                </a:cubicBezTo>
                <a:cubicBezTo>
                  <a:pt x="249" y="381"/>
                  <a:pt x="249" y="381"/>
                  <a:pt x="249" y="381"/>
                </a:cubicBezTo>
                <a:cubicBezTo>
                  <a:pt x="250" y="380"/>
                  <a:pt x="251" y="379"/>
                  <a:pt x="252" y="379"/>
                </a:cubicBezTo>
                <a:cubicBezTo>
                  <a:pt x="252" y="379"/>
                  <a:pt x="253" y="379"/>
                  <a:pt x="253" y="379"/>
                </a:cubicBezTo>
                <a:cubicBezTo>
                  <a:pt x="253" y="379"/>
                  <a:pt x="253" y="379"/>
                  <a:pt x="253" y="379"/>
                </a:cubicBezTo>
                <a:cubicBezTo>
                  <a:pt x="253" y="379"/>
                  <a:pt x="253" y="379"/>
                  <a:pt x="253" y="379"/>
                </a:cubicBezTo>
                <a:cubicBezTo>
                  <a:pt x="255" y="375"/>
                  <a:pt x="258" y="372"/>
                  <a:pt x="259" y="368"/>
                </a:cubicBezTo>
                <a:cubicBezTo>
                  <a:pt x="259" y="368"/>
                  <a:pt x="260" y="368"/>
                  <a:pt x="260" y="368"/>
                </a:cubicBezTo>
                <a:cubicBezTo>
                  <a:pt x="261" y="368"/>
                  <a:pt x="261" y="369"/>
                  <a:pt x="261" y="369"/>
                </a:cubicBezTo>
                <a:cubicBezTo>
                  <a:pt x="261" y="370"/>
                  <a:pt x="261" y="371"/>
                  <a:pt x="261" y="371"/>
                </a:cubicBezTo>
                <a:cubicBezTo>
                  <a:pt x="260" y="373"/>
                  <a:pt x="259" y="375"/>
                  <a:pt x="259" y="377"/>
                </a:cubicBezTo>
                <a:cubicBezTo>
                  <a:pt x="258" y="378"/>
                  <a:pt x="259" y="379"/>
                  <a:pt x="259" y="381"/>
                </a:cubicBezTo>
                <a:cubicBezTo>
                  <a:pt x="260" y="381"/>
                  <a:pt x="260" y="381"/>
                  <a:pt x="260" y="381"/>
                </a:cubicBezTo>
                <a:cubicBezTo>
                  <a:pt x="260" y="381"/>
                  <a:pt x="260" y="381"/>
                  <a:pt x="260" y="381"/>
                </a:cubicBezTo>
                <a:cubicBezTo>
                  <a:pt x="260" y="382"/>
                  <a:pt x="261" y="383"/>
                  <a:pt x="261" y="384"/>
                </a:cubicBezTo>
                <a:cubicBezTo>
                  <a:pt x="261" y="384"/>
                  <a:pt x="261" y="384"/>
                  <a:pt x="261" y="384"/>
                </a:cubicBezTo>
                <a:cubicBezTo>
                  <a:pt x="261" y="385"/>
                  <a:pt x="261" y="385"/>
                  <a:pt x="261" y="385"/>
                </a:cubicBezTo>
                <a:cubicBezTo>
                  <a:pt x="261" y="384"/>
                  <a:pt x="261" y="384"/>
                  <a:pt x="261" y="384"/>
                </a:cubicBezTo>
                <a:cubicBezTo>
                  <a:pt x="261" y="384"/>
                  <a:pt x="261" y="384"/>
                  <a:pt x="261" y="384"/>
                </a:cubicBezTo>
                <a:cubicBezTo>
                  <a:pt x="260" y="383"/>
                  <a:pt x="260" y="382"/>
                  <a:pt x="260" y="381"/>
                </a:cubicBezTo>
                <a:cubicBezTo>
                  <a:pt x="260" y="381"/>
                  <a:pt x="260" y="381"/>
                  <a:pt x="260" y="381"/>
                </a:cubicBezTo>
                <a:cubicBezTo>
                  <a:pt x="260" y="381"/>
                  <a:pt x="260" y="381"/>
                  <a:pt x="259" y="381"/>
                </a:cubicBezTo>
                <a:cubicBezTo>
                  <a:pt x="258" y="380"/>
                  <a:pt x="257" y="380"/>
                  <a:pt x="257" y="380"/>
                </a:cubicBezTo>
                <a:cubicBezTo>
                  <a:pt x="255" y="379"/>
                  <a:pt x="254" y="379"/>
                  <a:pt x="253" y="379"/>
                </a:cubicBezTo>
                <a:cubicBezTo>
                  <a:pt x="253" y="379"/>
                  <a:pt x="253" y="379"/>
                  <a:pt x="253" y="379"/>
                </a:cubicBezTo>
                <a:cubicBezTo>
                  <a:pt x="253" y="379"/>
                  <a:pt x="253" y="379"/>
                  <a:pt x="252" y="379"/>
                </a:cubicBezTo>
                <a:cubicBezTo>
                  <a:pt x="252" y="381"/>
                  <a:pt x="250" y="381"/>
                  <a:pt x="249" y="381"/>
                </a:cubicBezTo>
                <a:cubicBezTo>
                  <a:pt x="249" y="381"/>
                  <a:pt x="249" y="381"/>
                  <a:pt x="249" y="381"/>
                </a:cubicBezTo>
                <a:cubicBezTo>
                  <a:pt x="249" y="381"/>
                  <a:pt x="249" y="381"/>
                  <a:pt x="249" y="382"/>
                </a:cubicBezTo>
                <a:cubicBezTo>
                  <a:pt x="248" y="384"/>
                  <a:pt x="249" y="387"/>
                  <a:pt x="248" y="389"/>
                </a:cubicBezTo>
                <a:cubicBezTo>
                  <a:pt x="247" y="390"/>
                  <a:pt x="248" y="391"/>
                  <a:pt x="249" y="392"/>
                </a:cubicBezTo>
                <a:cubicBezTo>
                  <a:pt x="250" y="392"/>
                  <a:pt x="250" y="392"/>
                  <a:pt x="251" y="392"/>
                </a:cubicBezTo>
                <a:cubicBezTo>
                  <a:pt x="251" y="392"/>
                  <a:pt x="251" y="392"/>
                  <a:pt x="251" y="392"/>
                </a:cubicBezTo>
                <a:cubicBezTo>
                  <a:pt x="251" y="391"/>
                  <a:pt x="251" y="391"/>
                  <a:pt x="251" y="391"/>
                </a:cubicBezTo>
                <a:cubicBezTo>
                  <a:pt x="251" y="391"/>
                  <a:pt x="251" y="390"/>
                  <a:pt x="252" y="390"/>
                </a:cubicBezTo>
                <a:cubicBezTo>
                  <a:pt x="252" y="390"/>
                  <a:pt x="252" y="390"/>
                  <a:pt x="252" y="390"/>
                </a:cubicBezTo>
                <a:cubicBezTo>
                  <a:pt x="252" y="391"/>
                  <a:pt x="251" y="391"/>
                  <a:pt x="251" y="391"/>
                </a:cubicBezTo>
                <a:cubicBezTo>
                  <a:pt x="251" y="391"/>
                  <a:pt x="251" y="392"/>
                  <a:pt x="251" y="392"/>
                </a:cubicBezTo>
                <a:cubicBezTo>
                  <a:pt x="251" y="392"/>
                  <a:pt x="251" y="392"/>
                  <a:pt x="251" y="392"/>
                </a:cubicBezTo>
                <a:cubicBezTo>
                  <a:pt x="250" y="393"/>
                  <a:pt x="250" y="394"/>
                  <a:pt x="250" y="394"/>
                </a:cubicBezTo>
                <a:cubicBezTo>
                  <a:pt x="251" y="395"/>
                  <a:pt x="252" y="396"/>
                  <a:pt x="251" y="398"/>
                </a:cubicBezTo>
                <a:cubicBezTo>
                  <a:pt x="251" y="399"/>
                  <a:pt x="251" y="400"/>
                  <a:pt x="250" y="401"/>
                </a:cubicBezTo>
                <a:cubicBezTo>
                  <a:pt x="250" y="402"/>
                  <a:pt x="250" y="403"/>
                  <a:pt x="250" y="404"/>
                </a:cubicBezTo>
                <a:cubicBezTo>
                  <a:pt x="252" y="406"/>
                  <a:pt x="252" y="408"/>
                  <a:pt x="253" y="410"/>
                </a:cubicBezTo>
                <a:cubicBezTo>
                  <a:pt x="253" y="411"/>
                  <a:pt x="254" y="411"/>
                  <a:pt x="254" y="411"/>
                </a:cubicBezTo>
                <a:cubicBezTo>
                  <a:pt x="254" y="411"/>
                  <a:pt x="255" y="411"/>
                  <a:pt x="255" y="410"/>
                </a:cubicBezTo>
                <a:cubicBezTo>
                  <a:pt x="256" y="408"/>
                  <a:pt x="258" y="405"/>
                  <a:pt x="258" y="402"/>
                </a:cubicBezTo>
                <a:cubicBezTo>
                  <a:pt x="258" y="402"/>
                  <a:pt x="258" y="402"/>
                  <a:pt x="258" y="402"/>
                </a:cubicBezTo>
                <a:cubicBezTo>
                  <a:pt x="258" y="402"/>
                  <a:pt x="258" y="402"/>
                  <a:pt x="258" y="402"/>
                </a:cubicBezTo>
                <a:cubicBezTo>
                  <a:pt x="257" y="402"/>
                  <a:pt x="257" y="401"/>
                  <a:pt x="257" y="401"/>
                </a:cubicBezTo>
                <a:cubicBezTo>
                  <a:pt x="257" y="401"/>
                  <a:pt x="258" y="401"/>
                  <a:pt x="258" y="401"/>
                </a:cubicBezTo>
                <a:cubicBezTo>
                  <a:pt x="258" y="402"/>
                  <a:pt x="258" y="402"/>
                  <a:pt x="258" y="402"/>
                </a:cubicBezTo>
                <a:cubicBezTo>
                  <a:pt x="258" y="402"/>
                  <a:pt x="258" y="402"/>
                  <a:pt x="258" y="402"/>
                </a:cubicBezTo>
                <a:cubicBezTo>
                  <a:pt x="258" y="402"/>
                  <a:pt x="258" y="402"/>
                  <a:pt x="258" y="402"/>
                </a:cubicBezTo>
                <a:cubicBezTo>
                  <a:pt x="258" y="402"/>
                  <a:pt x="259" y="402"/>
                  <a:pt x="259" y="402"/>
                </a:cubicBezTo>
                <a:cubicBezTo>
                  <a:pt x="259" y="402"/>
                  <a:pt x="259" y="402"/>
                  <a:pt x="259" y="402"/>
                </a:cubicBezTo>
                <a:cubicBezTo>
                  <a:pt x="259" y="402"/>
                  <a:pt x="260" y="402"/>
                  <a:pt x="260" y="402"/>
                </a:cubicBezTo>
                <a:cubicBezTo>
                  <a:pt x="260" y="402"/>
                  <a:pt x="260" y="402"/>
                  <a:pt x="260" y="402"/>
                </a:cubicBezTo>
                <a:cubicBezTo>
                  <a:pt x="260" y="402"/>
                  <a:pt x="260" y="402"/>
                  <a:pt x="259" y="402"/>
                </a:cubicBezTo>
                <a:cubicBezTo>
                  <a:pt x="260" y="403"/>
                  <a:pt x="261" y="404"/>
                  <a:pt x="261" y="405"/>
                </a:cubicBezTo>
                <a:cubicBezTo>
                  <a:pt x="261" y="405"/>
                  <a:pt x="261" y="405"/>
                  <a:pt x="262" y="405"/>
                </a:cubicBezTo>
                <a:cubicBezTo>
                  <a:pt x="262" y="405"/>
                  <a:pt x="262" y="406"/>
                  <a:pt x="262" y="406"/>
                </a:cubicBezTo>
                <a:cubicBezTo>
                  <a:pt x="262" y="406"/>
                  <a:pt x="262" y="406"/>
                  <a:pt x="262" y="407"/>
                </a:cubicBezTo>
                <a:cubicBezTo>
                  <a:pt x="262" y="408"/>
                  <a:pt x="262" y="408"/>
                  <a:pt x="262" y="407"/>
                </a:cubicBezTo>
                <a:cubicBezTo>
                  <a:pt x="262" y="407"/>
                  <a:pt x="262" y="406"/>
                  <a:pt x="262" y="406"/>
                </a:cubicBezTo>
                <a:cubicBezTo>
                  <a:pt x="262" y="406"/>
                  <a:pt x="262" y="406"/>
                  <a:pt x="262" y="406"/>
                </a:cubicBezTo>
                <a:cubicBezTo>
                  <a:pt x="262" y="406"/>
                  <a:pt x="261" y="405"/>
                  <a:pt x="261" y="405"/>
                </a:cubicBezTo>
                <a:cubicBezTo>
                  <a:pt x="261" y="405"/>
                  <a:pt x="261" y="405"/>
                  <a:pt x="261" y="405"/>
                </a:cubicBezTo>
                <a:cubicBezTo>
                  <a:pt x="260" y="406"/>
                  <a:pt x="260" y="407"/>
                  <a:pt x="260" y="409"/>
                </a:cubicBezTo>
                <a:cubicBezTo>
                  <a:pt x="260" y="410"/>
                  <a:pt x="261" y="411"/>
                  <a:pt x="262" y="411"/>
                </a:cubicBezTo>
                <a:cubicBezTo>
                  <a:pt x="263" y="412"/>
                  <a:pt x="264" y="412"/>
                  <a:pt x="264" y="412"/>
                </a:cubicBezTo>
                <a:cubicBezTo>
                  <a:pt x="266" y="412"/>
                  <a:pt x="266" y="413"/>
                  <a:pt x="265" y="414"/>
                </a:cubicBezTo>
                <a:cubicBezTo>
                  <a:pt x="264" y="415"/>
                  <a:pt x="262" y="417"/>
                  <a:pt x="262" y="420"/>
                </a:cubicBezTo>
                <a:cubicBezTo>
                  <a:pt x="262" y="421"/>
                  <a:pt x="261" y="421"/>
                  <a:pt x="260" y="421"/>
                </a:cubicBezTo>
                <a:cubicBezTo>
                  <a:pt x="259" y="422"/>
                  <a:pt x="259" y="422"/>
                  <a:pt x="260" y="423"/>
                </a:cubicBezTo>
                <a:cubicBezTo>
                  <a:pt x="262" y="425"/>
                  <a:pt x="262" y="426"/>
                  <a:pt x="259" y="427"/>
                </a:cubicBezTo>
                <a:cubicBezTo>
                  <a:pt x="259" y="428"/>
                  <a:pt x="258" y="428"/>
                  <a:pt x="258" y="428"/>
                </a:cubicBezTo>
                <a:cubicBezTo>
                  <a:pt x="259" y="430"/>
                  <a:pt x="260" y="432"/>
                  <a:pt x="262" y="431"/>
                </a:cubicBezTo>
                <a:cubicBezTo>
                  <a:pt x="264" y="431"/>
                  <a:pt x="266" y="430"/>
                  <a:pt x="268" y="430"/>
                </a:cubicBezTo>
                <a:cubicBezTo>
                  <a:pt x="268" y="430"/>
                  <a:pt x="269" y="430"/>
                  <a:pt x="269" y="430"/>
                </a:cubicBezTo>
                <a:cubicBezTo>
                  <a:pt x="269" y="431"/>
                  <a:pt x="269" y="431"/>
                  <a:pt x="268" y="432"/>
                </a:cubicBezTo>
                <a:cubicBezTo>
                  <a:pt x="268" y="432"/>
                  <a:pt x="267" y="433"/>
                  <a:pt x="266" y="434"/>
                </a:cubicBezTo>
                <a:cubicBezTo>
                  <a:pt x="264" y="435"/>
                  <a:pt x="264" y="437"/>
                  <a:pt x="264" y="439"/>
                </a:cubicBezTo>
                <a:cubicBezTo>
                  <a:pt x="264" y="440"/>
                  <a:pt x="264" y="440"/>
                  <a:pt x="265" y="441"/>
                </a:cubicBezTo>
                <a:cubicBezTo>
                  <a:pt x="265" y="441"/>
                  <a:pt x="265" y="441"/>
                  <a:pt x="265" y="441"/>
                </a:cubicBezTo>
                <a:cubicBezTo>
                  <a:pt x="265" y="441"/>
                  <a:pt x="265" y="440"/>
                  <a:pt x="265" y="440"/>
                </a:cubicBezTo>
                <a:cubicBezTo>
                  <a:pt x="265" y="440"/>
                  <a:pt x="265" y="440"/>
                  <a:pt x="265" y="440"/>
                </a:cubicBezTo>
                <a:cubicBezTo>
                  <a:pt x="265" y="440"/>
                  <a:pt x="265" y="440"/>
                  <a:pt x="265" y="440"/>
                </a:cubicBezTo>
                <a:cubicBezTo>
                  <a:pt x="266" y="440"/>
                  <a:pt x="265" y="440"/>
                  <a:pt x="265" y="440"/>
                </a:cubicBezTo>
                <a:cubicBezTo>
                  <a:pt x="265" y="440"/>
                  <a:pt x="265" y="441"/>
                  <a:pt x="265" y="441"/>
                </a:cubicBezTo>
                <a:cubicBezTo>
                  <a:pt x="266" y="442"/>
                  <a:pt x="268" y="444"/>
                  <a:pt x="269" y="445"/>
                </a:cubicBezTo>
                <a:cubicBezTo>
                  <a:pt x="270" y="446"/>
                  <a:pt x="270" y="447"/>
                  <a:pt x="270" y="448"/>
                </a:cubicBezTo>
                <a:cubicBezTo>
                  <a:pt x="269" y="449"/>
                  <a:pt x="269" y="450"/>
                  <a:pt x="268" y="451"/>
                </a:cubicBezTo>
                <a:cubicBezTo>
                  <a:pt x="268" y="451"/>
                  <a:pt x="268" y="451"/>
                  <a:pt x="268" y="451"/>
                </a:cubicBezTo>
                <a:cubicBezTo>
                  <a:pt x="268" y="451"/>
                  <a:pt x="268" y="451"/>
                  <a:pt x="268" y="451"/>
                </a:cubicBezTo>
                <a:cubicBezTo>
                  <a:pt x="268" y="451"/>
                  <a:pt x="268" y="451"/>
                  <a:pt x="268" y="451"/>
                </a:cubicBezTo>
                <a:cubicBezTo>
                  <a:pt x="268" y="452"/>
                  <a:pt x="268" y="453"/>
                  <a:pt x="268" y="454"/>
                </a:cubicBezTo>
                <a:cubicBezTo>
                  <a:pt x="269" y="455"/>
                  <a:pt x="269" y="456"/>
                  <a:pt x="268" y="458"/>
                </a:cubicBezTo>
                <a:cubicBezTo>
                  <a:pt x="268" y="458"/>
                  <a:pt x="267" y="458"/>
                  <a:pt x="267" y="458"/>
                </a:cubicBezTo>
                <a:cubicBezTo>
                  <a:pt x="270" y="464"/>
                  <a:pt x="270" y="464"/>
                  <a:pt x="270" y="464"/>
                </a:cubicBezTo>
                <a:cubicBezTo>
                  <a:pt x="271" y="464"/>
                  <a:pt x="273" y="465"/>
                  <a:pt x="274" y="467"/>
                </a:cubicBezTo>
                <a:cubicBezTo>
                  <a:pt x="275" y="468"/>
                  <a:pt x="276" y="469"/>
                  <a:pt x="278" y="470"/>
                </a:cubicBezTo>
                <a:cubicBezTo>
                  <a:pt x="279" y="470"/>
                  <a:pt x="281" y="471"/>
                  <a:pt x="282" y="472"/>
                </a:cubicBezTo>
                <a:cubicBezTo>
                  <a:pt x="283" y="472"/>
                  <a:pt x="283" y="473"/>
                  <a:pt x="283" y="474"/>
                </a:cubicBezTo>
                <a:cubicBezTo>
                  <a:pt x="282" y="475"/>
                  <a:pt x="282" y="477"/>
                  <a:pt x="283" y="479"/>
                </a:cubicBezTo>
                <a:cubicBezTo>
                  <a:pt x="283" y="480"/>
                  <a:pt x="283" y="480"/>
                  <a:pt x="284" y="481"/>
                </a:cubicBezTo>
                <a:cubicBezTo>
                  <a:pt x="284" y="481"/>
                  <a:pt x="284" y="481"/>
                  <a:pt x="284" y="481"/>
                </a:cubicBezTo>
                <a:cubicBezTo>
                  <a:pt x="284" y="481"/>
                  <a:pt x="284" y="481"/>
                  <a:pt x="284" y="481"/>
                </a:cubicBezTo>
                <a:cubicBezTo>
                  <a:pt x="284" y="481"/>
                  <a:pt x="284" y="481"/>
                  <a:pt x="284" y="481"/>
                </a:cubicBezTo>
                <a:cubicBezTo>
                  <a:pt x="284" y="481"/>
                  <a:pt x="284" y="481"/>
                  <a:pt x="284" y="481"/>
                </a:cubicBezTo>
                <a:cubicBezTo>
                  <a:pt x="284" y="481"/>
                  <a:pt x="284" y="482"/>
                  <a:pt x="284" y="483"/>
                </a:cubicBezTo>
                <a:cubicBezTo>
                  <a:pt x="285" y="483"/>
                  <a:pt x="286" y="483"/>
                  <a:pt x="286" y="483"/>
                </a:cubicBezTo>
                <a:cubicBezTo>
                  <a:pt x="288" y="483"/>
                  <a:pt x="289" y="484"/>
                  <a:pt x="289" y="485"/>
                </a:cubicBezTo>
                <a:cubicBezTo>
                  <a:pt x="290" y="487"/>
                  <a:pt x="290" y="489"/>
                  <a:pt x="291" y="491"/>
                </a:cubicBezTo>
                <a:cubicBezTo>
                  <a:pt x="292" y="492"/>
                  <a:pt x="291" y="494"/>
                  <a:pt x="291" y="496"/>
                </a:cubicBezTo>
                <a:cubicBezTo>
                  <a:pt x="290" y="496"/>
                  <a:pt x="290" y="497"/>
                  <a:pt x="290" y="497"/>
                </a:cubicBezTo>
                <a:cubicBezTo>
                  <a:pt x="289" y="497"/>
                  <a:pt x="288" y="498"/>
                  <a:pt x="287" y="498"/>
                </a:cubicBezTo>
                <a:cubicBezTo>
                  <a:pt x="285" y="497"/>
                  <a:pt x="282" y="497"/>
                  <a:pt x="280" y="495"/>
                </a:cubicBezTo>
                <a:cubicBezTo>
                  <a:pt x="281" y="495"/>
                  <a:pt x="281" y="495"/>
                  <a:pt x="281" y="495"/>
                </a:cubicBezTo>
                <a:cubicBezTo>
                  <a:pt x="281" y="495"/>
                  <a:pt x="281" y="495"/>
                  <a:pt x="280" y="495"/>
                </a:cubicBezTo>
                <a:cubicBezTo>
                  <a:pt x="281" y="495"/>
                  <a:pt x="282" y="495"/>
                  <a:pt x="283" y="495"/>
                </a:cubicBezTo>
                <a:cubicBezTo>
                  <a:pt x="285" y="495"/>
                  <a:pt x="286" y="494"/>
                  <a:pt x="286" y="493"/>
                </a:cubicBezTo>
                <a:cubicBezTo>
                  <a:pt x="286" y="489"/>
                  <a:pt x="285" y="486"/>
                  <a:pt x="284" y="483"/>
                </a:cubicBezTo>
                <a:cubicBezTo>
                  <a:pt x="283" y="482"/>
                  <a:pt x="281" y="482"/>
                  <a:pt x="281" y="480"/>
                </a:cubicBezTo>
                <a:cubicBezTo>
                  <a:pt x="281" y="479"/>
                  <a:pt x="280" y="477"/>
                  <a:pt x="280" y="476"/>
                </a:cubicBezTo>
                <a:cubicBezTo>
                  <a:pt x="279" y="473"/>
                  <a:pt x="277" y="471"/>
                  <a:pt x="274" y="470"/>
                </a:cubicBezTo>
                <a:cubicBezTo>
                  <a:pt x="272" y="469"/>
                  <a:pt x="270" y="468"/>
                  <a:pt x="268" y="466"/>
                </a:cubicBezTo>
                <a:cubicBezTo>
                  <a:pt x="267" y="466"/>
                  <a:pt x="266" y="465"/>
                  <a:pt x="265" y="464"/>
                </a:cubicBezTo>
                <a:cubicBezTo>
                  <a:pt x="264" y="463"/>
                  <a:pt x="263" y="463"/>
                  <a:pt x="262" y="463"/>
                </a:cubicBezTo>
                <a:cubicBezTo>
                  <a:pt x="261" y="463"/>
                  <a:pt x="260" y="464"/>
                  <a:pt x="260" y="465"/>
                </a:cubicBezTo>
                <a:cubicBezTo>
                  <a:pt x="261" y="466"/>
                  <a:pt x="261" y="468"/>
                  <a:pt x="261" y="470"/>
                </a:cubicBezTo>
                <a:cubicBezTo>
                  <a:pt x="261" y="471"/>
                  <a:pt x="261" y="472"/>
                  <a:pt x="262" y="472"/>
                </a:cubicBezTo>
                <a:cubicBezTo>
                  <a:pt x="263" y="474"/>
                  <a:pt x="265" y="475"/>
                  <a:pt x="266" y="477"/>
                </a:cubicBezTo>
                <a:cubicBezTo>
                  <a:pt x="269" y="482"/>
                  <a:pt x="274" y="486"/>
                  <a:pt x="277" y="491"/>
                </a:cubicBezTo>
                <a:cubicBezTo>
                  <a:pt x="277" y="492"/>
                  <a:pt x="278" y="493"/>
                  <a:pt x="279" y="493"/>
                </a:cubicBezTo>
                <a:cubicBezTo>
                  <a:pt x="279" y="493"/>
                  <a:pt x="279" y="493"/>
                  <a:pt x="279" y="493"/>
                </a:cubicBezTo>
                <a:cubicBezTo>
                  <a:pt x="279" y="493"/>
                  <a:pt x="279" y="493"/>
                  <a:pt x="279" y="493"/>
                </a:cubicBezTo>
                <a:cubicBezTo>
                  <a:pt x="277" y="494"/>
                  <a:pt x="275" y="496"/>
                  <a:pt x="275" y="498"/>
                </a:cubicBezTo>
                <a:cubicBezTo>
                  <a:pt x="275" y="502"/>
                  <a:pt x="275" y="506"/>
                  <a:pt x="275" y="510"/>
                </a:cubicBezTo>
                <a:cubicBezTo>
                  <a:pt x="275" y="515"/>
                  <a:pt x="274" y="519"/>
                  <a:pt x="273" y="523"/>
                </a:cubicBezTo>
                <a:cubicBezTo>
                  <a:pt x="271" y="528"/>
                  <a:pt x="269" y="532"/>
                  <a:pt x="268" y="537"/>
                </a:cubicBezTo>
                <a:cubicBezTo>
                  <a:pt x="267" y="542"/>
                  <a:pt x="265" y="546"/>
                  <a:pt x="262" y="550"/>
                </a:cubicBezTo>
                <a:cubicBezTo>
                  <a:pt x="260" y="554"/>
                  <a:pt x="259" y="558"/>
                  <a:pt x="259" y="562"/>
                </a:cubicBezTo>
                <a:cubicBezTo>
                  <a:pt x="259" y="563"/>
                  <a:pt x="259" y="564"/>
                  <a:pt x="259" y="564"/>
                </a:cubicBezTo>
                <a:cubicBezTo>
                  <a:pt x="260" y="569"/>
                  <a:pt x="259" y="574"/>
                  <a:pt x="256" y="578"/>
                </a:cubicBezTo>
                <a:cubicBezTo>
                  <a:pt x="255" y="579"/>
                  <a:pt x="255" y="581"/>
                  <a:pt x="256" y="582"/>
                </a:cubicBezTo>
                <a:cubicBezTo>
                  <a:pt x="257" y="585"/>
                  <a:pt x="258" y="588"/>
                  <a:pt x="257" y="591"/>
                </a:cubicBezTo>
                <a:cubicBezTo>
                  <a:pt x="256" y="593"/>
                  <a:pt x="257" y="594"/>
                  <a:pt x="257" y="596"/>
                </a:cubicBezTo>
                <a:cubicBezTo>
                  <a:pt x="257" y="596"/>
                  <a:pt x="257" y="597"/>
                  <a:pt x="257" y="598"/>
                </a:cubicBezTo>
                <a:cubicBezTo>
                  <a:pt x="258" y="601"/>
                  <a:pt x="259" y="603"/>
                  <a:pt x="260" y="605"/>
                </a:cubicBezTo>
                <a:cubicBezTo>
                  <a:pt x="261" y="606"/>
                  <a:pt x="261" y="606"/>
                  <a:pt x="262" y="607"/>
                </a:cubicBezTo>
                <a:cubicBezTo>
                  <a:pt x="264" y="608"/>
                  <a:pt x="264" y="608"/>
                  <a:pt x="263" y="609"/>
                </a:cubicBezTo>
                <a:cubicBezTo>
                  <a:pt x="263" y="610"/>
                  <a:pt x="262" y="611"/>
                  <a:pt x="262" y="612"/>
                </a:cubicBezTo>
                <a:cubicBezTo>
                  <a:pt x="262" y="613"/>
                  <a:pt x="262" y="613"/>
                  <a:pt x="262" y="614"/>
                </a:cubicBezTo>
                <a:cubicBezTo>
                  <a:pt x="263" y="617"/>
                  <a:pt x="264" y="619"/>
                  <a:pt x="263" y="622"/>
                </a:cubicBezTo>
                <a:cubicBezTo>
                  <a:pt x="263" y="622"/>
                  <a:pt x="264" y="623"/>
                  <a:pt x="264" y="624"/>
                </a:cubicBezTo>
                <a:cubicBezTo>
                  <a:pt x="265" y="627"/>
                  <a:pt x="267" y="631"/>
                  <a:pt x="268" y="634"/>
                </a:cubicBezTo>
                <a:cubicBezTo>
                  <a:pt x="269" y="635"/>
                  <a:pt x="269" y="637"/>
                  <a:pt x="269" y="639"/>
                </a:cubicBezTo>
                <a:cubicBezTo>
                  <a:pt x="269" y="641"/>
                  <a:pt x="270" y="642"/>
                  <a:pt x="271" y="642"/>
                </a:cubicBezTo>
                <a:cubicBezTo>
                  <a:pt x="276" y="643"/>
                  <a:pt x="280" y="646"/>
                  <a:pt x="284" y="649"/>
                </a:cubicBezTo>
                <a:cubicBezTo>
                  <a:pt x="288" y="651"/>
                  <a:pt x="290" y="654"/>
                  <a:pt x="290" y="658"/>
                </a:cubicBezTo>
                <a:cubicBezTo>
                  <a:pt x="290" y="661"/>
                  <a:pt x="291" y="664"/>
                  <a:pt x="292" y="667"/>
                </a:cubicBezTo>
                <a:cubicBezTo>
                  <a:pt x="293" y="673"/>
                  <a:pt x="296" y="678"/>
                  <a:pt x="297" y="683"/>
                </a:cubicBezTo>
                <a:cubicBezTo>
                  <a:pt x="297" y="685"/>
                  <a:pt x="298" y="686"/>
                  <a:pt x="299" y="688"/>
                </a:cubicBezTo>
                <a:cubicBezTo>
                  <a:pt x="302" y="690"/>
                  <a:pt x="304" y="693"/>
                  <a:pt x="306" y="696"/>
                </a:cubicBezTo>
                <a:cubicBezTo>
                  <a:pt x="307" y="698"/>
                  <a:pt x="306" y="699"/>
                  <a:pt x="305" y="701"/>
                </a:cubicBezTo>
                <a:cubicBezTo>
                  <a:pt x="305" y="702"/>
                  <a:pt x="304" y="702"/>
                  <a:pt x="302" y="702"/>
                </a:cubicBezTo>
                <a:cubicBezTo>
                  <a:pt x="302" y="702"/>
                  <a:pt x="302" y="702"/>
                  <a:pt x="302" y="702"/>
                </a:cubicBezTo>
                <a:cubicBezTo>
                  <a:pt x="301" y="703"/>
                  <a:pt x="300" y="704"/>
                  <a:pt x="301" y="705"/>
                </a:cubicBezTo>
                <a:cubicBezTo>
                  <a:pt x="302" y="707"/>
                  <a:pt x="304" y="709"/>
                  <a:pt x="307" y="711"/>
                </a:cubicBezTo>
                <a:cubicBezTo>
                  <a:pt x="310" y="712"/>
                  <a:pt x="313" y="715"/>
                  <a:pt x="315" y="718"/>
                </a:cubicBezTo>
                <a:cubicBezTo>
                  <a:pt x="317" y="719"/>
                  <a:pt x="317" y="720"/>
                  <a:pt x="317" y="722"/>
                </a:cubicBezTo>
                <a:cubicBezTo>
                  <a:pt x="317" y="723"/>
                  <a:pt x="317" y="724"/>
                  <a:pt x="317" y="726"/>
                </a:cubicBezTo>
                <a:cubicBezTo>
                  <a:pt x="316" y="728"/>
                  <a:pt x="317" y="729"/>
                  <a:pt x="318" y="731"/>
                </a:cubicBezTo>
                <a:cubicBezTo>
                  <a:pt x="322" y="735"/>
                  <a:pt x="328" y="738"/>
                  <a:pt x="330" y="744"/>
                </a:cubicBezTo>
                <a:cubicBezTo>
                  <a:pt x="331" y="745"/>
                  <a:pt x="332" y="745"/>
                  <a:pt x="333" y="744"/>
                </a:cubicBezTo>
                <a:cubicBezTo>
                  <a:pt x="335" y="743"/>
                  <a:pt x="335" y="742"/>
                  <a:pt x="335" y="740"/>
                </a:cubicBezTo>
                <a:cubicBezTo>
                  <a:pt x="334" y="738"/>
                  <a:pt x="333" y="737"/>
                  <a:pt x="332" y="735"/>
                </a:cubicBezTo>
                <a:cubicBezTo>
                  <a:pt x="331" y="734"/>
                  <a:pt x="327" y="728"/>
                  <a:pt x="327" y="726"/>
                </a:cubicBezTo>
                <a:cubicBezTo>
                  <a:pt x="326" y="725"/>
                  <a:pt x="326" y="723"/>
                  <a:pt x="325" y="722"/>
                </a:cubicBezTo>
                <a:cubicBezTo>
                  <a:pt x="325" y="720"/>
                  <a:pt x="325" y="717"/>
                  <a:pt x="324" y="715"/>
                </a:cubicBezTo>
                <a:cubicBezTo>
                  <a:pt x="324" y="712"/>
                  <a:pt x="321" y="711"/>
                  <a:pt x="320" y="708"/>
                </a:cubicBezTo>
                <a:cubicBezTo>
                  <a:pt x="319" y="705"/>
                  <a:pt x="317" y="701"/>
                  <a:pt x="315" y="697"/>
                </a:cubicBezTo>
                <a:cubicBezTo>
                  <a:pt x="313" y="694"/>
                  <a:pt x="311" y="690"/>
                  <a:pt x="308" y="686"/>
                </a:cubicBezTo>
                <a:cubicBezTo>
                  <a:pt x="308" y="686"/>
                  <a:pt x="307" y="685"/>
                  <a:pt x="307" y="684"/>
                </a:cubicBezTo>
                <a:cubicBezTo>
                  <a:pt x="307" y="680"/>
                  <a:pt x="306" y="675"/>
                  <a:pt x="307" y="671"/>
                </a:cubicBezTo>
                <a:cubicBezTo>
                  <a:pt x="307" y="670"/>
                  <a:pt x="308" y="670"/>
                  <a:pt x="308" y="670"/>
                </a:cubicBezTo>
                <a:cubicBezTo>
                  <a:pt x="310" y="671"/>
                  <a:pt x="312" y="672"/>
                  <a:pt x="313" y="672"/>
                </a:cubicBezTo>
                <a:cubicBezTo>
                  <a:pt x="315" y="673"/>
                  <a:pt x="316" y="674"/>
                  <a:pt x="316" y="676"/>
                </a:cubicBezTo>
                <a:cubicBezTo>
                  <a:pt x="317" y="680"/>
                  <a:pt x="317" y="684"/>
                  <a:pt x="319" y="687"/>
                </a:cubicBezTo>
                <a:cubicBezTo>
                  <a:pt x="321" y="693"/>
                  <a:pt x="324" y="698"/>
                  <a:pt x="327" y="702"/>
                </a:cubicBezTo>
                <a:cubicBezTo>
                  <a:pt x="328" y="703"/>
                  <a:pt x="329" y="704"/>
                  <a:pt x="329" y="705"/>
                </a:cubicBezTo>
                <a:cubicBezTo>
                  <a:pt x="330" y="708"/>
                  <a:pt x="332" y="710"/>
                  <a:pt x="334" y="711"/>
                </a:cubicBezTo>
                <a:cubicBezTo>
                  <a:pt x="335" y="712"/>
                  <a:pt x="337" y="713"/>
                  <a:pt x="338" y="715"/>
                </a:cubicBezTo>
                <a:cubicBezTo>
                  <a:pt x="339" y="715"/>
                  <a:pt x="339" y="716"/>
                  <a:pt x="338" y="717"/>
                </a:cubicBezTo>
                <a:cubicBezTo>
                  <a:pt x="338" y="718"/>
                  <a:pt x="338" y="718"/>
                  <a:pt x="337" y="719"/>
                </a:cubicBezTo>
                <a:cubicBezTo>
                  <a:pt x="336" y="720"/>
                  <a:pt x="337" y="722"/>
                  <a:pt x="338" y="723"/>
                </a:cubicBezTo>
                <a:cubicBezTo>
                  <a:pt x="339" y="724"/>
                  <a:pt x="341" y="725"/>
                  <a:pt x="343" y="726"/>
                </a:cubicBezTo>
                <a:cubicBezTo>
                  <a:pt x="345" y="727"/>
                  <a:pt x="346" y="728"/>
                  <a:pt x="346" y="731"/>
                </a:cubicBezTo>
                <a:cubicBezTo>
                  <a:pt x="346" y="732"/>
                  <a:pt x="347" y="733"/>
                  <a:pt x="348" y="733"/>
                </a:cubicBezTo>
                <a:cubicBezTo>
                  <a:pt x="357" y="743"/>
                  <a:pt x="360" y="747"/>
                  <a:pt x="362" y="758"/>
                </a:cubicBezTo>
                <a:cubicBezTo>
                  <a:pt x="362" y="759"/>
                  <a:pt x="362" y="760"/>
                  <a:pt x="362" y="761"/>
                </a:cubicBezTo>
                <a:cubicBezTo>
                  <a:pt x="362" y="762"/>
                  <a:pt x="361" y="763"/>
                  <a:pt x="361" y="764"/>
                </a:cubicBezTo>
                <a:cubicBezTo>
                  <a:pt x="359" y="767"/>
                  <a:pt x="360" y="769"/>
                  <a:pt x="361" y="772"/>
                </a:cubicBezTo>
                <a:cubicBezTo>
                  <a:pt x="362" y="774"/>
                  <a:pt x="364" y="776"/>
                  <a:pt x="367" y="777"/>
                </a:cubicBezTo>
                <a:cubicBezTo>
                  <a:pt x="369" y="778"/>
                  <a:pt x="371" y="779"/>
                  <a:pt x="373" y="782"/>
                </a:cubicBezTo>
                <a:cubicBezTo>
                  <a:pt x="374" y="784"/>
                  <a:pt x="377" y="785"/>
                  <a:pt x="379" y="786"/>
                </a:cubicBezTo>
                <a:cubicBezTo>
                  <a:pt x="380" y="786"/>
                  <a:pt x="382" y="786"/>
                  <a:pt x="383" y="786"/>
                </a:cubicBezTo>
                <a:cubicBezTo>
                  <a:pt x="384" y="787"/>
                  <a:pt x="385" y="787"/>
                  <a:pt x="386" y="788"/>
                </a:cubicBezTo>
                <a:cubicBezTo>
                  <a:pt x="390" y="791"/>
                  <a:pt x="394" y="794"/>
                  <a:pt x="399" y="795"/>
                </a:cubicBezTo>
                <a:cubicBezTo>
                  <a:pt x="401" y="796"/>
                  <a:pt x="404" y="797"/>
                  <a:pt x="406" y="798"/>
                </a:cubicBezTo>
                <a:cubicBezTo>
                  <a:pt x="408" y="800"/>
                  <a:pt x="411" y="801"/>
                  <a:pt x="414" y="801"/>
                </a:cubicBezTo>
                <a:cubicBezTo>
                  <a:pt x="424" y="804"/>
                  <a:pt x="424" y="804"/>
                  <a:pt x="433" y="801"/>
                </a:cubicBezTo>
                <a:cubicBezTo>
                  <a:pt x="436" y="800"/>
                  <a:pt x="439" y="800"/>
                  <a:pt x="441" y="802"/>
                </a:cubicBezTo>
                <a:cubicBezTo>
                  <a:pt x="445" y="806"/>
                  <a:pt x="450" y="809"/>
                  <a:pt x="454" y="814"/>
                </a:cubicBezTo>
                <a:cubicBezTo>
                  <a:pt x="456" y="816"/>
                  <a:pt x="458" y="818"/>
                  <a:pt x="461" y="818"/>
                </a:cubicBezTo>
                <a:cubicBezTo>
                  <a:pt x="465" y="818"/>
                  <a:pt x="468" y="819"/>
                  <a:pt x="472" y="821"/>
                </a:cubicBezTo>
                <a:cubicBezTo>
                  <a:pt x="476" y="822"/>
                  <a:pt x="480" y="824"/>
                  <a:pt x="485" y="823"/>
                </a:cubicBezTo>
                <a:cubicBezTo>
                  <a:pt x="486" y="823"/>
                  <a:pt x="486" y="824"/>
                  <a:pt x="487" y="825"/>
                </a:cubicBezTo>
                <a:cubicBezTo>
                  <a:pt x="488" y="827"/>
                  <a:pt x="490" y="829"/>
                  <a:pt x="491" y="831"/>
                </a:cubicBezTo>
                <a:cubicBezTo>
                  <a:pt x="493" y="833"/>
                  <a:pt x="495" y="835"/>
                  <a:pt x="497" y="838"/>
                </a:cubicBezTo>
                <a:cubicBezTo>
                  <a:pt x="498" y="839"/>
                  <a:pt x="499" y="841"/>
                  <a:pt x="498" y="843"/>
                </a:cubicBezTo>
                <a:cubicBezTo>
                  <a:pt x="497" y="845"/>
                  <a:pt x="499" y="847"/>
                  <a:pt x="501" y="848"/>
                </a:cubicBezTo>
                <a:cubicBezTo>
                  <a:pt x="503" y="848"/>
                  <a:pt x="504" y="848"/>
                  <a:pt x="505" y="848"/>
                </a:cubicBezTo>
                <a:cubicBezTo>
                  <a:pt x="506" y="848"/>
                  <a:pt x="507" y="848"/>
                  <a:pt x="507" y="849"/>
                </a:cubicBezTo>
                <a:cubicBezTo>
                  <a:pt x="509" y="851"/>
                  <a:pt x="512" y="852"/>
                  <a:pt x="512" y="855"/>
                </a:cubicBezTo>
                <a:cubicBezTo>
                  <a:pt x="513" y="858"/>
                  <a:pt x="515" y="859"/>
                  <a:pt x="518" y="859"/>
                </a:cubicBezTo>
                <a:cubicBezTo>
                  <a:pt x="519" y="859"/>
                  <a:pt x="520" y="859"/>
                  <a:pt x="521" y="859"/>
                </a:cubicBezTo>
                <a:cubicBezTo>
                  <a:pt x="523" y="858"/>
                  <a:pt x="526" y="859"/>
                  <a:pt x="528" y="861"/>
                </a:cubicBezTo>
                <a:cubicBezTo>
                  <a:pt x="529" y="863"/>
                  <a:pt x="532" y="864"/>
                  <a:pt x="533" y="865"/>
                </a:cubicBezTo>
                <a:cubicBezTo>
                  <a:pt x="535" y="867"/>
                  <a:pt x="536" y="867"/>
                  <a:pt x="539" y="865"/>
                </a:cubicBezTo>
                <a:cubicBezTo>
                  <a:pt x="540" y="864"/>
                  <a:pt x="540" y="863"/>
                  <a:pt x="539" y="862"/>
                </a:cubicBezTo>
                <a:cubicBezTo>
                  <a:pt x="539" y="861"/>
                  <a:pt x="539" y="860"/>
                  <a:pt x="539" y="859"/>
                </a:cubicBezTo>
                <a:cubicBezTo>
                  <a:pt x="542" y="858"/>
                  <a:pt x="543" y="856"/>
                  <a:pt x="545" y="854"/>
                </a:cubicBezTo>
                <a:cubicBezTo>
                  <a:pt x="545" y="853"/>
                  <a:pt x="546" y="853"/>
                  <a:pt x="547" y="854"/>
                </a:cubicBezTo>
                <a:cubicBezTo>
                  <a:pt x="550" y="855"/>
                  <a:pt x="551" y="857"/>
                  <a:pt x="552" y="859"/>
                </a:cubicBezTo>
                <a:cubicBezTo>
                  <a:pt x="552" y="862"/>
                  <a:pt x="552" y="863"/>
                  <a:pt x="554" y="865"/>
                </a:cubicBezTo>
                <a:cubicBezTo>
                  <a:pt x="555" y="867"/>
                  <a:pt x="556" y="870"/>
                  <a:pt x="558" y="872"/>
                </a:cubicBezTo>
                <a:cubicBezTo>
                  <a:pt x="558" y="872"/>
                  <a:pt x="558" y="873"/>
                  <a:pt x="558" y="874"/>
                </a:cubicBezTo>
                <a:cubicBezTo>
                  <a:pt x="558" y="878"/>
                  <a:pt x="558" y="882"/>
                  <a:pt x="558" y="886"/>
                </a:cubicBezTo>
                <a:cubicBezTo>
                  <a:pt x="558" y="888"/>
                  <a:pt x="558" y="890"/>
                  <a:pt x="559" y="891"/>
                </a:cubicBezTo>
                <a:cubicBezTo>
                  <a:pt x="560" y="892"/>
                  <a:pt x="560" y="893"/>
                  <a:pt x="559" y="894"/>
                </a:cubicBezTo>
                <a:cubicBezTo>
                  <a:pt x="557" y="896"/>
                  <a:pt x="556" y="899"/>
                  <a:pt x="553" y="901"/>
                </a:cubicBezTo>
                <a:cubicBezTo>
                  <a:pt x="549" y="902"/>
                  <a:pt x="548" y="904"/>
                  <a:pt x="547" y="908"/>
                </a:cubicBezTo>
                <a:cubicBezTo>
                  <a:pt x="546" y="909"/>
                  <a:pt x="545" y="911"/>
                  <a:pt x="544" y="912"/>
                </a:cubicBezTo>
                <a:cubicBezTo>
                  <a:pt x="542" y="912"/>
                  <a:pt x="540" y="913"/>
                  <a:pt x="539" y="914"/>
                </a:cubicBezTo>
                <a:cubicBezTo>
                  <a:pt x="539" y="914"/>
                  <a:pt x="538" y="915"/>
                  <a:pt x="538" y="916"/>
                </a:cubicBezTo>
                <a:cubicBezTo>
                  <a:pt x="536" y="923"/>
                  <a:pt x="536" y="923"/>
                  <a:pt x="534" y="928"/>
                </a:cubicBezTo>
                <a:cubicBezTo>
                  <a:pt x="533" y="928"/>
                  <a:pt x="533" y="929"/>
                  <a:pt x="533" y="929"/>
                </a:cubicBezTo>
                <a:cubicBezTo>
                  <a:pt x="533" y="932"/>
                  <a:pt x="532" y="935"/>
                  <a:pt x="533" y="938"/>
                </a:cubicBezTo>
                <a:cubicBezTo>
                  <a:pt x="533" y="940"/>
                  <a:pt x="535" y="941"/>
                  <a:pt x="537" y="942"/>
                </a:cubicBezTo>
                <a:cubicBezTo>
                  <a:pt x="537" y="942"/>
                  <a:pt x="538" y="942"/>
                  <a:pt x="538" y="942"/>
                </a:cubicBezTo>
                <a:cubicBezTo>
                  <a:pt x="538" y="941"/>
                  <a:pt x="539" y="941"/>
                  <a:pt x="539" y="940"/>
                </a:cubicBezTo>
                <a:cubicBezTo>
                  <a:pt x="539" y="941"/>
                  <a:pt x="539" y="941"/>
                  <a:pt x="539" y="942"/>
                </a:cubicBezTo>
                <a:cubicBezTo>
                  <a:pt x="539" y="943"/>
                  <a:pt x="539" y="945"/>
                  <a:pt x="538" y="946"/>
                </a:cubicBezTo>
                <a:cubicBezTo>
                  <a:pt x="536" y="947"/>
                  <a:pt x="534" y="948"/>
                  <a:pt x="533" y="949"/>
                </a:cubicBezTo>
                <a:cubicBezTo>
                  <a:pt x="530" y="951"/>
                  <a:pt x="529" y="954"/>
                  <a:pt x="530" y="957"/>
                </a:cubicBezTo>
                <a:cubicBezTo>
                  <a:pt x="530" y="958"/>
                  <a:pt x="531" y="960"/>
                  <a:pt x="531" y="961"/>
                </a:cubicBezTo>
                <a:cubicBezTo>
                  <a:pt x="531" y="962"/>
                  <a:pt x="531" y="963"/>
                  <a:pt x="531" y="964"/>
                </a:cubicBezTo>
                <a:cubicBezTo>
                  <a:pt x="530" y="965"/>
                  <a:pt x="531" y="967"/>
                  <a:pt x="532" y="967"/>
                </a:cubicBezTo>
                <a:cubicBezTo>
                  <a:pt x="534" y="968"/>
                  <a:pt x="536" y="969"/>
                  <a:pt x="537" y="970"/>
                </a:cubicBezTo>
                <a:cubicBezTo>
                  <a:pt x="539" y="971"/>
                  <a:pt x="541" y="973"/>
                  <a:pt x="542" y="975"/>
                </a:cubicBezTo>
                <a:cubicBezTo>
                  <a:pt x="543" y="977"/>
                  <a:pt x="544" y="979"/>
                  <a:pt x="546" y="980"/>
                </a:cubicBezTo>
                <a:cubicBezTo>
                  <a:pt x="547" y="981"/>
                  <a:pt x="547" y="982"/>
                  <a:pt x="548" y="983"/>
                </a:cubicBezTo>
                <a:cubicBezTo>
                  <a:pt x="549" y="987"/>
                  <a:pt x="551" y="990"/>
                  <a:pt x="552" y="993"/>
                </a:cubicBezTo>
                <a:cubicBezTo>
                  <a:pt x="554" y="998"/>
                  <a:pt x="557" y="1002"/>
                  <a:pt x="559" y="1006"/>
                </a:cubicBezTo>
                <a:cubicBezTo>
                  <a:pt x="562" y="1010"/>
                  <a:pt x="565" y="1015"/>
                  <a:pt x="568" y="1020"/>
                </a:cubicBezTo>
                <a:cubicBezTo>
                  <a:pt x="568" y="1020"/>
                  <a:pt x="568" y="1021"/>
                  <a:pt x="568" y="1022"/>
                </a:cubicBezTo>
                <a:cubicBezTo>
                  <a:pt x="568" y="1025"/>
                  <a:pt x="569" y="1026"/>
                  <a:pt x="571" y="1028"/>
                </a:cubicBezTo>
                <a:cubicBezTo>
                  <a:pt x="576" y="1034"/>
                  <a:pt x="582" y="1037"/>
                  <a:pt x="588" y="1041"/>
                </a:cubicBezTo>
                <a:cubicBezTo>
                  <a:pt x="589" y="1042"/>
                  <a:pt x="591" y="1042"/>
                  <a:pt x="592" y="1043"/>
                </a:cubicBezTo>
                <a:cubicBezTo>
                  <a:pt x="595" y="1044"/>
                  <a:pt x="599" y="1046"/>
                  <a:pt x="601" y="1048"/>
                </a:cubicBezTo>
                <a:cubicBezTo>
                  <a:pt x="604" y="1052"/>
                  <a:pt x="608" y="1055"/>
                  <a:pt x="611" y="1058"/>
                </a:cubicBezTo>
                <a:cubicBezTo>
                  <a:pt x="612" y="1058"/>
                  <a:pt x="613" y="1060"/>
                  <a:pt x="613" y="1061"/>
                </a:cubicBezTo>
                <a:cubicBezTo>
                  <a:pt x="613" y="1062"/>
                  <a:pt x="613" y="1064"/>
                  <a:pt x="613" y="1065"/>
                </a:cubicBezTo>
                <a:cubicBezTo>
                  <a:pt x="614" y="1068"/>
                  <a:pt x="615" y="1071"/>
                  <a:pt x="614" y="1074"/>
                </a:cubicBezTo>
                <a:cubicBezTo>
                  <a:pt x="613" y="1075"/>
                  <a:pt x="614" y="1076"/>
                  <a:pt x="614" y="1077"/>
                </a:cubicBezTo>
                <a:cubicBezTo>
                  <a:pt x="616" y="1083"/>
                  <a:pt x="615" y="1089"/>
                  <a:pt x="614" y="1094"/>
                </a:cubicBezTo>
                <a:cubicBezTo>
                  <a:pt x="614" y="1095"/>
                  <a:pt x="614" y="1096"/>
                  <a:pt x="614" y="1097"/>
                </a:cubicBezTo>
                <a:cubicBezTo>
                  <a:pt x="616" y="1105"/>
                  <a:pt x="615" y="1114"/>
                  <a:pt x="615" y="1123"/>
                </a:cubicBezTo>
                <a:cubicBezTo>
                  <a:pt x="615" y="1125"/>
                  <a:pt x="615" y="1128"/>
                  <a:pt x="614" y="1130"/>
                </a:cubicBezTo>
                <a:cubicBezTo>
                  <a:pt x="614" y="1133"/>
                  <a:pt x="613" y="1136"/>
                  <a:pt x="612" y="1138"/>
                </a:cubicBezTo>
                <a:cubicBezTo>
                  <a:pt x="612" y="1140"/>
                  <a:pt x="612" y="1142"/>
                  <a:pt x="613" y="1143"/>
                </a:cubicBezTo>
                <a:cubicBezTo>
                  <a:pt x="613" y="1146"/>
                  <a:pt x="613" y="1149"/>
                  <a:pt x="612" y="1151"/>
                </a:cubicBezTo>
                <a:cubicBezTo>
                  <a:pt x="611" y="1154"/>
                  <a:pt x="611" y="1156"/>
                  <a:pt x="612" y="1159"/>
                </a:cubicBezTo>
                <a:cubicBezTo>
                  <a:pt x="614" y="1162"/>
                  <a:pt x="613" y="1166"/>
                  <a:pt x="614" y="1169"/>
                </a:cubicBezTo>
                <a:cubicBezTo>
                  <a:pt x="615" y="1171"/>
                  <a:pt x="614" y="1173"/>
                  <a:pt x="614" y="1174"/>
                </a:cubicBezTo>
                <a:cubicBezTo>
                  <a:pt x="614" y="1176"/>
                  <a:pt x="614" y="1177"/>
                  <a:pt x="615" y="1179"/>
                </a:cubicBezTo>
                <a:cubicBezTo>
                  <a:pt x="615" y="1180"/>
                  <a:pt x="615" y="1181"/>
                  <a:pt x="615" y="1183"/>
                </a:cubicBezTo>
                <a:cubicBezTo>
                  <a:pt x="614" y="1185"/>
                  <a:pt x="613" y="1187"/>
                  <a:pt x="613" y="1189"/>
                </a:cubicBezTo>
                <a:cubicBezTo>
                  <a:pt x="611" y="1195"/>
                  <a:pt x="610" y="1202"/>
                  <a:pt x="608" y="1208"/>
                </a:cubicBezTo>
                <a:cubicBezTo>
                  <a:pt x="608" y="1210"/>
                  <a:pt x="608" y="1211"/>
                  <a:pt x="607" y="1211"/>
                </a:cubicBezTo>
                <a:cubicBezTo>
                  <a:pt x="605" y="1213"/>
                  <a:pt x="605" y="1215"/>
                  <a:pt x="606" y="1217"/>
                </a:cubicBezTo>
                <a:cubicBezTo>
                  <a:pt x="608" y="1220"/>
                  <a:pt x="608" y="1224"/>
                  <a:pt x="610" y="1227"/>
                </a:cubicBezTo>
                <a:cubicBezTo>
                  <a:pt x="612" y="1229"/>
                  <a:pt x="612" y="1232"/>
                  <a:pt x="610" y="1235"/>
                </a:cubicBezTo>
                <a:cubicBezTo>
                  <a:pt x="609" y="1237"/>
                  <a:pt x="609" y="1238"/>
                  <a:pt x="609" y="1240"/>
                </a:cubicBezTo>
                <a:cubicBezTo>
                  <a:pt x="609" y="1242"/>
                  <a:pt x="609" y="1243"/>
                  <a:pt x="609" y="1245"/>
                </a:cubicBezTo>
                <a:cubicBezTo>
                  <a:pt x="609" y="1247"/>
                  <a:pt x="610" y="1249"/>
                  <a:pt x="611" y="1251"/>
                </a:cubicBezTo>
                <a:cubicBezTo>
                  <a:pt x="612" y="1252"/>
                  <a:pt x="613" y="1253"/>
                  <a:pt x="613" y="1254"/>
                </a:cubicBezTo>
                <a:cubicBezTo>
                  <a:pt x="610" y="1253"/>
                  <a:pt x="610" y="1254"/>
                  <a:pt x="609" y="1256"/>
                </a:cubicBezTo>
                <a:cubicBezTo>
                  <a:pt x="609" y="1257"/>
                  <a:pt x="609" y="1258"/>
                  <a:pt x="609" y="1259"/>
                </a:cubicBezTo>
                <a:cubicBezTo>
                  <a:pt x="609" y="1262"/>
                  <a:pt x="610" y="1264"/>
                  <a:pt x="610" y="1267"/>
                </a:cubicBezTo>
                <a:cubicBezTo>
                  <a:pt x="610" y="1268"/>
                  <a:pt x="612" y="1269"/>
                  <a:pt x="613" y="1268"/>
                </a:cubicBezTo>
                <a:cubicBezTo>
                  <a:pt x="614" y="1267"/>
                  <a:pt x="615" y="1266"/>
                  <a:pt x="615" y="1264"/>
                </a:cubicBezTo>
                <a:cubicBezTo>
                  <a:pt x="615" y="1262"/>
                  <a:pt x="615" y="1260"/>
                  <a:pt x="615" y="1258"/>
                </a:cubicBezTo>
                <a:cubicBezTo>
                  <a:pt x="615" y="1257"/>
                  <a:pt x="615" y="1255"/>
                  <a:pt x="614" y="1254"/>
                </a:cubicBezTo>
                <a:cubicBezTo>
                  <a:pt x="615" y="1254"/>
                  <a:pt x="616" y="1254"/>
                  <a:pt x="618" y="1253"/>
                </a:cubicBezTo>
                <a:cubicBezTo>
                  <a:pt x="619" y="1252"/>
                  <a:pt x="619" y="1253"/>
                  <a:pt x="619" y="1254"/>
                </a:cubicBezTo>
                <a:cubicBezTo>
                  <a:pt x="619" y="1255"/>
                  <a:pt x="620" y="1256"/>
                  <a:pt x="620" y="1256"/>
                </a:cubicBezTo>
                <a:cubicBezTo>
                  <a:pt x="620" y="1260"/>
                  <a:pt x="619" y="1264"/>
                  <a:pt x="619" y="1268"/>
                </a:cubicBezTo>
                <a:cubicBezTo>
                  <a:pt x="619" y="1271"/>
                  <a:pt x="619" y="1275"/>
                  <a:pt x="618" y="1279"/>
                </a:cubicBezTo>
                <a:cubicBezTo>
                  <a:pt x="618" y="1280"/>
                  <a:pt x="618" y="1281"/>
                  <a:pt x="619" y="1282"/>
                </a:cubicBezTo>
                <a:cubicBezTo>
                  <a:pt x="621" y="1285"/>
                  <a:pt x="620" y="1289"/>
                  <a:pt x="618" y="1292"/>
                </a:cubicBezTo>
                <a:cubicBezTo>
                  <a:pt x="618" y="1293"/>
                  <a:pt x="618" y="1293"/>
                  <a:pt x="617" y="1292"/>
                </a:cubicBezTo>
                <a:cubicBezTo>
                  <a:pt x="617" y="1292"/>
                  <a:pt x="616" y="1292"/>
                  <a:pt x="616" y="1292"/>
                </a:cubicBezTo>
                <a:cubicBezTo>
                  <a:pt x="616" y="1291"/>
                  <a:pt x="616" y="1290"/>
                  <a:pt x="615" y="1289"/>
                </a:cubicBezTo>
                <a:cubicBezTo>
                  <a:pt x="613" y="1289"/>
                  <a:pt x="611" y="1290"/>
                  <a:pt x="610" y="1292"/>
                </a:cubicBezTo>
                <a:cubicBezTo>
                  <a:pt x="610" y="1295"/>
                  <a:pt x="608" y="1298"/>
                  <a:pt x="607" y="1300"/>
                </a:cubicBezTo>
                <a:cubicBezTo>
                  <a:pt x="607" y="1301"/>
                  <a:pt x="607" y="1301"/>
                  <a:pt x="607" y="1302"/>
                </a:cubicBezTo>
                <a:cubicBezTo>
                  <a:pt x="608" y="1302"/>
                  <a:pt x="608" y="1302"/>
                  <a:pt x="609" y="1302"/>
                </a:cubicBezTo>
                <a:cubicBezTo>
                  <a:pt x="610" y="1302"/>
                  <a:pt x="610" y="1301"/>
                  <a:pt x="611" y="1301"/>
                </a:cubicBezTo>
                <a:cubicBezTo>
                  <a:pt x="613" y="1301"/>
                  <a:pt x="614" y="1301"/>
                  <a:pt x="616" y="1302"/>
                </a:cubicBezTo>
                <a:cubicBezTo>
                  <a:pt x="617" y="1302"/>
                  <a:pt x="618" y="1304"/>
                  <a:pt x="617" y="1305"/>
                </a:cubicBezTo>
                <a:cubicBezTo>
                  <a:pt x="617" y="1307"/>
                  <a:pt x="616" y="1309"/>
                  <a:pt x="617" y="1311"/>
                </a:cubicBezTo>
                <a:cubicBezTo>
                  <a:pt x="617" y="1311"/>
                  <a:pt x="617" y="1311"/>
                  <a:pt x="617" y="1311"/>
                </a:cubicBezTo>
                <a:cubicBezTo>
                  <a:pt x="617" y="1311"/>
                  <a:pt x="617" y="1311"/>
                  <a:pt x="617" y="1312"/>
                </a:cubicBezTo>
                <a:cubicBezTo>
                  <a:pt x="617" y="1312"/>
                  <a:pt x="618" y="1312"/>
                  <a:pt x="617" y="1312"/>
                </a:cubicBezTo>
                <a:cubicBezTo>
                  <a:pt x="617" y="1312"/>
                  <a:pt x="617" y="1312"/>
                  <a:pt x="617" y="1312"/>
                </a:cubicBezTo>
                <a:cubicBezTo>
                  <a:pt x="617" y="1312"/>
                  <a:pt x="617" y="1312"/>
                  <a:pt x="617" y="1311"/>
                </a:cubicBezTo>
                <a:cubicBezTo>
                  <a:pt x="617" y="1311"/>
                  <a:pt x="617" y="1311"/>
                  <a:pt x="617" y="1311"/>
                </a:cubicBezTo>
                <a:cubicBezTo>
                  <a:pt x="615" y="1312"/>
                  <a:pt x="614" y="1312"/>
                  <a:pt x="612" y="1313"/>
                </a:cubicBezTo>
                <a:cubicBezTo>
                  <a:pt x="611" y="1314"/>
                  <a:pt x="611" y="1315"/>
                  <a:pt x="611" y="1316"/>
                </a:cubicBezTo>
                <a:cubicBezTo>
                  <a:pt x="611" y="1317"/>
                  <a:pt x="612" y="1318"/>
                  <a:pt x="612" y="1319"/>
                </a:cubicBezTo>
                <a:cubicBezTo>
                  <a:pt x="612" y="1320"/>
                  <a:pt x="613" y="1321"/>
                  <a:pt x="613" y="1321"/>
                </a:cubicBezTo>
                <a:cubicBezTo>
                  <a:pt x="613" y="1322"/>
                  <a:pt x="613" y="1324"/>
                  <a:pt x="614" y="1325"/>
                </a:cubicBezTo>
                <a:cubicBezTo>
                  <a:pt x="614" y="1325"/>
                  <a:pt x="615" y="1325"/>
                  <a:pt x="615" y="1325"/>
                </a:cubicBezTo>
                <a:cubicBezTo>
                  <a:pt x="615" y="1325"/>
                  <a:pt x="615" y="1325"/>
                  <a:pt x="615" y="1325"/>
                </a:cubicBezTo>
                <a:cubicBezTo>
                  <a:pt x="615" y="1325"/>
                  <a:pt x="615" y="1325"/>
                  <a:pt x="615" y="1325"/>
                </a:cubicBezTo>
                <a:cubicBezTo>
                  <a:pt x="615" y="1326"/>
                  <a:pt x="615" y="1326"/>
                  <a:pt x="615" y="1326"/>
                </a:cubicBezTo>
                <a:cubicBezTo>
                  <a:pt x="615" y="1326"/>
                  <a:pt x="615" y="1326"/>
                  <a:pt x="615" y="1325"/>
                </a:cubicBezTo>
                <a:cubicBezTo>
                  <a:pt x="615" y="1326"/>
                  <a:pt x="615" y="1327"/>
                  <a:pt x="615" y="1328"/>
                </a:cubicBezTo>
                <a:cubicBezTo>
                  <a:pt x="614" y="1330"/>
                  <a:pt x="614" y="1330"/>
                  <a:pt x="617" y="1332"/>
                </a:cubicBezTo>
                <a:cubicBezTo>
                  <a:pt x="618" y="1332"/>
                  <a:pt x="619" y="1333"/>
                  <a:pt x="620" y="1334"/>
                </a:cubicBezTo>
                <a:cubicBezTo>
                  <a:pt x="620" y="1334"/>
                  <a:pt x="620" y="1334"/>
                  <a:pt x="620" y="1334"/>
                </a:cubicBezTo>
                <a:cubicBezTo>
                  <a:pt x="620" y="1334"/>
                  <a:pt x="620" y="1334"/>
                  <a:pt x="621" y="1334"/>
                </a:cubicBezTo>
                <a:cubicBezTo>
                  <a:pt x="622" y="1336"/>
                  <a:pt x="622" y="1336"/>
                  <a:pt x="621" y="1338"/>
                </a:cubicBezTo>
                <a:cubicBezTo>
                  <a:pt x="621" y="1338"/>
                  <a:pt x="620" y="1338"/>
                  <a:pt x="620" y="1338"/>
                </a:cubicBezTo>
                <a:cubicBezTo>
                  <a:pt x="620" y="1338"/>
                  <a:pt x="620" y="1338"/>
                  <a:pt x="620" y="1338"/>
                </a:cubicBezTo>
                <a:cubicBezTo>
                  <a:pt x="621" y="1338"/>
                  <a:pt x="621" y="1338"/>
                  <a:pt x="621" y="1338"/>
                </a:cubicBezTo>
                <a:cubicBezTo>
                  <a:pt x="621" y="1340"/>
                  <a:pt x="622" y="1343"/>
                  <a:pt x="621" y="1346"/>
                </a:cubicBezTo>
                <a:cubicBezTo>
                  <a:pt x="620" y="1347"/>
                  <a:pt x="621" y="1348"/>
                  <a:pt x="623" y="1348"/>
                </a:cubicBezTo>
                <a:cubicBezTo>
                  <a:pt x="624" y="1348"/>
                  <a:pt x="625" y="1348"/>
                  <a:pt x="625" y="1346"/>
                </a:cubicBezTo>
                <a:cubicBezTo>
                  <a:pt x="625" y="1344"/>
                  <a:pt x="625" y="1342"/>
                  <a:pt x="626" y="1340"/>
                </a:cubicBezTo>
                <a:cubicBezTo>
                  <a:pt x="626" y="1340"/>
                  <a:pt x="626" y="1340"/>
                  <a:pt x="626" y="1340"/>
                </a:cubicBezTo>
                <a:cubicBezTo>
                  <a:pt x="625" y="1339"/>
                  <a:pt x="625" y="1339"/>
                  <a:pt x="625" y="1339"/>
                </a:cubicBezTo>
                <a:cubicBezTo>
                  <a:pt x="626" y="1339"/>
                  <a:pt x="626" y="1339"/>
                  <a:pt x="626" y="1339"/>
                </a:cubicBezTo>
                <a:cubicBezTo>
                  <a:pt x="626" y="1340"/>
                  <a:pt x="626" y="1340"/>
                  <a:pt x="626" y="1340"/>
                </a:cubicBezTo>
                <a:cubicBezTo>
                  <a:pt x="627" y="1341"/>
                  <a:pt x="627" y="1342"/>
                  <a:pt x="627" y="1343"/>
                </a:cubicBezTo>
                <a:cubicBezTo>
                  <a:pt x="627" y="1344"/>
                  <a:pt x="628" y="1345"/>
                  <a:pt x="628" y="1346"/>
                </a:cubicBezTo>
                <a:cubicBezTo>
                  <a:pt x="629" y="1347"/>
                  <a:pt x="630" y="1348"/>
                  <a:pt x="629" y="1349"/>
                </a:cubicBezTo>
                <a:cubicBezTo>
                  <a:pt x="628" y="1350"/>
                  <a:pt x="627" y="1351"/>
                  <a:pt x="626" y="1351"/>
                </a:cubicBezTo>
                <a:cubicBezTo>
                  <a:pt x="625" y="1351"/>
                  <a:pt x="625" y="1351"/>
                  <a:pt x="624" y="1351"/>
                </a:cubicBezTo>
                <a:cubicBezTo>
                  <a:pt x="624" y="1351"/>
                  <a:pt x="623" y="1351"/>
                  <a:pt x="623" y="1352"/>
                </a:cubicBezTo>
                <a:cubicBezTo>
                  <a:pt x="623" y="1352"/>
                  <a:pt x="623" y="1353"/>
                  <a:pt x="624" y="1353"/>
                </a:cubicBezTo>
                <a:cubicBezTo>
                  <a:pt x="624" y="1353"/>
                  <a:pt x="625" y="1354"/>
                  <a:pt x="626" y="1354"/>
                </a:cubicBezTo>
                <a:cubicBezTo>
                  <a:pt x="629" y="1354"/>
                  <a:pt x="630" y="1356"/>
                  <a:pt x="631" y="1358"/>
                </a:cubicBezTo>
                <a:cubicBezTo>
                  <a:pt x="630" y="1360"/>
                  <a:pt x="631" y="1361"/>
                  <a:pt x="632" y="1362"/>
                </a:cubicBezTo>
                <a:cubicBezTo>
                  <a:pt x="634" y="1363"/>
                  <a:pt x="636" y="1364"/>
                  <a:pt x="638" y="1366"/>
                </a:cubicBezTo>
                <a:cubicBezTo>
                  <a:pt x="638" y="1366"/>
                  <a:pt x="638" y="1366"/>
                  <a:pt x="638" y="1366"/>
                </a:cubicBezTo>
                <a:cubicBezTo>
                  <a:pt x="638" y="1366"/>
                  <a:pt x="638" y="1366"/>
                  <a:pt x="638" y="1366"/>
                </a:cubicBezTo>
                <a:cubicBezTo>
                  <a:pt x="639" y="1366"/>
                  <a:pt x="639" y="1367"/>
                  <a:pt x="639" y="1367"/>
                </a:cubicBezTo>
                <a:cubicBezTo>
                  <a:pt x="640" y="1367"/>
                  <a:pt x="640" y="1367"/>
                  <a:pt x="640" y="1367"/>
                </a:cubicBezTo>
                <a:cubicBezTo>
                  <a:pt x="640" y="1368"/>
                  <a:pt x="640" y="1368"/>
                  <a:pt x="640" y="1368"/>
                </a:cubicBezTo>
                <a:cubicBezTo>
                  <a:pt x="640" y="1367"/>
                  <a:pt x="640" y="1367"/>
                  <a:pt x="640" y="1367"/>
                </a:cubicBezTo>
                <a:cubicBezTo>
                  <a:pt x="640" y="1367"/>
                  <a:pt x="639" y="1367"/>
                  <a:pt x="639" y="1367"/>
                </a:cubicBezTo>
                <a:cubicBezTo>
                  <a:pt x="639" y="1367"/>
                  <a:pt x="638" y="1367"/>
                  <a:pt x="638" y="1366"/>
                </a:cubicBezTo>
                <a:cubicBezTo>
                  <a:pt x="638" y="1366"/>
                  <a:pt x="638" y="1366"/>
                  <a:pt x="638" y="1366"/>
                </a:cubicBezTo>
                <a:cubicBezTo>
                  <a:pt x="638" y="1366"/>
                  <a:pt x="638" y="1366"/>
                  <a:pt x="638" y="1366"/>
                </a:cubicBezTo>
                <a:cubicBezTo>
                  <a:pt x="635" y="1366"/>
                  <a:pt x="633" y="1365"/>
                  <a:pt x="631" y="1364"/>
                </a:cubicBezTo>
                <a:cubicBezTo>
                  <a:pt x="630" y="1364"/>
                  <a:pt x="630" y="1364"/>
                  <a:pt x="629" y="1364"/>
                </a:cubicBezTo>
                <a:cubicBezTo>
                  <a:pt x="629" y="1364"/>
                  <a:pt x="628" y="1364"/>
                  <a:pt x="628" y="1364"/>
                </a:cubicBezTo>
                <a:cubicBezTo>
                  <a:pt x="628" y="1365"/>
                  <a:pt x="629" y="1366"/>
                  <a:pt x="629" y="1366"/>
                </a:cubicBezTo>
                <a:cubicBezTo>
                  <a:pt x="632" y="1368"/>
                  <a:pt x="636" y="1371"/>
                  <a:pt x="639" y="1374"/>
                </a:cubicBezTo>
                <a:cubicBezTo>
                  <a:pt x="640" y="1375"/>
                  <a:pt x="642" y="1376"/>
                  <a:pt x="643" y="1376"/>
                </a:cubicBezTo>
                <a:cubicBezTo>
                  <a:pt x="644" y="1376"/>
                  <a:pt x="646" y="1376"/>
                  <a:pt x="647" y="1376"/>
                </a:cubicBezTo>
                <a:cubicBezTo>
                  <a:pt x="647" y="1376"/>
                  <a:pt x="647" y="1375"/>
                  <a:pt x="648" y="1374"/>
                </a:cubicBezTo>
                <a:cubicBezTo>
                  <a:pt x="648" y="1374"/>
                  <a:pt x="648" y="1374"/>
                  <a:pt x="648" y="1374"/>
                </a:cubicBezTo>
                <a:cubicBezTo>
                  <a:pt x="649" y="1374"/>
                  <a:pt x="649" y="1374"/>
                  <a:pt x="649" y="1375"/>
                </a:cubicBezTo>
                <a:cubicBezTo>
                  <a:pt x="649" y="1375"/>
                  <a:pt x="649" y="1376"/>
                  <a:pt x="649" y="1376"/>
                </a:cubicBezTo>
                <a:cubicBezTo>
                  <a:pt x="649" y="1376"/>
                  <a:pt x="650" y="1377"/>
                  <a:pt x="650" y="1377"/>
                </a:cubicBezTo>
                <a:cubicBezTo>
                  <a:pt x="652" y="1377"/>
                  <a:pt x="653" y="1378"/>
                  <a:pt x="653" y="1380"/>
                </a:cubicBezTo>
                <a:cubicBezTo>
                  <a:pt x="653" y="1381"/>
                  <a:pt x="653" y="1381"/>
                  <a:pt x="654" y="1381"/>
                </a:cubicBezTo>
                <a:cubicBezTo>
                  <a:pt x="656" y="1382"/>
                  <a:pt x="657" y="1383"/>
                  <a:pt x="658" y="1385"/>
                </a:cubicBezTo>
                <a:cubicBezTo>
                  <a:pt x="658" y="1386"/>
                  <a:pt x="660" y="1387"/>
                  <a:pt x="661" y="1387"/>
                </a:cubicBezTo>
                <a:cubicBezTo>
                  <a:pt x="662" y="1385"/>
                  <a:pt x="662" y="1384"/>
                  <a:pt x="664" y="1383"/>
                </a:cubicBezTo>
                <a:cubicBezTo>
                  <a:pt x="665" y="1383"/>
                  <a:pt x="665" y="1383"/>
                  <a:pt x="665" y="1384"/>
                </a:cubicBezTo>
                <a:cubicBezTo>
                  <a:pt x="666" y="1384"/>
                  <a:pt x="666" y="1385"/>
                  <a:pt x="666" y="1385"/>
                </a:cubicBezTo>
                <a:cubicBezTo>
                  <a:pt x="665" y="1386"/>
                  <a:pt x="665" y="1388"/>
                  <a:pt x="666" y="1388"/>
                </a:cubicBezTo>
                <a:cubicBezTo>
                  <a:pt x="667" y="1389"/>
                  <a:pt x="668" y="1389"/>
                  <a:pt x="669" y="1390"/>
                </a:cubicBezTo>
                <a:cubicBezTo>
                  <a:pt x="670" y="1390"/>
                  <a:pt x="671" y="1389"/>
                  <a:pt x="672" y="1389"/>
                </a:cubicBezTo>
                <a:cubicBezTo>
                  <a:pt x="673" y="1389"/>
                  <a:pt x="674" y="1389"/>
                  <a:pt x="675" y="1389"/>
                </a:cubicBezTo>
                <a:cubicBezTo>
                  <a:pt x="677" y="1390"/>
                  <a:pt x="677" y="1390"/>
                  <a:pt x="677" y="1387"/>
                </a:cubicBezTo>
                <a:cubicBezTo>
                  <a:pt x="677" y="1387"/>
                  <a:pt x="676" y="1387"/>
                  <a:pt x="676" y="1387"/>
                </a:cubicBezTo>
                <a:cubicBezTo>
                  <a:pt x="676" y="1387"/>
                  <a:pt x="676" y="1387"/>
                  <a:pt x="676" y="1387"/>
                </a:cubicBezTo>
                <a:cubicBezTo>
                  <a:pt x="676" y="1387"/>
                  <a:pt x="676" y="1386"/>
                  <a:pt x="676" y="1386"/>
                </a:cubicBezTo>
                <a:cubicBezTo>
                  <a:pt x="676" y="1386"/>
                  <a:pt x="676" y="1386"/>
                  <a:pt x="676" y="1387"/>
                </a:cubicBezTo>
                <a:cubicBezTo>
                  <a:pt x="676" y="1387"/>
                  <a:pt x="677" y="1387"/>
                  <a:pt x="677" y="1387"/>
                </a:cubicBezTo>
                <a:cubicBezTo>
                  <a:pt x="677" y="1387"/>
                  <a:pt x="677" y="1387"/>
                  <a:pt x="677" y="1387"/>
                </a:cubicBezTo>
                <a:cubicBezTo>
                  <a:pt x="678" y="1387"/>
                  <a:pt x="680" y="1386"/>
                  <a:pt x="681" y="1386"/>
                </a:cubicBezTo>
                <a:cubicBezTo>
                  <a:pt x="683" y="1385"/>
                  <a:pt x="683" y="1384"/>
                  <a:pt x="683" y="1383"/>
                </a:cubicBezTo>
                <a:cubicBezTo>
                  <a:pt x="684" y="1382"/>
                  <a:pt x="684" y="1382"/>
                  <a:pt x="685" y="1382"/>
                </a:cubicBezTo>
                <a:cubicBezTo>
                  <a:pt x="686" y="1383"/>
                  <a:pt x="687" y="1383"/>
                  <a:pt x="688" y="1383"/>
                </a:cubicBezTo>
                <a:cubicBezTo>
                  <a:pt x="690" y="1382"/>
                  <a:pt x="692" y="1380"/>
                  <a:pt x="694" y="1379"/>
                </a:cubicBezTo>
                <a:cubicBezTo>
                  <a:pt x="694" y="1379"/>
                  <a:pt x="694" y="1378"/>
                  <a:pt x="693" y="1378"/>
                </a:cubicBezTo>
                <a:cubicBezTo>
                  <a:pt x="693" y="1377"/>
                  <a:pt x="691" y="1378"/>
                  <a:pt x="690" y="1377"/>
                </a:cubicBezTo>
                <a:cubicBezTo>
                  <a:pt x="687" y="1376"/>
                  <a:pt x="683" y="1374"/>
                  <a:pt x="679" y="1372"/>
                </a:cubicBezTo>
                <a:cubicBezTo>
                  <a:pt x="679" y="1372"/>
                  <a:pt x="678" y="1372"/>
                  <a:pt x="678" y="1371"/>
                </a:cubicBezTo>
                <a:cubicBezTo>
                  <a:pt x="676" y="1369"/>
                  <a:pt x="674" y="1368"/>
                  <a:pt x="672" y="1366"/>
                </a:cubicBezTo>
                <a:cubicBezTo>
                  <a:pt x="671" y="1365"/>
                  <a:pt x="671" y="1364"/>
                  <a:pt x="671" y="1362"/>
                </a:cubicBezTo>
                <a:cubicBezTo>
                  <a:pt x="670" y="1358"/>
                  <a:pt x="668" y="1357"/>
                  <a:pt x="664" y="1357"/>
                </a:cubicBezTo>
                <a:cubicBezTo>
                  <a:pt x="663" y="1357"/>
                  <a:pt x="662" y="1357"/>
                  <a:pt x="661" y="1357"/>
                </a:cubicBezTo>
                <a:cubicBezTo>
                  <a:pt x="661" y="1357"/>
                  <a:pt x="661" y="1357"/>
                  <a:pt x="661" y="1357"/>
                </a:cubicBezTo>
                <a:cubicBezTo>
                  <a:pt x="661" y="1357"/>
                  <a:pt x="661" y="1357"/>
                  <a:pt x="661" y="1357"/>
                </a:cubicBezTo>
                <a:cubicBezTo>
                  <a:pt x="660" y="1358"/>
                  <a:pt x="660" y="1359"/>
                  <a:pt x="660" y="1359"/>
                </a:cubicBezTo>
                <a:cubicBezTo>
                  <a:pt x="657" y="1361"/>
                  <a:pt x="657" y="1363"/>
                  <a:pt x="657" y="1366"/>
                </a:cubicBezTo>
                <a:cubicBezTo>
                  <a:pt x="657" y="1366"/>
                  <a:pt x="657" y="1366"/>
                  <a:pt x="657" y="1367"/>
                </a:cubicBezTo>
                <a:cubicBezTo>
                  <a:pt x="657" y="1367"/>
                  <a:pt x="656" y="1367"/>
                  <a:pt x="656" y="1367"/>
                </a:cubicBezTo>
                <a:cubicBezTo>
                  <a:pt x="656" y="1367"/>
                  <a:pt x="656" y="1367"/>
                  <a:pt x="656" y="1366"/>
                </a:cubicBezTo>
                <a:cubicBezTo>
                  <a:pt x="656" y="1365"/>
                  <a:pt x="655" y="1364"/>
                  <a:pt x="656" y="1363"/>
                </a:cubicBezTo>
                <a:cubicBezTo>
                  <a:pt x="656" y="1360"/>
                  <a:pt x="658" y="1358"/>
                  <a:pt x="661" y="1357"/>
                </a:cubicBezTo>
                <a:cubicBezTo>
                  <a:pt x="661" y="1357"/>
                  <a:pt x="661" y="1357"/>
                  <a:pt x="661" y="1357"/>
                </a:cubicBezTo>
                <a:cubicBezTo>
                  <a:pt x="661" y="1357"/>
                  <a:pt x="661" y="1357"/>
                  <a:pt x="661" y="1357"/>
                </a:cubicBezTo>
                <a:cubicBezTo>
                  <a:pt x="662" y="1355"/>
                  <a:pt x="663" y="1354"/>
                  <a:pt x="665" y="1354"/>
                </a:cubicBezTo>
                <a:cubicBezTo>
                  <a:pt x="665" y="1355"/>
                  <a:pt x="665" y="1355"/>
                  <a:pt x="666" y="1355"/>
                </a:cubicBezTo>
                <a:cubicBezTo>
                  <a:pt x="666" y="1354"/>
                  <a:pt x="667" y="1354"/>
                  <a:pt x="667" y="1354"/>
                </a:cubicBezTo>
                <a:cubicBezTo>
                  <a:pt x="667" y="1353"/>
                  <a:pt x="667" y="1353"/>
                  <a:pt x="667" y="1352"/>
                </a:cubicBezTo>
                <a:cubicBezTo>
                  <a:pt x="666" y="1350"/>
                  <a:pt x="664" y="1349"/>
                  <a:pt x="663" y="1347"/>
                </a:cubicBezTo>
                <a:cubicBezTo>
                  <a:pt x="662" y="1345"/>
                  <a:pt x="662" y="1342"/>
                  <a:pt x="661" y="1340"/>
                </a:cubicBezTo>
                <a:cubicBezTo>
                  <a:pt x="660" y="1338"/>
                  <a:pt x="661" y="1335"/>
                  <a:pt x="662" y="1334"/>
                </a:cubicBezTo>
                <a:cubicBezTo>
                  <a:pt x="663" y="1333"/>
                  <a:pt x="664" y="1332"/>
                  <a:pt x="665" y="1331"/>
                </a:cubicBezTo>
                <a:cubicBezTo>
                  <a:pt x="667" y="1329"/>
                  <a:pt x="668" y="1327"/>
                  <a:pt x="668" y="1324"/>
                </a:cubicBezTo>
                <a:cubicBezTo>
                  <a:pt x="668" y="1322"/>
                  <a:pt x="668" y="1320"/>
                  <a:pt x="670" y="1318"/>
                </a:cubicBezTo>
                <a:cubicBezTo>
                  <a:pt x="672" y="1316"/>
                  <a:pt x="674" y="1314"/>
                  <a:pt x="675" y="1312"/>
                </a:cubicBezTo>
                <a:cubicBezTo>
                  <a:pt x="676" y="1311"/>
                  <a:pt x="677" y="1309"/>
                  <a:pt x="676" y="1308"/>
                </a:cubicBezTo>
                <a:cubicBezTo>
                  <a:pt x="676" y="1307"/>
                  <a:pt x="676" y="1306"/>
                  <a:pt x="676" y="1305"/>
                </a:cubicBezTo>
                <a:cubicBezTo>
                  <a:pt x="675" y="1303"/>
                  <a:pt x="675" y="1301"/>
                  <a:pt x="672" y="1301"/>
                </a:cubicBezTo>
                <a:cubicBezTo>
                  <a:pt x="670" y="1301"/>
                  <a:pt x="669" y="1300"/>
                  <a:pt x="668" y="1299"/>
                </a:cubicBezTo>
                <a:cubicBezTo>
                  <a:pt x="666" y="1298"/>
                  <a:pt x="665" y="1297"/>
                  <a:pt x="664" y="1296"/>
                </a:cubicBezTo>
                <a:cubicBezTo>
                  <a:pt x="661" y="1293"/>
                  <a:pt x="661" y="1290"/>
                  <a:pt x="663" y="1287"/>
                </a:cubicBezTo>
                <a:cubicBezTo>
                  <a:pt x="664" y="1286"/>
                  <a:pt x="665" y="1285"/>
                  <a:pt x="666" y="1284"/>
                </a:cubicBezTo>
                <a:cubicBezTo>
                  <a:pt x="668" y="1283"/>
                  <a:pt x="670" y="1283"/>
                  <a:pt x="671" y="1282"/>
                </a:cubicBezTo>
                <a:cubicBezTo>
                  <a:pt x="672" y="1282"/>
                  <a:pt x="673" y="1281"/>
                  <a:pt x="673" y="1281"/>
                </a:cubicBezTo>
                <a:cubicBezTo>
                  <a:pt x="673" y="1278"/>
                  <a:pt x="675" y="1276"/>
                  <a:pt x="674" y="1273"/>
                </a:cubicBezTo>
                <a:cubicBezTo>
                  <a:pt x="673" y="1273"/>
                  <a:pt x="673" y="1272"/>
                  <a:pt x="673" y="1271"/>
                </a:cubicBezTo>
                <a:cubicBezTo>
                  <a:pt x="673" y="1268"/>
                  <a:pt x="674" y="1266"/>
                  <a:pt x="675" y="1264"/>
                </a:cubicBezTo>
                <a:cubicBezTo>
                  <a:pt x="677" y="1263"/>
                  <a:pt x="677" y="1262"/>
                  <a:pt x="678" y="1261"/>
                </a:cubicBezTo>
                <a:cubicBezTo>
                  <a:pt x="678" y="1261"/>
                  <a:pt x="678" y="1261"/>
                  <a:pt x="678" y="1261"/>
                </a:cubicBezTo>
                <a:cubicBezTo>
                  <a:pt x="678" y="1261"/>
                  <a:pt x="678" y="1260"/>
                  <a:pt x="678" y="1260"/>
                </a:cubicBezTo>
                <a:cubicBezTo>
                  <a:pt x="677" y="1260"/>
                  <a:pt x="677" y="1260"/>
                  <a:pt x="676" y="1260"/>
                </a:cubicBezTo>
                <a:cubicBezTo>
                  <a:pt x="676" y="1260"/>
                  <a:pt x="676" y="1259"/>
                  <a:pt x="676" y="1259"/>
                </a:cubicBezTo>
                <a:cubicBezTo>
                  <a:pt x="676" y="1259"/>
                  <a:pt x="677" y="1259"/>
                  <a:pt x="677" y="1259"/>
                </a:cubicBezTo>
                <a:cubicBezTo>
                  <a:pt x="677" y="1259"/>
                  <a:pt x="678" y="1260"/>
                  <a:pt x="678" y="1260"/>
                </a:cubicBezTo>
                <a:cubicBezTo>
                  <a:pt x="678" y="1260"/>
                  <a:pt x="678" y="1260"/>
                  <a:pt x="679" y="1260"/>
                </a:cubicBezTo>
                <a:cubicBezTo>
                  <a:pt x="679" y="1260"/>
                  <a:pt x="678" y="1261"/>
                  <a:pt x="678" y="1261"/>
                </a:cubicBezTo>
                <a:cubicBezTo>
                  <a:pt x="679" y="1261"/>
                  <a:pt x="680" y="1261"/>
                  <a:pt x="680" y="1261"/>
                </a:cubicBezTo>
                <a:cubicBezTo>
                  <a:pt x="682" y="1261"/>
                  <a:pt x="684" y="1259"/>
                  <a:pt x="683" y="1258"/>
                </a:cubicBezTo>
                <a:cubicBezTo>
                  <a:pt x="683" y="1256"/>
                  <a:pt x="682" y="1255"/>
                  <a:pt x="682" y="1253"/>
                </a:cubicBezTo>
                <a:cubicBezTo>
                  <a:pt x="682" y="1253"/>
                  <a:pt x="681" y="1252"/>
                  <a:pt x="680" y="1253"/>
                </a:cubicBezTo>
                <a:cubicBezTo>
                  <a:pt x="679" y="1253"/>
                  <a:pt x="679" y="1253"/>
                  <a:pt x="678" y="1253"/>
                </a:cubicBezTo>
                <a:cubicBezTo>
                  <a:pt x="676" y="1255"/>
                  <a:pt x="673" y="1253"/>
                  <a:pt x="672" y="1251"/>
                </a:cubicBezTo>
                <a:cubicBezTo>
                  <a:pt x="672" y="1249"/>
                  <a:pt x="671" y="1247"/>
                  <a:pt x="671" y="1245"/>
                </a:cubicBezTo>
                <a:cubicBezTo>
                  <a:pt x="671" y="1245"/>
                  <a:pt x="671" y="1244"/>
                  <a:pt x="671" y="1244"/>
                </a:cubicBezTo>
                <a:cubicBezTo>
                  <a:pt x="670" y="1243"/>
                  <a:pt x="672" y="1242"/>
                  <a:pt x="673" y="1242"/>
                </a:cubicBezTo>
                <a:cubicBezTo>
                  <a:pt x="675" y="1243"/>
                  <a:pt x="676" y="1243"/>
                  <a:pt x="678" y="1244"/>
                </a:cubicBezTo>
                <a:cubicBezTo>
                  <a:pt x="680" y="1245"/>
                  <a:pt x="682" y="1245"/>
                  <a:pt x="685" y="1245"/>
                </a:cubicBezTo>
                <a:cubicBezTo>
                  <a:pt x="687" y="1245"/>
                  <a:pt x="690" y="1242"/>
                  <a:pt x="690" y="1240"/>
                </a:cubicBezTo>
                <a:cubicBezTo>
                  <a:pt x="690" y="1238"/>
                  <a:pt x="689" y="1236"/>
                  <a:pt x="689" y="1235"/>
                </a:cubicBezTo>
                <a:cubicBezTo>
                  <a:pt x="689" y="1233"/>
                  <a:pt x="690" y="1231"/>
                  <a:pt x="690" y="1229"/>
                </a:cubicBezTo>
                <a:cubicBezTo>
                  <a:pt x="690" y="1228"/>
                  <a:pt x="690" y="1228"/>
                  <a:pt x="690" y="1228"/>
                </a:cubicBezTo>
                <a:cubicBezTo>
                  <a:pt x="689" y="1227"/>
                  <a:pt x="689" y="1227"/>
                  <a:pt x="689" y="1226"/>
                </a:cubicBezTo>
                <a:cubicBezTo>
                  <a:pt x="689" y="1224"/>
                  <a:pt x="690" y="1223"/>
                  <a:pt x="691" y="1224"/>
                </a:cubicBezTo>
                <a:cubicBezTo>
                  <a:pt x="698" y="1225"/>
                  <a:pt x="704" y="1224"/>
                  <a:pt x="710" y="1222"/>
                </a:cubicBezTo>
                <a:cubicBezTo>
                  <a:pt x="712" y="1221"/>
                  <a:pt x="714" y="1221"/>
                  <a:pt x="715" y="1220"/>
                </a:cubicBezTo>
                <a:cubicBezTo>
                  <a:pt x="718" y="1219"/>
                  <a:pt x="720" y="1217"/>
                  <a:pt x="721" y="1214"/>
                </a:cubicBezTo>
                <a:cubicBezTo>
                  <a:pt x="721" y="1212"/>
                  <a:pt x="722" y="1210"/>
                  <a:pt x="723" y="1208"/>
                </a:cubicBezTo>
                <a:cubicBezTo>
                  <a:pt x="724" y="1207"/>
                  <a:pt x="724" y="1206"/>
                  <a:pt x="724" y="1205"/>
                </a:cubicBezTo>
                <a:cubicBezTo>
                  <a:pt x="724" y="1204"/>
                  <a:pt x="724" y="1202"/>
                  <a:pt x="723" y="1201"/>
                </a:cubicBezTo>
                <a:cubicBezTo>
                  <a:pt x="722" y="1201"/>
                  <a:pt x="721" y="1201"/>
                  <a:pt x="720" y="1200"/>
                </a:cubicBezTo>
                <a:cubicBezTo>
                  <a:pt x="719" y="1200"/>
                  <a:pt x="719" y="1199"/>
                  <a:pt x="719" y="1198"/>
                </a:cubicBezTo>
                <a:cubicBezTo>
                  <a:pt x="719" y="1197"/>
                  <a:pt x="719" y="1196"/>
                  <a:pt x="720" y="1195"/>
                </a:cubicBezTo>
                <a:cubicBezTo>
                  <a:pt x="721" y="1193"/>
                  <a:pt x="719" y="1191"/>
                  <a:pt x="718" y="1190"/>
                </a:cubicBezTo>
                <a:cubicBezTo>
                  <a:pt x="716" y="1188"/>
                  <a:pt x="714" y="1187"/>
                  <a:pt x="712" y="1186"/>
                </a:cubicBezTo>
                <a:cubicBezTo>
                  <a:pt x="712" y="1186"/>
                  <a:pt x="712" y="1185"/>
                  <a:pt x="711" y="1185"/>
                </a:cubicBezTo>
                <a:cubicBezTo>
                  <a:pt x="711" y="1185"/>
                  <a:pt x="711" y="1185"/>
                  <a:pt x="711" y="1185"/>
                </a:cubicBezTo>
                <a:cubicBezTo>
                  <a:pt x="711" y="1185"/>
                  <a:pt x="711" y="1185"/>
                  <a:pt x="711" y="1185"/>
                </a:cubicBezTo>
                <a:cubicBezTo>
                  <a:pt x="711" y="1185"/>
                  <a:pt x="711" y="1185"/>
                  <a:pt x="711" y="1185"/>
                </a:cubicBezTo>
                <a:cubicBezTo>
                  <a:pt x="711" y="1185"/>
                  <a:pt x="711" y="1185"/>
                  <a:pt x="711" y="1185"/>
                </a:cubicBezTo>
                <a:cubicBezTo>
                  <a:pt x="712" y="1185"/>
                  <a:pt x="712" y="1185"/>
                  <a:pt x="712" y="1185"/>
                </a:cubicBezTo>
                <a:cubicBezTo>
                  <a:pt x="712" y="1185"/>
                  <a:pt x="712" y="1185"/>
                  <a:pt x="712" y="1186"/>
                </a:cubicBezTo>
                <a:cubicBezTo>
                  <a:pt x="716" y="1186"/>
                  <a:pt x="720" y="1186"/>
                  <a:pt x="724" y="1188"/>
                </a:cubicBezTo>
                <a:cubicBezTo>
                  <a:pt x="725" y="1189"/>
                  <a:pt x="726" y="1189"/>
                  <a:pt x="727" y="1189"/>
                </a:cubicBezTo>
                <a:cubicBezTo>
                  <a:pt x="728" y="1189"/>
                  <a:pt x="730" y="1189"/>
                  <a:pt x="732" y="1189"/>
                </a:cubicBezTo>
                <a:cubicBezTo>
                  <a:pt x="736" y="1189"/>
                  <a:pt x="740" y="1187"/>
                  <a:pt x="742" y="1183"/>
                </a:cubicBezTo>
                <a:cubicBezTo>
                  <a:pt x="743" y="1181"/>
                  <a:pt x="744" y="1179"/>
                  <a:pt x="746" y="1178"/>
                </a:cubicBezTo>
                <a:cubicBezTo>
                  <a:pt x="748" y="1176"/>
                  <a:pt x="749" y="1173"/>
                  <a:pt x="750" y="1171"/>
                </a:cubicBezTo>
                <a:cubicBezTo>
                  <a:pt x="750" y="1168"/>
                  <a:pt x="751" y="1165"/>
                  <a:pt x="752" y="1162"/>
                </a:cubicBezTo>
                <a:cubicBezTo>
                  <a:pt x="752" y="1163"/>
                  <a:pt x="752" y="1163"/>
                  <a:pt x="752" y="1163"/>
                </a:cubicBezTo>
                <a:cubicBezTo>
                  <a:pt x="752" y="1163"/>
                  <a:pt x="752" y="1162"/>
                  <a:pt x="752" y="1162"/>
                </a:cubicBezTo>
                <a:cubicBezTo>
                  <a:pt x="752" y="1162"/>
                  <a:pt x="752" y="1162"/>
                  <a:pt x="752" y="1162"/>
                </a:cubicBezTo>
                <a:cubicBezTo>
                  <a:pt x="751" y="1160"/>
                  <a:pt x="751" y="1159"/>
                  <a:pt x="753" y="1158"/>
                </a:cubicBezTo>
                <a:cubicBezTo>
                  <a:pt x="754" y="1157"/>
                  <a:pt x="755" y="1157"/>
                  <a:pt x="755" y="1157"/>
                </a:cubicBezTo>
                <a:cubicBezTo>
                  <a:pt x="756" y="1155"/>
                  <a:pt x="757" y="1153"/>
                  <a:pt x="758" y="1151"/>
                </a:cubicBezTo>
                <a:cubicBezTo>
                  <a:pt x="758" y="1151"/>
                  <a:pt x="759" y="1150"/>
                  <a:pt x="759" y="1150"/>
                </a:cubicBezTo>
                <a:cubicBezTo>
                  <a:pt x="760" y="1150"/>
                  <a:pt x="760" y="1151"/>
                  <a:pt x="760" y="1151"/>
                </a:cubicBezTo>
                <a:cubicBezTo>
                  <a:pt x="760" y="1152"/>
                  <a:pt x="761" y="1153"/>
                  <a:pt x="761" y="1154"/>
                </a:cubicBezTo>
                <a:cubicBezTo>
                  <a:pt x="762" y="1153"/>
                  <a:pt x="763" y="1152"/>
                  <a:pt x="764" y="1151"/>
                </a:cubicBezTo>
                <a:cubicBezTo>
                  <a:pt x="766" y="1145"/>
                  <a:pt x="769" y="1140"/>
                  <a:pt x="772" y="1135"/>
                </a:cubicBezTo>
                <a:cubicBezTo>
                  <a:pt x="775" y="1131"/>
                  <a:pt x="776" y="1127"/>
                  <a:pt x="774" y="1123"/>
                </a:cubicBezTo>
                <a:cubicBezTo>
                  <a:pt x="773" y="1123"/>
                  <a:pt x="773" y="1122"/>
                  <a:pt x="773" y="1121"/>
                </a:cubicBezTo>
                <a:cubicBezTo>
                  <a:pt x="772" y="1116"/>
                  <a:pt x="773" y="1112"/>
                  <a:pt x="778" y="1108"/>
                </a:cubicBezTo>
                <a:cubicBezTo>
                  <a:pt x="779" y="1107"/>
                  <a:pt x="781" y="1105"/>
                  <a:pt x="783" y="1103"/>
                </a:cubicBezTo>
                <a:cubicBezTo>
                  <a:pt x="785" y="1101"/>
                  <a:pt x="789" y="1099"/>
                  <a:pt x="792" y="1097"/>
                </a:cubicBezTo>
                <a:cubicBezTo>
                  <a:pt x="794" y="1097"/>
                  <a:pt x="796" y="1096"/>
                  <a:pt x="797" y="1094"/>
                </a:cubicBezTo>
                <a:cubicBezTo>
                  <a:pt x="799" y="1093"/>
                  <a:pt x="800" y="1092"/>
                  <a:pt x="801" y="1091"/>
                </a:cubicBezTo>
                <a:cubicBezTo>
                  <a:pt x="801" y="1090"/>
                  <a:pt x="802" y="1090"/>
                  <a:pt x="802" y="1090"/>
                </a:cubicBezTo>
                <a:cubicBezTo>
                  <a:pt x="804" y="1090"/>
                  <a:pt x="806" y="1090"/>
                  <a:pt x="807" y="1090"/>
                </a:cubicBezTo>
                <a:cubicBezTo>
                  <a:pt x="809" y="1089"/>
                  <a:pt x="811" y="1090"/>
                  <a:pt x="812" y="1090"/>
                </a:cubicBezTo>
                <a:cubicBezTo>
                  <a:pt x="816" y="1090"/>
                  <a:pt x="819" y="1089"/>
                  <a:pt x="821" y="1086"/>
                </a:cubicBezTo>
                <a:cubicBezTo>
                  <a:pt x="822" y="1085"/>
                  <a:pt x="824" y="1084"/>
                  <a:pt x="825" y="1083"/>
                </a:cubicBezTo>
                <a:cubicBezTo>
                  <a:pt x="826" y="1083"/>
                  <a:pt x="827" y="1082"/>
                  <a:pt x="826" y="1080"/>
                </a:cubicBezTo>
                <a:cubicBezTo>
                  <a:pt x="826" y="1079"/>
                  <a:pt x="826" y="1077"/>
                  <a:pt x="827" y="1076"/>
                </a:cubicBezTo>
                <a:cubicBezTo>
                  <a:pt x="829" y="1073"/>
                  <a:pt x="830" y="1070"/>
                  <a:pt x="832" y="1067"/>
                </a:cubicBezTo>
                <a:cubicBezTo>
                  <a:pt x="834" y="1065"/>
                  <a:pt x="834" y="1062"/>
                  <a:pt x="834" y="1060"/>
                </a:cubicBezTo>
                <a:cubicBezTo>
                  <a:pt x="834" y="1057"/>
                  <a:pt x="834" y="1055"/>
                  <a:pt x="835" y="1054"/>
                </a:cubicBezTo>
                <a:cubicBezTo>
                  <a:pt x="837" y="1050"/>
                  <a:pt x="838" y="1047"/>
                  <a:pt x="838" y="1043"/>
                </a:cubicBezTo>
                <a:cubicBezTo>
                  <a:pt x="838" y="1038"/>
                  <a:pt x="838" y="1033"/>
                  <a:pt x="838" y="1029"/>
                </a:cubicBezTo>
                <a:cubicBezTo>
                  <a:pt x="838" y="1026"/>
                  <a:pt x="838" y="1022"/>
                  <a:pt x="838" y="1019"/>
                </a:cubicBezTo>
                <a:cubicBezTo>
                  <a:pt x="838" y="1018"/>
                  <a:pt x="838" y="1016"/>
                  <a:pt x="840" y="1015"/>
                </a:cubicBezTo>
                <a:cubicBezTo>
                  <a:pt x="844" y="1014"/>
                  <a:pt x="846" y="1010"/>
                  <a:pt x="847" y="1006"/>
                </a:cubicBezTo>
                <a:cubicBezTo>
                  <a:pt x="848" y="1006"/>
                  <a:pt x="848" y="1005"/>
                  <a:pt x="849" y="1004"/>
                </a:cubicBezTo>
                <a:cubicBezTo>
                  <a:pt x="850" y="1002"/>
                  <a:pt x="851" y="1000"/>
                  <a:pt x="853" y="998"/>
                </a:cubicBezTo>
                <a:cubicBezTo>
                  <a:pt x="856" y="996"/>
                  <a:pt x="858" y="993"/>
                  <a:pt x="860" y="991"/>
                </a:cubicBezTo>
                <a:cubicBezTo>
                  <a:pt x="862" y="989"/>
                  <a:pt x="864" y="986"/>
                  <a:pt x="865" y="983"/>
                </a:cubicBezTo>
                <a:cubicBezTo>
                  <a:pt x="866" y="980"/>
                  <a:pt x="867" y="973"/>
                  <a:pt x="866" y="971"/>
                </a:cubicBezTo>
                <a:cubicBezTo>
                  <a:pt x="865" y="967"/>
                  <a:pt x="864" y="963"/>
                  <a:pt x="862" y="959"/>
                </a:cubicBezTo>
                <a:close/>
                <a:moveTo>
                  <a:pt x="729" y="473"/>
                </a:moveTo>
                <a:cubicBezTo>
                  <a:pt x="729" y="473"/>
                  <a:pt x="729" y="473"/>
                  <a:pt x="729" y="473"/>
                </a:cubicBezTo>
                <a:cubicBezTo>
                  <a:pt x="728" y="476"/>
                  <a:pt x="726" y="476"/>
                  <a:pt x="725" y="477"/>
                </a:cubicBezTo>
                <a:cubicBezTo>
                  <a:pt x="724" y="476"/>
                  <a:pt x="724" y="476"/>
                  <a:pt x="724" y="476"/>
                </a:cubicBezTo>
                <a:cubicBezTo>
                  <a:pt x="725" y="474"/>
                  <a:pt x="727" y="473"/>
                  <a:pt x="729" y="473"/>
                </a:cubicBezTo>
                <a:close/>
                <a:moveTo>
                  <a:pt x="691" y="484"/>
                </a:moveTo>
                <a:cubicBezTo>
                  <a:pt x="691" y="484"/>
                  <a:pt x="691" y="484"/>
                  <a:pt x="691" y="484"/>
                </a:cubicBezTo>
                <a:cubicBezTo>
                  <a:pt x="692" y="484"/>
                  <a:pt x="692" y="484"/>
                  <a:pt x="692" y="484"/>
                </a:cubicBezTo>
                <a:lnTo>
                  <a:pt x="691" y="484"/>
                </a:lnTo>
                <a:close/>
                <a:moveTo>
                  <a:pt x="689" y="468"/>
                </a:moveTo>
                <a:cubicBezTo>
                  <a:pt x="691" y="467"/>
                  <a:pt x="692" y="468"/>
                  <a:pt x="693" y="467"/>
                </a:cubicBezTo>
                <a:cubicBezTo>
                  <a:pt x="696" y="466"/>
                  <a:pt x="699" y="467"/>
                  <a:pt x="702" y="468"/>
                </a:cubicBezTo>
                <a:cubicBezTo>
                  <a:pt x="702" y="468"/>
                  <a:pt x="702" y="469"/>
                  <a:pt x="702" y="469"/>
                </a:cubicBezTo>
                <a:cubicBezTo>
                  <a:pt x="702" y="469"/>
                  <a:pt x="702" y="470"/>
                  <a:pt x="702" y="470"/>
                </a:cubicBezTo>
                <a:cubicBezTo>
                  <a:pt x="701" y="470"/>
                  <a:pt x="699" y="471"/>
                  <a:pt x="699" y="471"/>
                </a:cubicBezTo>
                <a:cubicBezTo>
                  <a:pt x="696" y="470"/>
                  <a:pt x="694" y="470"/>
                  <a:pt x="692" y="470"/>
                </a:cubicBezTo>
                <a:cubicBezTo>
                  <a:pt x="691" y="470"/>
                  <a:pt x="690" y="470"/>
                  <a:pt x="689" y="469"/>
                </a:cubicBezTo>
                <a:cubicBezTo>
                  <a:pt x="689" y="469"/>
                  <a:pt x="689" y="469"/>
                  <a:pt x="689" y="468"/>
                </a:cubicBezTo>
                <a:cubicBezTo>
                  <a:pt x="689" y="468"/>
                  <a:pt x="689" y="468"/>
                  <a:pt x="689" y="468"/>
                </a:cubicBezTo>
                <a:close/>
                <a:moveTo>
                  <a:pt x="687" y="483"/>
                </a:moveTo>
                <a:cubicBezTo>
                  <a:pt x="687" y="483"/>
                  <a:pt x="687" y="483"/>
                  <a:pt x="687" y="483"/>
                </a:cubicBezTo>
                <a:cubicBezTo>
                  <a:pt x="687" y="483"/>
                  <a:pt x="687" y="483"/>
                  <a:pt x="687" y="483"/>
                </a:cubicBezTo>
                <a:close/>
                <a:moveTo>
                  <a:pt x="666" y="459"/>
                </a:moveTo>
                <a:cubicBezTo>
                  <a:pt x="666" y="459"/>
                  <a:pt x="666" y="460"/>
                  <a:pt x="666" y="460"/>
                </a:cubicBezTo>
                <a:cubicBezTo>
                  <a:pt x="667" y="460"/>
                  <a:pt x="667" y="461"/>
                  <a:pt x="667" y="461"/>
                </a:cubicBezTo>
                <a:cubicBezTo>
                  <a:pt x="667" y="461"/>
                  <a:pt x="666" y="460"/>
                  <a:pt x="666" y="460"/>
                </a:cubicBezTo>
                <a:cubicBezTo>
                  <a:pt x="666" y="460"/>
                  <a:pt x="666" y="460"/>
                  <a:pt x="666" y="459"/>
                </a:cubicBezTo>
                <a:close/>
                <a:moveTo>
                  <a:pt x="660" y="462"/>
                </a:moveTo>
                <a:cubicBezTo>
                  <a:pt x="661" y="461"/>
                  <a:pt x="661" y="461"/>
                  <a:pt x="662" y="460"/>
                </a:cubicBezTo>
                <a:cubicBezTo>
                  <a:pt x="662" y="461"/>
                  <a:pt x="662" y="461"/>
                  <a:pt x="662" y="462"/>
                </a:cubicBezTo>
                <a:cubicBezTo>
                  <a:pt x="662" y="462"/>
                  <a:pt x="662" y="463"/>
                  <a:pt x="663" y="464"/>
                </a:cubicBezTo>
                <a:cubicBezTo>
                  <a:pt x="663" y="464"/>
                  <a:pt x="663" y="465"/>
                  <a:pt x="662" y="466"/>
                </a:cubicBezTo>
                <a:cubicBezTo>
                  <a:pt x="662" y="466"/>
                  <a:pt x="662" y="466"/>
                  <a:pt x="662" y="466"/>
                </a:cubicBezTo>
                <a:cubicBezTo>
                  <a:pt x="660" y="466"/>
                  <a:pt x="659" y="464"/>
                  <a:pt x="660" y="462"/>
                </a:cubicBezTo>
                <a:close/>
                <a:moveTo>
                  <a:pt x="644" y="454"/>
                </a:moveTo>
                <a:cubicBezTo>
                  <a:pt x="645" y="454"/>
                  <a:pt x="645" y="454"/>
                  <a:pt x="644" y="454"/>
                </a:cubicBezTo>
                <a:cubicBezTo>
                  <a:pt x="644" y="454"/>
                  <a:pt x="644" y="454"/>
                  <a:pt x="643" y="454"/>
                </a:cubicBezTo>
                <a:cubicBezTo>
                  <a:pt x="644" y="454"/>
                  <a:pt x="644" y="453"/>
                  <a:pt x="644" y="454"/>
                </a:cubicBezTo>
                <a:close/>
                <a:moveTo>
                  <a:pt x="630" y="495"/>
                </a:moveTo>
                <a:cubicBezTo>
                  <a:pt x="630" y="495"/>
                  <a:pt x="631" y="495"/>
                  <a:pt x="631" y="496"/>
                </a:cubicBezTo>
                <a:cubicBezTo>
                  <a:pt x="631" y="496"/>
                  <a:pt x="631" y="496"/>
                  <a:pt x="631" y="496"/>
                </a:cubicBezTo>
                <a:cubicBezTo>
                  <a:pt x="630" y="497"/>
                  <a:pt x="629" y="498"/>
                  <a:pt x="627" y="498"/>
                </a:cubicBezTo>
                <a:cubicBezTo>
                  <a:pt x="627" y="498"/>
                  <a:pt x="627" y="498"/>
                  <a:pt x="627" y="498"/>
                </a:cubicBezTo>
                <a:cubicBezTo>
                  <a:pt x="628" y="496"/>
                  <a:pt x="629" y="495"/>
                  <a:pt x="630" y="495"/>
                </a:cubicBezTo>
                <a:close/>
                <a:moveTo>
                  <a:pt x="615" y="520"/>
                </a:moveTo>
                <a:cubicBezTo>
                  <a:pt x="615" y="520"/>
                  <a:pt x="615" y="520"/>
                  <a:pt x="616" y="520"/>
                </a:cubicBezTo>
                <a:cubicBezTo>
                  <a:pt x="616" y="520"/>
                  <a:pt x="616" y="520"/>
                  <a:pt x="616" y="521"/>
                </a:cubicBezTo>
                <a:cubicBezTo>
                  <a:pt x="615" y="521"/>
                  <a:pt x="615" y="521"/>
                  <a:pt x="615" y="521"/>
                </a:cubicBezTo>
                <a:cubicBezTo>
                  <a:pt x="615" y="521"/>
                  <a:pt x="615" y="520"/>
                  <a:pt x="614" y="520"/>
                </a:cubicBezTo>
                <a:cubicBezTo>
                  <a:pt x="615" y="520"/>
                  <a:pt x="615" y="520"/>
                  <a:pt x="615" y="520"/>
                </a:cubicBezTo>
                <a:close/>
                <a:moveTo>
                  <a:pt x="580" y="309"/>
                </a:moveTo>
                <a:cubicBezTo>
                  <a:pt x="580" y="309"/>
                  <a:pt x="581" y="309"/>
                  <a:pt x="581" y="309"/>
                </a:cubicBezTo>
                <a:cubicBezTo>
                  <a:pt x="583" y="311"/>
                  <a:pt x="584" y="314"/>
                  <a:pt x="586" y="316"/>
                </a:cubicBezTo>
                <a:cubicBezTo>
                  <a:pt x="586" y="316"/>
                  <a:pt x="586" y="316"/>
                  <a:pt x="586" y="317"/>
                </a:cubicBezTo>
                <a:cubicBezTo>
                  <a:pt x="585" y="317"/>
                  <a:pt x="585" y="317"/>
                  <a:pt x="585" y="317"/>
                </a:cubicBezTo>
                <a:cubicBezTo>
                  <a:pt x="584" y="317"/>
                  <a:pt x="583" y="317"/>
                  <a:pt x="583" y="316"/>
                </a:cubicBezTo>
                <a:cubicBezTo>
                  <a:pt x="581" y="314"/>
                  <a:pt x="580" y="312"/>
                  <a:pt x="579" y="310"/>
                </a:cubicBezTo>
                <a:cubicBezTo>
                  <a:pt x="579" y="310"/>
                  <a:pt x="579" y="309"/>
                  <a:pt x="580" y="309"/>
                </a:cubicBezTo>
                <a:close/>
                <a:moveTo>
                  <a:pt x="534" y="323"/>
                </a:moveTo>
                <a:cubicBezTo>
                  <a:pt x="534" y="323"/>
                  <a:pt x="535" y="323"/>
                  <a:pt x="535" y="323"/>
                </a:cubicBezTo>
                <a:cubicBezTo>
                  <a:pt x="536" y="323"/>
                  <a:pt x="537" y="324"/>
                  <a:pt x="538" y="325"/>
                </a:cubicBezTo>
                <a:cubicBezTo>
                  <a:pt x="538" y="325"/>
                  <a:pt x="538" y="325"/>
                  <a:pt x="538" y="325"/>
                </a:cubicBezTo>
                <a:cubicBezTo>
                  <a:pt x="538" y="325"/>
                  <a:pt x="538" y="325"/>
                  <a:pt x="538" y="325"/>
                </a:cubicBezTo>
                <a:cubicBezTo>
                  <a:pt x="539" y="325"/>
                  <a:pt x="540" y="326"/>
                  <a:pt x="541" y="326"/>
                </a:cubicBezTo>
                <a:cubicBezTo>
                  <a:pt x="541" y="326"/>
                  <a:pt x="542" y="326"/>
                  <a:pt x="542" y="326"/>
                </a:cubicBezTo>
                <a:cubicBezTo>
                  <a:pt x="542" y="327"/>
                  <a:pt x="542" y="327"/>
                  <a:pt x="542" y="327"/>
                </a:cubicBezTo>
                <a:cubicBezTo>
                  <a:pt x="542" y="327"/>
                  <a:pt x="542" y="327"/>
                  <a:pt x="542" y="327"/>
                </a:cubicBezTo>
                <a:cubicBezTo>
                  <a:pt x="541" y="326"/>
                  <a:pt x="541" y="326"/>
                  <a:pt x="541" y="326"/>
                </a:cubicBezTo>
                <a:cubicBezTo>
                  <a:pt x="540" y="326"/>
                  <a:pt x="539" y="326"/>
                  <a:pt x="538" y="325"/>
                </a:cubicBezTo>
                <a:cubicBezTo>
                  <a:pt x="538" y="325"/>
                  <a:pt x="538" y="325"/>
                  <a:pt x="538" y="325"/>
                </a:cubicBezTo>
                <a:cubicBezTo>
                  <a:pt x="538" y="325"/>
                  <a:pt x="538" y="325"/>
                  <a:pt x="538" y="325"/>
                </a:cubicBezTo>
                <a:cubicBezTo>
                  <a:pt x="535" y="326"/>
                  <a:pt x="535" y="326"/>
                  <a:pt x="534" y="324"/>
                </a:cubicBezTo>
                <a:cubicBezTo>
                  <a:pt x="534" y="324"/>
                  <a:pt x="534" y="323"/>
                  <a:pt x="534" y="323"/>
                </a:cubicBezTo>
                <a:close/>
                <a:moveTo>
                  <a:pt x="517" y="317"/>
                </a:moveTo>
                <a:cubicBezTo>
                  <a:pt x="517" y="317"/>
                  <a:pt x="518" y="317"/>
                  <a:pt x="518" y="317"/>
                </a:cubicBezTo>
                <a:cubicBezTo>
                  <a:pt x="518" y="317"/>
                  <a:pt x="517" y="317"/>
                  <a:pt x="517" y="317"/>
                </a:cubicBezTo>
                <a:cubicBezTo>
                  <a:pt x="516" y="317"/>
                  <a:pt x="517" y="317"/>
                  <a:pt x="517" y="317"/>
                </a:cubicBezTo>
                <a:close/>
                <a:moveTo>
                  <a:pt x="581" y="516"/>
                </a:moveTo>
                <a:cubicBezTo>
                  <a:pt x="581" y="516"/>
                  <a:pt x="581" y="516"/>
                  <a:pt x="582" y="516"/>
                </a:cubicBezTo>
                <a:cubicBezTo>
                  <a:pt x="582" y="516"/>
                  <a:pt x="582" y="516"/>
                  <a:pt x="582" y="516"/>
                </a:cubicBezTo>
                <a:cubicBezTo>
                  <a:pt x="582" y="517"/>
                  <a:pt x="582" y="517"/>
                  <a:pt x="581" y="517"/>
                </a:cubicBezTo>
                <a:cubicBezTo>
                  <a:pt x="581" y="517"/>
                  <a:pt x="581" y="517"/>
                  <a:pt x="581" y="517"/>
                </a:cubicBezTo>
                <a:cubicBezTo>
                  <a:pt x="581" y="516"/>
                  <a:pt x="581" y="516"/>
                  <a:pt x="581" y="516"/>
                </a:cubicBezTo>
                <a:close/>
                <a:moveTo>
                  <a:pt x="575" y="568"/>
                </a:moveTo>
                <a:cubicBezTo>
                  <a:pt x="575" y="567"/>
                  <a:pt x="575" y="567"/>
                  <a:pt x="576" y="567"/>
                </a:cubicBezTo>
                <a:cubicBezTo>
                  <a:pt x="577" y="567"/>
                  <a:pt x="578" y="566"/>
                  <a:pt x="580" y="566"/>
                </a:cubicBezTo>
                <a:cubicBezTo>
                  <a:pt x="583" y="565"/>
                  <a:pt x="586" y="565"/>
                  <a:pt x="588" y="565"/>
                </a:cubicBezTo>
                <a:cubicBezTo>
                  <a:pt x="590" y="565"/>
                  <a:pt x="592" y="564"/>
                  <a:pt x="593" y="563"/>
                </a:cubicBezTo>
                <a:cubicBezTo>
                  <a:pt x="593" y="563"/>
                  <a:pt x="594" y="563"/>
                  <a:pt x="595" y="563"/>
                </a:cubicBezTo>
                <a:cubicBezTo>
                  <a:pt x="595" y="563"/>
                  <a:pt x="595" y="563"/>
                  <a:pt x="595" y="563"/>
                </a:cubicBezTo>
                <a:cubicBezTo>
                  <a:pt x="596" y="565"/>
                  <a:pt x="596" y="567"/>
                  <a:pt x="595" y="568"/>
                </a:cubicBezTo>
                <a:cubicBezTo>
                  <a:pt x="593" y="570"/>
                  <a:pt x="591" y="572"/>
                  <a:pt x="588" y="571"/>
                </a:cubicBezTo>
                <a:cubicBezTo>
                  <a:pt x="584" y="569"/>
                  <a:pt x="579" y="570"/>
                  <a:pt x="575" y="570"/>
                </a:cubicBezTo>
                <a:cubicBezTo>
                  <a:pt x="575" y="570"/>
                  <a:pt x="575" y="569"/>
                  <a:pt x="574" y="569"/>
                </a:cubicBezTo>
                <a:cubicBezTo>
                  <a:pt x="574" y="569"/>
                  <a:pt x="575" y="568"/>
                  <a:pt x="575" y="568"/>
                </a:cubicBezTo>
                <a:close/>
                <a:moveTo>
                  <a:pt x="574" y="576"/>
                </a:moveTo>
                <a:cubicBezTo>
                  <a:pt x="574" y="576"/>
                  <a:pt x="573" y="577"/>
                  <a:pt x="573" y="577"/>
                </a:cubicBezTo>
                <a:cubicBezTo>
                  <a:pt x="570" y="579"/>
                  <a:pt x="567" y="580"/>
                  <a:pt x="564" y="582"/>
                </a:cubicBezTo>
                <a:cubicBezTo>
                  <a:pt x="561" y="583"/>
                  <a:pt x="559" y="583"/>
                  <a:pt x="557" y="585"/>
                </a:cubicBezTo>
                <a:cubicBezTo>
                  <a:pt x="554" y="586"/>
                  <a:pt x="552" y="587"/>
                  <a:pt x="549" y="587"/>
                </a:cubicBezTo>
                <a:cubicBezTo>
                  <a:pt x="548" y="586"/>
                  <a:pt x="547" y="586"/>
                  <a:pt x="546" y="585"/>
                </a:cubicBezTo>
                <a:cubicBezTo>
                  <a:pt x="545" y="585"/>
                  <a:pt x="546" y="583"/>
                  <a:pt x="547" y="582"/>
                </a:cubicBezTo>
                <a:cubicBezTo>
                  <a:pt x="547" y="582"/>
                  <a:pt x="547" y="582"/>
                  <a:pt x="547" y="582"/>
                </a:cubicBezTo>
                <a:cubicBezTo>
                  <a:pt x="551" y="581"/>
                  <a:pt x="555" y="579"/>
                  <a:pt x="558" y="577"/>
                </a:cubicBezTo>
                <a:cubicBezTo>
                  <a:pt x="560" y="576"/>
                  <a:pt x="561" y="576"/>
                  <a:pt x="563" y="577"/>
                </a:cubicBezTo>
                <a:cubicBezTo>
                  <a:pt x="564" y="577"/>
                  <a:pt x="566" y="577"/>
                  <a:pt x="568" y="576"/>
                </a:cubicBezTo>
                <a:cubicBezTo>
                  <a:pt x="569" y="575"/>
                  <a:pt x="570" y="575"/>
                  <a:pt x="572" y="575"/>
                </a:cubicBezTo>
                <a:cubicBezTo>
                  <a:pt x="572" y="574"/>
                  <a:pt x="574" y="575"/>
                  <a:pt x="574" y="576"/>
                </a:cubicBezTo>
                <a:close/>
                <a:moveTo>
                  <a:pt x="549" y="540"/>
                </a:moveTo>
                <a:cubicBezTo>
                  <a:pt x="555" y="541"/>
                  <a:pt x="561" y="542"/>
                  <a:pt x="566" y="544"/>
                </a:cubicBezTo>
                <a:cubicBezTo>
                  <a:pt x="567" y="545"/>
                  <a:pt x="568" y="545"/>
                  <a:pt x="568" y="546"/>
                </a:cubicBezTo>
                <a:cubicBezTo>
                  <a:pt x="570" y="548"/>
                  <a:pt x="571" y="550"/>
                  <a:pt x="572" y="553"/>
                </a:cubicBezTo>
                <a:cubicBezTo>
                  <a:pt x="573" y="554"/>
                  <a:pt x="572" y="555"/>
                  <a:pt x="571" y="556"/>
                </a:cubicBezTo>
                <a:cubicBezTo>
                  <a:pt x="571" y="557"/>
                  <a:pt x="570" y="557"/>
                  <a:pt x="569" y="557"/>
                </a:cubicBezTo>
                <a:cubicBezTo>
                  <a:pt x="567" y="556"/>
                  <a:pt x="566" y="554"/>
                  <a:pt x="565" y="553"/>
                </a:cubicBezTo>
                <a:cubicBezTo>
                  <a:pt x="564" y="552"/>
                  <a:pt x="564" y="552"/>
                  <a:pt x="563" y="552"/>
                </a:cubicBezTo>
                <a:cubicBezTo>
                  <a:pt x="563" y="552"/>
                  <a:pt x="563" y="553"/>
                  <a:pt x="563" y="553"/>
                </a:cubicBezTo>
                <a:cubicBezTo>
                  <a:pt x="563" y="554"/>
                  <a:pt x="563" y="555"/>
                  <a:pt x="562" y="556"/>
                </a:cubicBezTo>
                <a:cubicBezTo>
                  <a:pt x="560" y="559"/>
                  <a:pt x="559" y="564"/>
                  <a:pt x="557" y="568"/>
                </a:cubicBezTo>
                <a:cubicBezTo>
                  <a:pt x="557" y="568"/>
                  <a:pt x="557" y="569"/>
                  <a:pt x="556" y="569"/>
                </a:cubicBezTo>
                <a:cubicBezTo>
                  <a:pt x="556" y="570"/>
                  <a:pt x="554" y="569"/>
                  <a:pt x="554" y="568"/>
                </a:cubicBezTo>
                <a:cubicBezTo>
                  <a:pt x="554" y="567"/>
                  <a:pt x="554" y="565"/>
                  <a:pt x="553" y="563"/>
                </a:cubicBezTo>
                <a:cubicBezTo>
                  <a:pt x="553" y="562"/>
                  <a:pt x="551" y="561"/>
                  <a:pt x="550" y="562"/>
                </a:cubicBezTo>
                <a:cubicBezTo>
                  <a:pt x="549" y="562"/>
                  <a:pt x="548" y="563"/>
                  <a:pt x="548" y="563"/>
                </a:cubicBezTo>
                <a:cubicBezTo>
                  <a:pt x="547" y="563"/>
                  <a:pt x="546" y="564"/>
                  <a:pt x="546" y="563"/>
                </a:cubicBezTo>
                <a:cubicBezTo>
                  <a:pt x="546" y="563"/>
                  <a:pt x="546" y="563"/>
                  <a:pt x="546" y="562"/>
                </a:cubicBezTo>
                <a:cubicBezTo>
                  <a:pt x="547" y="561"/>
                  <a:pt x="548" y="560"/>
                  <a:pt x="549" y="559"/>
                </a:cubicBezTo>
                <a:cubicBezTo>
                  <a:pt x="550" y="557"/>
                  <a:pt x="551" y="554"/>
                  <a:pt x="550" y="551"/>
                </a:cubicBezTo>
                <a:cubicBezTo>
                  <a:pt x="549" y="550"/>
                  <a:pt x="549" y="549"/>
                  <a:pt x="548" y="549"/>
                </a:cubicBezTo>
                <a:cubicBezTo>
                  <a:pt x="546" y="547"/>
                  <a:pt x="545" y="547"/>
                  <a:pt x="543" y="546"/>
                </a:cubicBezTo>
                <a:cubicBezTo>
                  <a:pt x="543" y="545"/>
                  <a:pt x="542" y="544"/>
                  <a:pt x="542" y="544"/>
                </a:cubicBezTo>
                <a:cubicBezTo>
                  <a:pt x="542" y="544"/>
                  <a:pt x="542" y="544"/>
                  <a:pt x="542" y="544"/>
                </a:cubicBezTo>
                <a:cubicBezTo>
                  <a:pt x="542" y="544"/>
                  <a:pt x="542" y="544"/>
                  <a:pt x="542" y="544"/>
                </a:cubicBezTo>
                <a:cubicBezTo>
                  <a:pt x="540" y="545"/>
                  <a:pt x="539" y="546"/>
                  <a:pt x="538" y="548"/>
                </a:cubicBezTo>
                <a:cubicBezTo>
                  <a:pt x="537" y="549"/>
                  <a:pt x="536" y="550"/>
                  <a:pt x="534" y="550"/>
                </a:cubicBezTo>
                <a:cubicBezTo>
                  <a:pt x="532" y="550"/>
                  <a:pt x="531" y="552"/>
                  <a:pt x="530" y="553"/>
                </a:cubicBezTo>
                <a:cubicBezTo>
                  <a:pt x="528" y="558"/>
                  <a:pt x="526" y="563"/>
                  <a:pt x="526" y="569"/>
                </a:cubicBezTo>
                <a:cubicBezTo>
                  <a:pt x="526" y="574"/>
                  <a:pt x="523" y="578"/>
                  <a:pt x="519" y="581"/>
                </a:cubicBezTo>
                <a:cubicBezTo>
                  <a:pt x="518" y="582"/>
                  <a:pt x="516" y="581"/>
                  <a:pt x="516" y="580"/>
                </a:cubicBezTo>
                <a:cubicBezTo>
                  <a:pt x="515" y="575"/>
                  <a:pt x="515" y="570"/>
                  <a:pt x="517" y="565"/>
                </a:cubicBezTo>
                <a:cubicBezTo>
                  <a:pt x="519" y="563"/>
                  <a:pt x="520" y="559"/>
                  <a:pt x="521" y="557"/>
                </a:cubicBezTo>
                <a:cubicBezTo>
                  <a:pt x="521" y="555"/>
                  <a:pt x="521" y="554"/>
                  <a:pt x="521" y="552"/>
                </a:cubicBezTo>
                <a:cubicBezTo>
                  <a:pt x="520" y="552"/>
                  <a:pt x="521" y="551"/>
                  <a:pt x="521" y="551"/>
                </a:cubicBezTo>
                <a:cubicBezTo>
                  <a:pt x="521" y="550"/>
                  <a:pt x="521" y="550"/>
                  <a:pt x="521" y="550"/>
                </a:cubicBezTo>
                <a:cubicBezTo>
                  <a:pt x="528" y="542"/>
                  <a:pt x="526" y="543"/>
                  <a:pt x="536" y="542"/>
                </a:cubicBezTo>
                <a:cubicBezTo>
                  <a:pt x="539" y="541"/>
                  <a:pt x="540" y="542"/>
                  <a:pt x="542" y="544"/>
                </a:cubicBezTo>
                <a:cubicBezTo>
                  <a:pt x="542" y="544"/>
                  <a:pt x="542" y="544"/>
                  <a:pt x="542" y="544"/>
                </a:cubicBezTo>
                <a:cubicBezTo>
                  <a:pt x="542" y="544"/>
                  <a:pt x="542" y="544"/>
                  <a:pt x="542" y="544"/>
                </a:cubicBezTo>
                <a:cubicBezTo>
                  <a:pt x="544" y="543"/>
                  <a:pt x="545" y="543"/>
                  <a:pt x="547" y="542"/>
                </a:cubicBezTo>
                <a:cubicBezTo>
                  <a:pt x="547" y="542"/>
                  <a:pt x="547" y="541"/>
                  <a:pt x="548" y="541"/>
                </a:cubicBezTo>
                <a:cubicBezTo>
                  <a:pt x="548" y="540"/>
                  <a:pt x="548" y="540"/>
                  <a:pt x="549" y="540"/>
                </a:cubicBezTo>
                <a:close/>
                <a:moveTo>
                  <a:pt x="547" y="463"/>
                </a:moveTo>
                <a:cubicBezTo>
                  <a:pt x="547" y="463"/>
                  <a:pt x="547" y="463"/>
                  <a:pt x="547" y="463"/>
                </a:cubicBezTo>
                <a:cubicBezTo>
                  <a:pt x="547" y="462"/>
                  <a:pt x="547" y="462"/>
                  <a:pt x="547" y="461"/>
                </a:cubicBezTo>
                <a:cubicBezTo>
                  <a:pt x="547" y="460"/>
                  <a:pt x="548" y="460"/>
                  <a:pt x="548" y="460"/>
                </a:cubicBezTo>
                <a:cubicBezTo>
                  <a:pt x="548" y="461"/>
                  <a:pt x="548" y="461"/>
                  <a:pt x="548" y="461"/>
                </a:cubicBezTo>
                <a:cubicBezTo>
                  <a:pt x="548" y="462"/>
                  <a:pt x="548" y="462"/>
                  <a:pt x="547" y="463"/>
                </a:cubicBezTo>
                <a:cubicBezTo>
                  <a:pt x="547" y="463"/>
                  <a:pt x="547" y="463"/>
                  <a:pt x="547" y="463"/>
                </a:cubicBezTo>
                <a:cubicBezTo>
                  <a:pt x="546" y="464"/>
                  <a:pt x="546" y="464"/>
                  <a:pt x="546" y="464"/>
                </a:cubicBezTo>
                <a:lnTo>
                  <a:pt x="547" y="463"/>
                </a:lnTo>
                <a:close/>
                <a:moveTo>
                  <a:pt x="525" y="499"/>
                </a:moveTo>
                <a:cubicBezTo>
                  <a:pt x="525" y="499"/>
                  <a:pt x="526" y="499"/>
                  <a:pt x="526" y="499"/>
                </a:cubicBezTo>
                <a:cubicBezTo>
                  <a:pt x="526" y="500"/>
                  <a:pt x="527" y="500"/>
                  <a:pt x="527" y="500"/>
                </a:cubicBezTo>
                <a:cubicBezTo>
                  <a:pt x="528" y="502"/>
                  <a:pt x="528" y="503"/>
                  <a:pt x="527" y="504"/>
                </a:cubicBezTo>
                <a:cubicBezTo>
                  <a:pt x="527" y="504"/>
                  <a:pt x="526" y="504"/>
                  <a:pt x="526" y="505"/>
                </a:cubicBezTo>
                <a:cubicBezTo>
                  <a:pt x="525" y="505"/>
                  <a:pt x="525" y="505"/>
                  <a:pt x="525" y="504"/>
                </a:cubicBezTo>
                <a:cubicBezTo>
                  <a:pt x="524" y="502"/>
                  <a:pt x="524" y="501"/>
                  <a:pt x="525" y="499"/>
                </a:cubicBezTo>
                <a:close/>
                <a:moveTo>
                  <a:pt x="517" y="487"/>
                </a:moveTo>
                <a:cubicBezTo>
                  <a:pt x="517" y="487"/>
                  <a:pt x="517" y="487"/>
                  <a:pt x="517" y="487"/>
                </a:cubicBezTo>
                <a:cubicBezTo>
                  <a:pt x="516" y="487"/>
                  <a:pt x="516" y="487"/>
                  <a:pt x="516" y="487"/>
                </a:cubicBezTo>
                <a:lnTo>
                  <a:pt x="517" y="487"/>
                </a:lnTo>
                <a:close/>
                <a:moveTo>
                  <a:pt x="512" y="342"/>
                </a:moveTo>
                <a:cubicBezTo>
                  <a:pt x="512" y="342"/>
                  <a:pt x="513" y="342"/>
                  <a:pt x="513" y="342"/>
                </a:cubicBezTo>
                <a:cubicBezTo>
                  <a:pt x="514" y="342"/>
                  <a:pt x="514" y="342"/>
                  <a:pt x="514" y="343"/>
                </a:cubicBezTo>
                <a:cubicBezTo>
                  <a:pt x="515" y="344"/>
                  <a:pt x="515" y="344"/>
                  <a:pt x="515" y="345"/>
                </a:cubicBezTo>
                <a:cubicBezTo>
                  <a:pt x="514" y="346"/>
                  <a:pt x="514" y="346"/>
                  <a:pt x="513" y="346"/>
                </a:cubicBezTo>
                <a:cubicBezTo>
                  <a:pt x="513" y="345"/>
                  <a:pt x="512" y="345"/>
                  <a:pt x="512" y="344"/>
                </a:cubicBezTo>
                <a:cubicBezTo>
                  <a:pt x="511" y="344"/>
                  <a:pt x="511" y="343"/>
                  <a:pt x="512" y="342"/>
                </a:cubicBezTo>
                <a:close/>
                <a:moveTo>
                  <a:pt x="506" y="337"/>
                </a:moveTo>
                <a:cubicBezTo>
                  <a:pt x="506" y="337"/>
                  <a:pt x="506" y="337"/>
                  <a:pt x="506" y="338"/>
                </a:cubicBezTo>
                <a:cubicBezTo>
                  <a:pt x="506" y="338"/>
                  <a:pt x="506" y="338"/>
                  <a:pt x="506" y="338"/>
                </a:cubicBezTo>
                <a:cubicBezTo>
                  <a:pt x="506" y="338"/>
                  <a:pt x="505" y="338"/>
                  <a:pt x="505" y="337"/>
                </a:cubicBezTo>
                <a:cubicBezTo>
                  <a:pt x="505" y="337"/>
                  <a:pt x="506" y="337"/>
                  <a:pt x="506" y="337"/>
                </a:cubicBezTo>
                <a:close/>
                <a:moveTo>
                  <a:pt x="503" y="445"/>
                </a:moveTo>
                <a:cubicBezTo>
                  <a:pt x="503" y="445"/>
                  <a:pt x="503" y="445"/>
                  <a:pt x="504" y="445"/>
                </a:cubicBezTo>
                <a:cubicBezTo>
                  <a:pt x="503" y="445"/>
                  <a:pt x="503" y="445"/>
                  <a:pt x="503" y="445"/>
                </a:cubicBezTo>
                <a:cubicBezTo>
                  <a:pt x="503" y="445"/>
                  <a:pt x="503" y="445"/>
                  <a:pt x="503" y="445"/>
                </a:cubicBezTo>
                <a:cubicBezTo>
                  <a:pt x="503" y="445"/>
                  <a:pt x="503" y="445"/>
                  <a:pt x="503" y="445"/>
                </a:cubicBezTo>
                <a:close/>
                <a:moveTo>
                  <a:pt x="500" y="493"/>
                </a:moveTo>
                <a:cubicBezTo>
                  <a:pt x="500" y="493"/>
                  <a:pt x="500" y="493"/>
                  <a:pt x="500" y="493"/>
                </a:cubicBezTo>
                <a:cubicBezTo>
                  <a:pt x="500" y="493"/>
                  <a:pt x="500" y="493"/>
                  <a:pt x="500" y="493"/>
                </a:cubicBezTo>
                <a:cubicBezTo>
                  <a:pt x="502" y="493"/>
                  <a:pt x="503" y="493"/>
                  <a:pt x="505" y="494"/>
                </a:cubicBezTo>
                <a:cubicBezTo>
                  <a:pt x="505" y="494"/>
                  <a:pt x="505" y="495"/>
                  <a:pt x="505" y="495"/>
                </a:cubicBezTo>
                <a:cubicBezTo>
                  <a:pt x="505" y="495"/>
                  <a:pt x="504" y="496"/>
                  <a:pt x="504" y="495"/>
                </a:cubicBezTo>
                <a:cubicBezTo>
                  <a:pt x="503" y="495"/>
                  <a:pt x="501" y="494"/>
                  <a:pt x="500" y="493"/>
                </a:cubicBezTo>
                <a:cubicBezTo>
                  <a:pt x="500" y="493"/>
                  <a:pt x="500" y="493"/>
                  <a:pt x="500" y="493"/>
                </a:cubicBezTo>
                <a:cubicBezTo>
                  <a:pt x="499" y="493"/>
                  <a:pt x="499" y="493"/>
                  <a:pt x="500" y="493"/>
                </a:cubicBezTo>
                <a:close/>
                <a:moveTo>
                  <a:pt x="507" y="523"/>
                </a:moveTo>
                <a:cubicBezTo>
                  <a:pt x="510" y="522"/>
                  <a:pt x="514" y="521"/>
                  <a:pt x="517" y="518"/>
                </a:cubicBezTo>
                <a:cubicBezTo>
                  <a:pt x="520" y="516"/>
                  <a:pt x="524" y="516"/>
                  <a:pt x="526" y="513"/>
                </a:cubicBezTo>
                <a:cubicBezTo>
                  <a:pt x="527" y="513"/>
                  <a:pt x="528" y="513"/>
                  <a:pt x="529" y="513"/>
                </a:cubicBezTo>
                <a:cubicBezTo>
                  <a:pt x="530" y="513"/>
                  <a:pt x="531" y="514"/>
                  <a:pt x="532" y="514"/>
                </a:cubicBezTo>
                <a:cubicBezTo>
                  <a:pt x="535" y="514"/>
                  <a:pt x="537" y="516"/>
                  <a:pt x="538" y="519"/>
                </a:cubicBezTo>
                <a:cubicBezTo>
                  <a:pt x="538" y="521"/>
                  <a:pt x="540" y="522"/>
                  <a:pt x="541" y="523"/>
                </a:cubicBezTo>
                <a:cubicBezTo>
                  <a:pt x="544" y="523"/>
                  <a:pt x="544" y="524"/>
                  <a:pt x="544" y="526"/>
                </a:cubicBezTo>
                <a:cubicBezTo>
                  <a:pt x="544" y="529"/>
                  <a:pt x="545" y="532"/>
                  <a:pt x="545" y="534"/>
                </a:cubicBezTo>
                <a:cubicBezTo>
                  <a:pt x="545" y="535"/>
                  <a:pt x="544" y="536"/>
                  <a:pt x="542" y="536"/>
                </a:cubicBezTo>
                <a:cubicBezTo>
                  <a:pt x="541" y="535"/>
                  <a:pt x="540" y="534"/>
                  <a:pt x="539" y="535"/>
                </a:cubicBezTo>
                <a:cubicBezTo>
                  <a:pt x="537" y="535"/>
                  <a:pt x="534" y="535"/>
                  <a:pt x="532" y="535"/>
                </a:cubicBezTo>
                <a:cubicBezTo>
                  <a:pt x="529" y="536"/>
                  <a:pt x="527" y="535"/>
                  <a:pt x="525" y="533"/>
                </a:cubicBezTo>
                <a:cubicBezTo>
                  <a:pt x="525" y="532"/>
                  <a:pt x="525" y="532"/>
                  <a:pt x="524" y="532"/>
                </a:cubicBezTo>
                <a:cubicBezTo>
                  <a:pt x="523" y="531"/>
                  <a:pt x="522" y="531"/>
                  <a:pt x="522" y="530"/>
                </a:cubicBezTo>
                <a:cubicBezTo>
                  <a:pt x="523" y="529"/>
                  <a:pt x="523" y="529"/>
                  <a:pt x="524" y="528"/>
                </a:cubicBezTo>
                <a:cubicBezTo>
                  <a:pt x="524" y="528"/>
                  <a:pt x="524" y="527"/>
                  <a:pt x="524" y="527"/>
                </a:cubicBezTo>
                <a:cubicBezTo>
                  <a:pt x="524" y="526"/>
                  <a:pt x="523" y="526"/>
                  <a:pt x="523" y="526"/>
                </a:cubicBezTo>
                <a:cubicBezTo>
                  <a:pt x="522" y="526"/>
                  <a:pt x="522" y="526"/>
                  <a:pt x="521" y="526"/>
                </a:cubicBezTo>
                <a:cubicBezTo>
                  <a:pt x="521" y="527"/>
                  <a:pt x="520" y="527"/>
                  <a:pt x="520" y="527"/>
                </a:cubicBezTo>
                <a:cubicBezTo>
                  <a:pt x="516" y="530"/>
                  <a:pt x="513" y="531"/>
                  <a:pt x="509" y="532"/>
                </a:cubicBezTo>
                <a:cubicBezTo>
                  <a:pt x="506" y="533"/>
                  <a:pt x="504" y="534"/>
                  <a:pt x="503" y="531"/>
                </a:cubicBezTo>
                <a:cubicBezTo>
                  <a:pt x="502" y="529"/>
                  <a:pt x="500" y="530"/>
                  <a:pt x="498" y="530"/>
                </a:cubicBezTo>
                <a:cubicBezTo>
                  <a:pt x="498" y="530"/>
                  <a:pt x="498" y="530"/>
                  <a:pt x="498" y="530"/>
                </a:cubicBezTo>
                <a:cubicBezTo>
                  <a:pt x="498" y="530"/>
                  <a:pt x="498" y="530"/>
                  <a:pt x="498" y="530"/>
                </a:cubicBezTo>
                <a:cubicBezTo>
                  <a:pt x="497" y="530"/>
                  <a:pt x="497" y="530"/>
                  <a:pt x="497" y="531"/>
                </a:cubicBezTo>
                <a:cubicBezTo>
                  <a:pt x="497" y="530"/>
                  <a:pt x="497" y="530"/>
                  <a:pt x="497" y="530"/>
                </a:cubicBezTo>
                <a:cubicBezTo>
                  <a:pt x="497" y="530"/>
                  <a:pt x="497" y="530"/>
                  <a:pt x="498" y="530"/>
                </a:cubicBezTo>
                <a:cubicBezTo>
                  <a:pt x="498" y="530"/>
                  <a:pt x="498" y="530"/>
                  <a:pt x="498" y="530"/>
                </a:cubicBezTo>
                <a:cubicBezTo>
                  <a:pt x="498" y="530"/>
                  <a:pt x="498" y="530"/>
                  <a:pt x="498" y="530"/>
                </a:cubicBezTo>
                <a:cubicBezTo>
                  <a:pt x="500" y="527"/>
                  <a:pt x="503" y="525"/>
                  <a:pt x="507" y="523"/>
                </a:cubicBezTo>
                <a:close/>
                <a:moveTo>
                  <a:pt x="497" y="456"/>
                </a:moveTo>
                <a:cubicBezTo>
                  <a:pt x="497" y="455"/>
                  <a:pt x="496" y="455"/>
                  <a:pt x="497" y="454"/>
                </a:cubicBezTo>
                <a:cubicBezTo>
                  <a:pt x="497" y="454"/>
                  <a:pt x="497" y="454"/>
                  <a:pt x="497" y="454"/>
                </a:cubicBezTo>
                <a:cubicBezTo>
                  <a:pt x="498" y="455"/>
                  <a:pt x="498" y="455"/>
                  <a:pt x="498" y="455"/>
                </a:cubicBezTo>
                <a:cubicBezTo>
                  <a:pt x="498" y="455"/>
                  <a:pt x="497" y="456"/>
                  <a:pt x="497" y="456"/>
                </a:cubicBezTo>
                <a:close/>
                <a:moveTo>
                  <a:pt x="493" y="331"/>
                </a:moveTo>
                <a:cubicBezTo>
                  <a:pt x="494" y="331"/>
                  <a:pt x="495" y="330"/>
                  <a:pt x="496" y="330"/>
                </a:cubicBezTo>
                <a:cubicBezTo>
                  <a:pt x="497" y="330"/>
                  <a:pt x="497" y="331"/>
                  <a:pt x="498" y="331"/>
                </a:cubicBezTo>
                <a:cubicBezTo>
                  <a:pt x="496" y="333"/>
                  <a:pt x="496" y="335"/>
                  <a:pt x="496" y="338"/>
                </a:cubicBezTo>
                <a:cubicBezTo>
                  <a:pt x="495" y="339"/>
                  <a:pt x="493" y="340"/>
                  <a:pt x="492" y="338"/>
                </a:cubicBezTo>
                <a:cubicBezTo>
                  <a:pt x="489" y="335"/>
                  <a:pt x="489" y="333"/>
                  <a:pt x="493" y="331"/>
                </a:cubicBezTo>
                <a:close/>
                <a:moveTo>
                  <a:pt x="491" y="374"/>
                </a:moveTo>
                <a:cubicBezTo>
                  <a:pt x="491" y="374"/>
                  <a:pt x="491" y="373"/>
                  <a:pt x="491" y="373"/>
                </a:cubicBezTo>
                <a:cubicBezTo>
                  <a:pt x="491" y="373"/>
                  <a:pt x="491" y="373"/>
                  <a:pt x="491" y="372"/>
                </a:cubicBezTo>
                <a:cubicBezTo>
                  <a:pt x="492" y="372"/>
                  <a:pt x="492" y="372"/>
                  <a:pt x="492" y="373"/>
                </a:cubicBezTo>
                <a:cubicBezTo>
                  <a:pt x="492" y="373"/>
                  <a:pt x="491" y="373"/>
                  <a:pt x="491" y="373"/>
                </a:cubicBezTo>
                <a:cubicBezTo>
                  <a:pt x="491" y="373"/>
                  <a:pt x="491" y="374"/>
                  <a:pt x="491" y="374"/>
                </a:cubicBezTo>
                <a:cubicBezTo>
                  <a:pt x="490" y="375"/>
                  <a:pt x="490" y="375"/>
                  <a:pt x="489" y="376"/>
                </a:cubicBezTo>
                <a:cubicBezTo>
                  <a:pt x="489" y="376"/>
                  <a:pt x="489" y="376"/>
                  <a:pt x="489" y="376"/>
                </a:cubicBezTo>
                <a:cubicBezTo>
                  <a:pt x="489" y="376"/>
                  <a:pt x="489" y="376"/>
                  <a:pt x="489" y="376"/>
                </a:cubicBezTo>
                <a:cubicBezTo>
                  <a:pt x="489" y="375"/>
                  <a:pt x="490" y="374"/>
                  <a:pt x="491" y="374"/>
                </a:cubicBezTo>
                <a:close/>
                <a:moveTo>
                  <a:pt x="489" y="345"/>
                </a:moveTo>
                <a:cubicBezTo>
                  <a:pt x="489" y="345"/>
                  <a:pt x="489" y="345"/>
                  <a:pt x="489" y="345"/>
                </a:cubicBezTo>
                <a:cubicBezTo>
                  <a:pt x="488" y="345"/>
                  <a:pt x="488" y="345"/>
                  <a:pt x="488" y="345"/>
                </a:cubicBezTo>
                <a:lnTo>
                  <a:pt x="489" y="345"/>
                </a:lnTo>
                <a:close/>
                <a:moveTo>
                  <a:pt x="485" y="412"/>
                </a:moveTo>
                <a:cubicBezTo>
                  <a:pt x="485" y="413"/>
                  <a:pt x="485" y="413"/>
                  <a:pt x="485" y="413"/>
                </a:cubicBezTo>
                <a:cubicBezTo>
                  <a:pt x="485" y="413"/>
                  <a:pt x="485" y="413"/>
                  <a:pt x="485" y="413"/>
                </a:cubicBezTo>
                <a:lnTo>
                  <a:pt x="485" y="412"/>
                </a:lnTo>
                <a:close/>
                <a:moveTo>
                  <a:pt x="482" y="506"/>
                </a:moveTo>
                <a:cubicBezTo>
                  <a:pt x="482" y="504"/>
                  <a:pt x="482" y="503"/>
                  <a:pt x="484" y="502"/>
                </a:cubicBezTo>
                <a:cubicBezTo>
                  <a:pt x="484" y="502"/>
                  <a:pt x="484" y="502"/>
                  <a:pt x="484" y="502"/>
                </a:cubicBezTo>
                <a:cubicBezTo>
                  <a:pt x="484" y="502"/>
                  <a:pt x="484" y="502"/>
                  <a:pt x="484" y="501"/>
                </a:cubicBezTo>
                <a:cubicBezTo>
                  <a:pt x="484" y="502"/>
                  <a:pt x="484" y="502"/>
                  <a:pt x="484" y="502"/>
                </a:cubicBezTo>
                <a:cubicBezTo>
                  <a:pt x="484" y="502"/>
                  <a:pt x="484" y="502"/>
                  <a:pt x="484" y="502"/>
                </a:cubicBezTo>
                <a:cubicBezTo>
                  <a:pt x="484" y="503"/>
                  <a:pt x="484" y="504"/>
                  <a:pt x="484" y="505"/>
                </a:cubicBezTo>
                <a:cubicBezTo>
                  <a:pt x="485" y="505"/>
                  <a:pt x="485" y="506"/>
                  <a:pt x="484" y="506"/>
                </a:cubicBezTo>
                <a:cubicBezTo>
                  <a:pt x="484" y="506"/>
                  <a:pt x="484" y="507"/>
                  <a:pt x="483" y="507"/>
                </a:cubicBezTo>
                <a:cubicBezTo>
                  <a:pt x="483" y="507"/>
                  <a:pt x="483" y="507"/>
                  <a:pt x="482" y="507"/>
                </a:cubicBezTo>
                <a:cubicBezTo>
                  <a:pt x="482" y="507"/>
                  <a:pt x="481" y="506"/>
                  <a:pt x="482" y="506"/>
                </a:cubicBezTo>
                <a:close/>
                <a:moveTo>
                  <a:pt x="480" y="443"/>
                </a:moveTo>
                <a:cubicBezTo>
                  <a:pt x="481" y="443"/>
                  <a:pt x="481" y="443"/>
                  <a:pt x="481" y="443"/>
                </a:cubicBezTo>
                <a:cubicBezTo>
                  <a:pt x="480" y="443"/>
                  <a:pt x="480" y="443"/>
                  <a:pt x="480" y="443"/>
                </a:cubicBezTo>
                <a:close/>
                <a:moveTo>
                  <a:pt x="478" y="415"/>
                </a:moveTo>
                <a:cubicBezTo>
                  <a:pt x="478" y="415"/>
                  <a:pt x="479" y="416"/>
                  <a:pt x="479" y="416"/>
                </a:cubicBezTo>
                <a:cubicBezTo>
                  <a:pt x="479" y="417"/>
                  <a:pt x="479" y="417"/>
                  <a:pt x="478" y="417"/>
                </a:cubicBezTo>
                <a:cubicBezTo>
                  <a:pt x="477" y="417"/>
                  <a:pt x="477" y="417"/>
                  <a:pt x="477" y="417"/>
                </a:cubicBezTo>
                <a:cubicBezTo>
                  <a:pt x="477" y="416"/>
                  <a:pt x="477" y="416"/>
                  <a:pt x="478" y="415"/>
                </a:cubicBezTo>
                <a:close/>
                <a:moveTo>
                  <a:pt x="476" y="482"/>
                </a:moveTo>
                <a:cubicBezTo>
                  <a:pt x="477" y="485"/>
                  <a:pt x="476" y="488"/>
                  <a:pt x="474" y="489"/>
                </a:cubicBezTo>
                <a:cubicBezTo>
                  <a:pt x="474" y="490"/>
                  <a:pt x="474" y="490"/>
                  <a:pt x="474" y="490"/>
                </a:cubicBezTo>
                <a:cubicBezTo>
                  <a:pt x="473" y="490"/>
                  <a:pt x="473" y="490"/>
                  <a:pt x="473" y="490"/>
                </a:cubicBezTo>
                <a:cubicBezTo>
                  <a:pt x="473" y="490"/>
                  <a:pt x="473" y="490"/>
                  <a:pt x="473" y="490"/>
                </a:cubicBezTo>
                <a:cubicBezTo>
                  <a:pt x="473" y="490"/>
                  <a:pt x="474" y="489"/>
                  <a:pt x="474" y="489"/>
                </a:cubicBezTo>
                <a:cubicBezTo>
                  <a:pt x="473" y="487"/>
                  <a:pt x="474" y="484"/>
                  <a:pt x="475" y="481"/>
                </a:cubicBezTo>
                <a:cubicBezTo>
                  <a:pt x="476" y="481"/>
                  <a:pt x="476" y="481"/>
                  <a:pt x="476" y="481"/>
                </a:cubicBezTo>
                <a:cubicBezTo>
                  <a:pt x="476" y="481"/>
                  <a:pt x="476" y="482"/>
                  <a:pt x="476" y="482"/>
                </a:cubicBezTo>
                <a:close/>
                <a:moveTo>
                  <a:pt x="475" y="447"/>
                </a:moveTo>
                <a:cubicBezTo>
                  <a:pt x="476" y="447"/>
                  <a:pt x="476" y="447"/>
                  <a:pt x="476" y="447"/>
                </a:cubicBezTo>
                <a:cubicBezTo>
                  <a:pt x="476" y="447"/>
                  <a:pt x="476" y="448"/>
                  <a:pt x="476" y="448"/>
                </a:cubicBezTo>
                <a:cubicBezTo>
                  <a:pt x="476" y="448"/>
                  <a:pt x="475" y="448"/>
                  <a:pt x="475" y="448"/>
                </a:cubicBezTo>
                <a:cubicBezTo>
                  <a:pt x="475" y="447"/>
                  <a:pt x="475" y="447"/>
                  <a:pt x="475" y="447"/>
                </a:cubicBezTo>
                <a:close/>
                <a:moveTo>
                  <a:pt x="470" y="454"/>
                </a:moveTo>
                <a:cubicBezTo>
                  <a:pt x="470" y="454"/>
                  <a:pt x="471" y="454"/>
                  <a:pt x="471" y="454"/>
                </a:cubicBezTo>
                <a:cubicBezTo>
                  <a:pt x="473" y="454"/>
                  <a:pt x="474" y="455"/>
                  <a:pt x="475" y="457"/>
                </a:cubicBezTo>
                <a:cubicBezTo>
                  <a:pt x="475" y="459"/>
                  <a:pt x="476" y="461"/>
                  <a:pt x="476" y="463"/>
                </a:cubicBezTo>
                <a:cubicBezTo>
                  <a:pt x="475" y="466"/>
                  <a:pt x="475" y="468"/>
                  <a:pt x="475" y="471"/>
                </a:cubicBezTo>
                <a:cubicBezTo>
                  <a:pt x="476" y="472"/>
                  <a:pt x="476" y="473"/>
                  <a:pt x="476" y="474"/>
                </a:cubicBezTo>
                <a:cubicBezTo>
                  <a:pt x="476" y="475"/>
                  <a:pt x="476" y="476"/>
                  <a:pt x="475" y="476"/>
                </a:cubicBezTo>
                <a:cubicBezTo>
                  <a:pt x="475" y="477"/>
                  <a:pt x="474" y="476"/>
                  <a:pt x="474" y="475"/>
                </a:cubicBezTo>
                <a:cubicBezTo>
                  <a:pt x="473" y="474"/>
                  <a:pt x="473" y="473"/>
                  <a:pt x="472" y="473"/>
                </a:cubicBezTo>
                <a:cubicBezTo>
                  <a:pt x="470" y="473"/>
                  <a:pt x="470" y="472"/>
                  <a:pt x="469" y="470"/>
                </a:cubicBezTo>
                <a:cubicBezTo>
                  <a:pt x="469" y="470"/>
                  <a:pt x="469" y="469"/>
                  <a:pt x="468" y="468"/>
                </a:cubicBezTo>
                <a:cubicBezTo>
                  <a:pt x="468" y="466"/>
                  <a:pt x="467" y="463"/>
                  <a:pt x="468" y="461"/>
                </a:cubicBezTo>
                <a:cubicBezTo>
                  <a:pt x="468" y="460"/>
                  <a:pt x="467" y="459"/>
                  <a:pt x="467" y="458"/>
                </a:cubicBezTo>
                <a:cubicBezTo>
                  <a:pt x="468" y="457"/>
                  <a:pt x="469" y="455"/>
                  <a:pt x="470" y="454"/>
                </a:cubicBezTo>
                <a:close/>
                <a:moveTo>
                  <a:pt x="460" y="466"/>
                </a:moveTo>
                <a:cubicBezTo>
                  <a:pt x="459" y="467"/>
                  <a:pt x="458" y="469"/>
                  <a:pt x="457" y="470"/>
                </a:cubicBezTo>
                <a:cubicBezTo>
                  <a:pt x="457" y="470"/>
                  <a:pt x="457" y="471"/>
                  <a:pt x="456" y="470"/>
                </a:cubicBezTo>
                <a:cubicBezTo>
                  <a:pt x="456" y="470"/>
                  <a:pt x="456" y="469"/>
                  <a:pt x="456" y="469"/>
                </a:cubicBezTo>
                <a:cubicBezTo>
                  <a:pt x="456" y="469"/>
                  <a:pt x="456" y="469"/>
                  <a:pt x="456" y="468"/>
                </a:cubicBezTo>
                <a:cubicBezTo>
                  <a:pt x="457" y="467"/>
                  <a:pt x="458" y="465"/>
                  <a:pt x="457" y="464"/>
                </a:cubicBezTo>
                <a:cubicBezTo>
                  <a:pt x="457" y="461"/>
                  <a:pt x="455" y="462"/>
                  <a:pt x="454" y="461"/>
                </a:cubicBezTo>
                <a:cubicBezTo>
                  <a:pt x="453" y="461"/>
                  <a:pt x="453" y="460"/>
                  <a:pt x="453" y="460"/>
                </a:cubicBezTo>
                <a:cubicBezTo>
                  <a:pt x="454" y="460"/>
                  <a:pt x="454" y="459"/>
                  <a:pt x="454" y="459"/>
                </a:cubicBezTo>
                <a:cubicBezTo>
                  <a:pt x="455" y="459"/>
                  <a:pt x="455" y="459"/>
                  <a:pt x="456" y="459"/>
                </a:cubicBezTo>
                <a:cubicBezTo>
                  <a:pt x="457" y="460"/>
                  <a:pt x="458" y="460"/>
                  <a:pt x="459" y="460"/>
                </a:cubicBezTo>
                <a:cubicBezTo>
                  <a:pt x="459" y="460"/>
                  <a:pt x="459" y="460"/>
                  <a:pt x="459" y="460"/>
                </a:cubicBezTo>
                <a:cubicBezTo>
                  <a:pt x="459" y="460"/>
                  <a:pt x="459" y="460"/>
                  <a:pt x="459" y="460"/>
                </a:cubicBezTo>
                <a:cubicBezTo>
                  <a:pt x="458" y="458"/>
                  <a:pt x="457" y="457"/>
                  <a:pt x="457" y="456"/>
                </a:cubicBezTo>
                <a:cubicBezTo>
                  <a:pt x="455" y="453"/>
                  <a:pt x="456" y="451"/>
                  <a:pt x="456" y="449"/>
                </a:cubicBezTo>
                <a:cubicBezTo>
                  <a:pt x="457" y="448"/>
                  <a:pt x="458" y="447"/>
                  <a:pt x="458" y="447"/>
                </a:cubicBezTo>
                <a:cubicBezTo>
                  <a:pt x="459" y="447"/>
                  <a:pt x="460" y="447"/>
                  <a:pt x="460" y="448"/>
                </a:cubicBezTo>
                <a:cubicBezTo>
                  <a:pt x="461" y="449"/>
                  <a:pt x="462" y="450"/>
                  <a:pt x="463" y="451"/>
                </a:cubicBezTo>
                <a:cubicBezTo>
                  <a:pt x="463" y="451"/>
                  <a:pt x="463" y="451"/>
                  <a:pt x="463" y="451"/>
                </a:cubicBezTo>
                <a:cubicBezTo>
                  <a:pt x="463" y="451"/>
                  <a:pt x="463" y="451"/>
                  <a:pt x="463" y="451"/>
                </a:cubicBezTo>
                <a:cubicBezTo>
                  <a:pt x="463" y="452"/>
                  <a:pt x="463" y="452"/>
                  <a:pt x="463" y="452"/>
                </a:cubicBezTo>
                <a:cubicBezTo>
                  <a:pt x="463" y="452"/>
                  <a:pt x="463" y="451"/>
                  <a:pt x="463" y="451"/>
                </a:cubicBezTo>
                <a:cubicBezTo>
                  <a:pt x="461" y="454"/>
                  <a:pt x="461" y="456"/>
                  <a:pt x="463" y="458"/>
                </a:cubicBezTo>
                <a:cubicBezTo>
                  <a:pt x="463" y="458"/>
                  <a:pt x="463" y="459"/>
                  <a:pt x="462" y="459"/>
                </a:cubicBezTo>
                <a:cubicBezTo>
                  <a:pt x="461" y="459"/>
                  <a:pt x="460" y="459"/>
                  <a:pt x="459" y="460"/>
                </a:cubicBezTo>
                <a:cubicBezTo>
                  <a:pt x="459" y="460"/>
                  <a:pt x="459" y="460"/>
                  <a:pt x="459" y="460"/>
                </a:cubicBezTo>
                <a:cubicBezTo>
                  <a:pt x="459" y="460"/>
                  <a:pt x="459" y="460"/>
                  <a:pt x="459" y="460"/>
                </a:cubicBezTo>
                <a:cubicBezTo>
                  <a:pt x="460" y="461"/>
                  <a:pt x="460" y="462"/>
                  <a:pt x="460" y="463"/>
                </a:cubicBezTo>
                <a:cubicBezTo>
                  <a:pt x="460" y="464"/>
                  <a:pt x="460" y="465"/>
                  <a:pt x="460" y="466"/>
                </a:cubicBezTo>
                <a:close/>
                <a:moveTo>
                  <a:pt x="464" y="490"/>
                </a:moveTo>
                <a:cubicBezTo>
                  <a:pt x="464" y="490"/>
                  <a:pt x="463" y="490"/>
                  <a:pt x="463" y="490"/>
                </a:cubicBezTo>
                <a:cubicBezTo>
                  <a:pt x="463" y="490"/>
                  <a:pt x="462" y="490"/>
                  <a:pt x="462" y="490"/>
                </a:cubicBezTo>
                <a:cubicBezTo>
                  <a:pt x="461" y="488"/>
                  <a:pt x="461" y="486"/>
                  <a:pt x="461" y="485"/>
                </a:cubicBezTo>
                <a:cubicBezTo>
                  <a:pt x="460" y="484"/>
                  <a:pt x="461" y="484"/>
                  <a:pt x="461" y="483"/>
                </a:cubicBezTo>
                <a:cubicBezTo>
                  <a:pt x="461" y="483"/>
                  <a:pt x="461" y="483"/>
                  <a:pt x="461" y="483"/>
                </a:cubicBezTo>
                <a:cubicBezTo>
                  <a:pt x="461" y="482"/>
                  <a:pt x="461" y="482"/>
                  <a:pt x="462" y="482"/>
                </a:cubicBezTo>
                <a:cubicBezTo>
                  <a:pt x="462" y="482"/>
                  <a:pt x="462" y="482"/>
                  <a:pt x="462" y="482"/>
                </a:cubicBezTo>
                <a:cubicBezTo>
                  <a:pt x="462" y="481"/>
                  <a:pt x="462" y="481"/>
                  <a:pt x="462" y="481"/>
                </a:cubicBezTo>
                <a:cubicBezTo>
                  <a:pt x="462" y="481"/>
                  <a:pt x="462" y="481"/>
                  <a:pt x="462" y="482"/>
                </a:cubicBezTo>
                <a:cubicBezTo>
                  <a:pt x="461" y="482"/>
                  <a:pt x="461" y="483"/>
                  <a:pt x="461" y="483"/>
                </a:cubicBezTo>
                <a:cubicBezTo>
                  <a:pt x="461" y="483"/>
                  <a:pt x="461" y="483"/>
                  <a:pt x="461" y="483"/>
                </a:cubicBezTo>
                <a:cubicBezTo>
                  <a:pt x="462" y="485"/>
                  <a:pt x="463" y="486"/>
                  <a:pt x="464" y="488"/>
                </a:cubicBezTo>
                <a:cubicBezTo>
                  <a:pt x="464" y="489"/>
                  <a:pt x="464" y="489"/>
                  <a:pt x="464" y="490"/>
                </a:cubicBezTo>
                <a:close/>
                <a:moveTo>
                  <a:pt x="461" y="314"/>
                </a:moveTo>
                <a:cubicBezTo>
                  <a:pt x="461" y="314"/>
                  <a:pt x="461" y="313"/>
                  <a:pt x="462" y="313"/>
                </a:cubicBezTo>
                <a:cubicBezTo>
                  <a:pt x="462" y="314"/>
                  <a:pt x="462" y="314"/>
                  <a:pt x="462" y="315"/>
                </a:cubicBezTo>
                <a:cubicBezTo>
                  <a:pt x="462" y="315"/>
                  <a:pt x="462" y="315"/>
                  <a:pt x="461" y="315"/>
                </a:cubicBezTo>
                <a:cubicBezTo>
                  <a:pt x="461" y="315"/>
                  <a:pt x="461" y="314"/>
                  <a:pt x="461" y="314"/>
                </a:cubicBezTo>
                <a:close/>
                <a:moveTo>
                  <a:pt x="456" y="395"/>
                </a:moveTo>
                <a:cubicBezTo>
                  <a:pt x="456" y="394"/>
                  <a:pt x="457" y="393"/>
                  <a:pt x="459" y="393"/>
                </a:cubicBezTo>
                <a:cubicBezTo>
                  <a:pt x="459" y="393"/>
                  <a:pt x="460" y="393"/>
                  <a:pt x="460" y="394"/>
                </a:cubicBezTo>
                <a:cubicBezTo>
                  <a:pt x="460" y="394"/>
                  <a:pt x="460" y="394"/>
                  <a:pt x="460" y="394"/>
                </a:cubicBezTo>
                <a:cubicBezTo>
                  <a:pt x="459" y="396"/>
                  <a:pt x="458" y="397"/>
                  <a:pt x="456" y="398"/>
                </a:cubicBezTo>
                <a:cubicBezTo>
                  <a:pt x="456" y="398"/>
                  <a:pt x="456" y="398"/>
                  <a:pt x="456" y="399"/>
                </a:cubicBezTo>
                <a:cubicBezTo>
                  <a:pt x="456" y="399"/>
                  <a:pt x="456" y="399"/>
                  <a:pt x="455" y="399"/>
                </a:cubicBezTo>
                <a:cubicBezTo>
                  <a:pt x="455" y="399"/>
                  <a:pt x="455" y="399"/>
                  <a:pt x="455" y="399"/>
                </a:cubicBezTo>
                <a:cubicBezTo>
                  <a:pt x="455" y="399"/>
                  <a:pt x="455" y="399"/>
                  <a:pt x="455" y="399"/>
                </a:cubicBezTo>
                <a:cubicBezTo>
                  <a:pt x="455" y="399"/>
                  <a:pt x="455" y="399"/>
                  <a:pt x="455" y="399"/>
                </a:cubicBezTo>
                <a:cubicBezTo>
                  <a:pt x="456" y="399"/>
                  <a:pt x="456" y="398"/>
                  <a:pt x="456" y="398"/>
                </a:cubicBezTo>
                <a:cubicBezTo>
                  <a:pt x="456" y="398"/>
                  <a:pt x="456" y="398"/>
                  <a:pt x="456" y="398"/>
                </a:cubicBezTo>
                <a:cubicBezTo>
                  <a:pt x="456" y="397"/>
                  <a:pt x="456" y="396"/>
                  <a:pt x="456" y="395"/>
                </a:cubicBezTo>
                <a:close/>
                <a:moveTo>
                  <a:pt x="455" y="311"/>
                </a:moveTo>
                <a:cubicBezTo>
                  <a:pt x="456" y="311"/>
                  <a:pt x="456" y="311"/>
                  <a:pt x="455" y="312"/>
                </a:cubicBezTo>
                <a:cubicBezTo>
                  <a:pt x="455" y="312"/>
                  <a:pt x="455" y="312"/>
                  <a:pt x="455" y="312"/>
                </a:cubicBezTo>
                <a:cubicBezTo>
                  <a:pt x="455" y="312"/>
                  <a:pt x="454" y="312"/>
                  <a:pt x="454" y="311"/>
                </a:cubicBezTo>
                <a:cubicBezTo>
                  <a:pt x="454" y="311"/>
                  <a:pt x="455" y="311"/>
                  <a:pt x="455" y="311"/>
                </a:cubicBezTo>
                <a:close/>
                <a:moveTo>
                  <a:pt x="452" y="417"/>
                </a:moveTo>
                <a:cubicBezTo>
                  <a:pt x="453" y="417"/>
                  <a:pt x="454" y="417"/>
                  <a:pt x="455" y="416"/>
                </a:cubicBezTo>
                <a:cubicBezTo>
                  <a:pt x="455" y="416"/>
                  <a:pt x="455" y="416"/>
                  <a:pt x="456" y="416"/>
                </a:cubicBezTo>
                <a:cubicBezTo>
                  <a:pt x="456" y="415"/>
                  <a:pt x="457" y="415"/>
                  <a:pt x="458" y="414"/>
                </a:cubicBezTo>
                <a:cubicBezTo>
                  <a:pt x="458" y="414"/>
                  <a:pt x="458" y="414"/>
                  <a:pt x="458" y="414"/>
                </a:cubicBezTo>
                <a:cubicBezTo>
                  <a:pt x="458" y="414"/>
                  <a:pt x="458" y="414"/>
                  <a:pt x="458" y="414"/>
                </a:cubicBezTo>
                <a:cubicBezTo>
                  <a:pt x="456" y="406"/>
                  <a:pt x="455" y="406"/>
                  <a:pt x="463" y="401"/>
                </a:cubicBezTo>
                <a:cubicBezTo>
                  <a:pt x="464" y="401"/>
                  <a:pt x="464" y="401"/>
                  <a:pt x="465" y="402"/>
                </a:cubicBezTo>
                <a:cubicBezTo>
                  <a:pt x="465" y="402"/>
                  <a:pt x="465" y="403"/>
                  <a:pt x="465" y="403"/>
                </a:cubicBezTo>
                <a:cubicBezTo>
                  <a:pt x="465" y="403"/>
                  <a:pt x="465" y="404"/>
                  <a:pt x="465" y="404"/>
                </a:cubicBezTo>
                <a:cubicBezTo>
                  <a:pt x="464" y="405"/>
                  <a:pt x="462" y="407"/>
                  <a:pt x="461" y="408"/>
                </a:cubicBezTo>
                <a:cubicBezTo>
                  <a:pt x="460" y="410"/>
                  <a:pt x="460" y="411"/>
                  <a:pt x="459" y="413"/>
                </a:cubicBezTo>
                <a:cubicBezTo>
                  <a:pt x="459" y="413"/>
                  <a:pt x="458" y="414"/>
                  <a:pt x="458" y="414"/>
                </a:cubicBezTo>
                <a:cubicBezTo>
                  <a:pt x="458" y="414"/>
                  <a:pt x="458" y="414"/>
                  <a:pt x="458" y="414"/>
                </a:cubicBezTo>
                <a:cubicBezTo>
                  <a:pt x="457" y="415"/>
                  <a:pt x="456" y="416"/>
                  <a:pt x="456" y="416"/>
                </a:cubicBezTo>
                <a:cubicBezTo>
                  <a:pt x="456" y="416"/>
                  <a:pt x="455" y="416"/>
                  <a:pt x="455" y="416"/>
                </a:cubicBezTo>
                <a:cubicBezTo>
                  <a:pt x="454" y="417"/>
                  <a:pt x="453" y="418"/>
                  <a:pt x="452" y="418"/>
                </a:cubicBezTo>
                <a:cubicBezTo>
                  <a:pt x="452" y="418"/>
                  <a:pt x="452" y="418"/>
                  <a:pt x="452" y="418"/>
                </a:cubicBezTo>
                <a:cubicBezTo>
                  <a:pt x="452" y="417"/>
                  <a:pt x="452" y="417"/>
                  <a:pt x="452" y="417"/>
                </a:cubicBezTo>
                <a:close/>
                <a:moveTo>
                  <a:pt x="452" y="284"/>
                </a:moveTo>
                <a:cubicBezTo>
                  <a:pt x="451" y="285"/>
                  <a:pt x="451" y="285"/>
                  <a:pt x="451" y="285"/>
                </a:cubicBezTo>
                <a:cubicBezTo>
                  <a:pt x="451" y="284"/>
                  <a:pt x="451" y="284"/>
                  <a:pt x="451" y="284"/>
                </a:cubicBezTo>
                <a:lnTo>
                  <a:pt x="452" y="284"/>
                </a:lnTo>
                <a:close/>
                <a:moveTo>
                  <a:pt x="446" y="302"/>
                </a:moveTo>
                <a:cubicBezTo>
                  <a:pt x="446" y="301"/>
                  <a:pt x="447" y="302"/>
                  <a:pt x="447" y="302"/>
                </a:cubicBezTo>
                <a:cubicBezTo>
                  <a:pt x="447" y="302"/>
                  <a:pt x="447" y="302"/>
                  <a:pt x="447" y="303"/>
                </a:cubicBezTo>
                <a:cubicBezTo>
                  <a:pt x="447" y="303"/>
                  <a:pt x="446" y="303"/>
                  <a:pt x="446" y="303"/>
                </a:cubicBezTo>
                <a:cubicBezTo>
                  <a:pt x="446" y="303"/>
                  <a:pt x="446" y="302"/>
                  <a:pt x="446" y="302"/>
                </a:cubicBezTo>
                <a:close/>
                <a:moveTo>
                  <a:pt x="251" y="374"/>
                </a:moveTo>
                <a:cubicBezTo>
                  <a:pt x="251" y="374"/>
                  <a:pt x="251" y="374"/>
                  <a:pt x="251" y="374"/>
                </a:cubicBezTo>
                <a:cubicBezTo>
                  <a:pt x="251" y="374"/>
                  <a:pt x="251" y="374"/>
                  <a:pt x="251" y="374"/>
                </a:cubicBezTo>
                <a:cubicBezTo>
                  <a:pt x="251" y="374"/>
                  <a:pt x="251" y="374"/>
                  <a:pt x="251" y="374"/>
                </a:cubicBezTo>
                <a:cubicBezTo>
                  <a:pt x="251" y="374"/>
                  <a:pt x="251" y="374"/>
                  <a:pt x="251" y="374"/>
                </a:cubicBezTo>
                <a:close/>
                <a:moveTo>
                  <a:pt x="256" y="362"/>
                </a:moveTo>
                <a:cubicBezTo>
                  <a:pt x="256" y="362"/>
                  <a:pt x="256" y="361"/>
                  <a:pt x="256" y="361"/>
                </a:cubicBezTo>
                <a:cubicBezTo>
                  <a:pt x="256" y="361"/>
                  <a:pt x="255" y="361"/>
                  <a:pt x="255" y="361"/>
                </a:cubicBezTo>
                <a:cubicBezTo>
                  <a:pt x="255" y="360"/>
                  <a:pt x="255" y="360"/>
                  <a:pt x="255" y="360"/>
                </a:cubicBezTo>
                <a:cubicBezTo>
                  <a:pt x="256" y="360"/>
                  <a:pt x="256" y="361"/>
                  <a:pt x="256" y="361"/>
                </a:cubicBezTo>
                <a:cubicBezTo>
                  <a:pt x="256" y="361"/>
                  <a:pt x="256" y="361"/>
                  <a:pt x="256" y="361"/>
                </a:cubicBezTo>
                <a:cubicBezTo>
                  <a:pt x="256" y="362"/>
                  <a:pt x="256" y="362"/>
                  <a:pt x="256" y="362"/>
                </a:cubicBezTo>
                <a:cubicBezTo>
                  <a:pt x="256" y="362"/>
                  <a:pt x="256" y="362"/>
                  <a:pt x="256" y="362"/>
                </a:cubicBezTo>
                <a:close/>
                <a:moveTo>
                  <a:pt x="257" y="351"/>
                </a:moveTo>
                <a:cubicBezTo>
                  <a:pt x="257" y="351"/>
                  <a:pt x="257" y="351"/>
                  <a:pt x="257" y="351"/>
                </a:cubicBezTo>
                <a:cubicBezTo>
                  <a:pt x="257" y="350"/>
                  <a:pt x="257" y="350"/>
                  <a:pt x="257" y="349"/>
                </a:cubicBezTo>
                <a:cubicBezTo>
                  <a:pt x="257" y="350"/>
                  <a:pt x="257" y="350"/>
                  <a:pt x="257" y="350"/>
                </a:cubicBezTo>
                <a:cubicBezTo>
                  <a:pt x="257" y="350"/>
                  <a:pt x="257" y="350"/>
                  <a:pt x="257" y="351"/>
                </a:cubicBezTo>
                <a:close/>
                <a:moveTo>
                  <a:pt x="258" y="397"/>
                </a:moveTo>
                <a:cubicBezTo>
                  <a:pt x="258" y="397"/>
                  <a:pt x="257" y="397"/>
                  <a:pt x="257" y="397"/>
                </a:cubicBezTo>
                <a:cubicBezTo>
                  <a:pt x="256" y="396"/>
                  <a:pt x="255" y="395"/>
                  <a:pt x="255" y="394"/>
                </a:cubicBezTo>
                <a:cubicBezTo>
                  <a:pt x="255" y="392"/>
                  <a:pt x="255" y="391"/>
                  <a:pt x="256" y="390"/>
                </a:cubicBezTo>
                <a:cubicBezTo>
                  <a:pt x="256" y="390"/>
                  <a:pt x="256" y="390"/>
                  <a:pt x="256" y="390"/>
                </a:cubicBezTo>
                <a:cubicBezTo>
                  <a:pt x="256" y="390"/>
                  <a:pt x="256" y="390"/>
                  <a:pt x="256" y="390"/>
                </a:cubicBezTo>
                <a:cubicBezTo>
                  <a:pt x="256" y="389"/>
                  <a:pt x="256" y="389"/>
                  <a:pt x="257" y="388"/>
                </a:cubicBezTo>
                <a:cubicBezTo>
                  <a:pt x="257" y="388"/>
                  <a:pt x="257" y="389"/>
                  <a:pt x="257" y="389"/>
                </a:cubicBezTo>
                <a:cubicBezTo>
                  <a:pt x="257" y="389"/>
                  <a:pt x="257" y="389"/>
                  <a:pt x="256" y="390"/>
                </a:cubicBezTo>
                <a:cubicBezTo>
                  <a:pt x="256" y="390"/>
                  <a:pt x="256" y="390"/>
                  <a:pt x="256" y="390"/>
                </a:cubicBezTo>
                <a:cubicBezTo>
                  <a:pt x="256" y="390"/>
                  <a:pt x="256" y="390"/>
                  <a:pt x="256" y="390"/>
                </a:cubicBezTo>
                <a:cubicBezTo>
                  <a:pt x="257" y="392"/>
                  <a:pt x="258" y="394"/>
                  <a:pt x="259" y="396"/>
                </a:cubicBezTo>
                <a:cubicBezTo>
                  <a:pt x="259" y="396"/>
                  <a:pt x="258" y="397"/>
                  <a:pt x="258" y="397"/>
                </a:cubicBezTo>
                <a:close/>
                <a:moveTo>
                  <a:pt x="261" y="391"/>
                </a:moveTo>
                <a:cubicBezTo>
                  <a:pt x="260" y="391"/>
                  <a:pt x="260" y="391"/>
                  <a:pt x="260" y="390"/>
                </a:cubicBezTo>
                <a:cubicBezTo>
                  <a:pt x="260" y="390"/>
                  <a:pt x="260" y="390"/>
                  <a:pt x="260" y="389"/>
                </a:cubicBezTo>
                <a:cubicBezTo>
                  <a:pt x="261" y="389"/>
                  <a:pt x="261" y="390"/>
                  <a:pt x="262" y="390"/>
                </a:cubicBezTo>
                <a:cubicBezTo>
                  <a:pt x="262" y="391"/>
                  <a:pt x="261" y="391"/>
                  <a:pt x="261" y="391"/>
                </a:cubicBezTo>
                <a:close/>
                <a:moveTo>
                  <a:pt x="339" y="206"/>
                </a:moveTo>
                <a:cubicBezTo>
                  <a:pt x="339" y="206"/>
                  <a:pt x="338" y="206"/>
                  <a:pt x="338" y="206"/>
                </a:cubicBezTo>
                <a:cubicBezTo>
                  <a:pt x="338" y="205"/>
                  <a:pt x="338" y="204"/>
                  <a:pt x="338" y="204"/>
                </a:cubicBezTo>
                <a:cubicBezTo>
                  <a:pt x="338" y="203"/>
                  <a:pt x="338" y="202"/>
                  <a:pt x="339" y="201"/>
                </a:cubicBezTo>
                <a:cubicBezTo>
                  <a:pt x="339" y="201"/>
                  <a:pt x="339" y="201"/>
                  <a:pt x="339" y="201"/>
                </a:cubicBezTo>
                <a:cubicBezTo>
                  <a:pt x="339" y="201"/>
                  <a:pt x="339" y="201"/>
                  <a:pt x="339" y="201"/>
                </a:cubicBezTo>
                <a:cubicBezTo>
                  <a:pt x="339" y="202"/>
                  <a:pt x="339" y="204"/>
                  <a:pt x="340" y="205"/>
                </a:cubicBezTo>
                <a:cubicBezTo>
                  <a:pt x="340" y="206"/>
                  <a:pt x="339" y="206"/>
                  <a:pt x="339" y="206"/>
                </a:cubicBezTo>
                <a:close/>
                <a:moveTo>
                  <a:pt x="351" y="202"/>
                </a:moveTo>
                <a:cubicBezTo>
                  <a:pt x="351" y="202"/>
                  <a:pt x="350" y="203"/>
                  <a:pt x="350" y="203"/>
                </a:cubicBezTo>
                <a:cubicBezTo>
                  <a:pt x="350" y="203"/>
                  <a:pt x="350" y="202"/>
                  <a:pt x="351" y="202"/>
                </a:cubicBezTo>
                <a:cubicBezTo>
                  <a:pt x="351" y="202"/>
                  <a:pt x="351" y="202"/>
                  <a:pt x="351" y="202"/>
                </a:cubicBezTo>
                <a:close/>
                <a:moveTo>
                  <a:pt x="354" y="348"/>
                </a:moveTo>
                <a:cubicBezTo>
                  <a:pt x="354" y="348"/>
                  <a:pt x="354" y="348"/>
                  <a:pt x="354" y="348"/>
                </a:cubicBezTo>
                <a:cubicBezTo>
                  <a:pt x="354" y="348"/>
                  <a:pt x="354" y="348"/>
                  <a:pt x="354" y="348"/>
                </a:cubicBezTo>
                <a:cubicBezTo>
                  <a:pt x="354" y="347"/>
                  <a:pt x="354" y="347"/>
                  <a:pt x="354" y="347"/>
                </a:cubicBezTo>
                <a:lnTo>
                  <a:pt x="354" y="348"/>
                </a:lnTo>
                <a:close/>
                <a:moveTo>
                  <a:pt x="367" y="419"/>
                </a:moveTo>
                <a:cubicBezTo>
                  <a:pt x="367" y="419"/>
                  <a:pt x="367" y="419"/>
                  <a:pt x="367" y="419"/>
                </a:cubicBezTo>
                <a:cubicBezTo>
                  <a:pt x="367" y="419"/>
                  <a:pt x="367" y="418"/>
                  <a:pt x="368" y="418"/>
                </a:cubicBezTo>
                <a:cubicBezTo>
                  <a:pt x="368" y="418"/>
                  <a:pt x="368" y="419"/>
                  <a:pt x="368" y="419"/>
                </a:cubicBezTo>
                <a:cubicBezTo>
                  <a:pt x="368" y="419"/>
                  <a:pt x="368" y="419"/>
                  <a:pt x="367" y="419"/>
                </a:cubicBezTo>
                <a:close/>
                <a:moveTo>
                  <a:pt x="369" y="196"/>
                </a:moveTo>
                <a:cubicBezTo>
                  <a:pt x="369" y="197"/>
                  <a:pt x="369" y="197"/>
                  <a:pt x="369" y="197"/>
                </a:cubicBezTo>
                <a:cubicBezTo>
                  <a:pt x="366" y="197"/>
                  <a:pt x="363" y="197"/>
                  <a:pt x="360" y="197"/>
                </a:cubicBezTo>
                <a:cubicBezTo>
                  <a:pt x="360" y="197"/>
                  <a:pt x="360" y="197"/>
                  <a:pt x="359" y="197"/>
                </a:cubicBezTo>
                <a:cubicBezTo>
                  <a:pt x="359" y="198"/>
                  <a:pt x="358" y="198"/>
                  <a:pt x="358" y="199"/>
                </a:cubicBezTo>
                <a:cubicBezTo>
                  <a:pt x="357" y="199"/>
                  <a:pt x="357" y="199"/>
                  <a:pt x="357" y="199"/>
                </a:cubicBezTo>
                <a:cubicBezTo>
                  <a:pt x="357" y="199"/>
                  <a:pt x="357" y="200"/>
                  <a:pt x="356" y="200"/>
                </a:cubicBezTo>
                <a:cubicBezTo>
                  <a:pt x="356" y="200"/>
                  <a:pt x="356" y="200"/>
                  <a:pt x="356" y="200"/>
                </a:cubicBezTo>
                <a:cubicBezTo>
                  <a:pt x="356" y="199"/>
                  <a:pt x="357" y="199"/>
                  <a:pt x="357" y="199"/>
                </a:cubicBezTo>
                <a:cubicBezTo>
                  <a:pt x="357" y="199"/>
                  <a:pt x="357" y="199"/>
                  <a:pt x="357" y="199"/>
                </a:cubicBezTo>
                <a:cubicBezTo>
                  <a:pt x="358" y="198"/>
                  <a:pt x="359" y="197"/>
                  <a:pt x="359" y="197"/>
                </a:cubicBezTo>
                <a:cubicBezTo>
                  <a:pt x="360" y="197"/>
                  <a:pt x="360" y="197"/>
                  <a:pt x="360" y="197"/>
                </a:cubicBezTo>
                <a:cubicBezTo>
                  <a:pt x="363" y="195"/>
                  <a:pt x="366" y="195"/>
                  <a:pt x="369" y="196"/>
                </a:cubicBezTo>
                <a:cubicBezTo>
                  <a:pt x="369" y="196"/>
                  <a:pt x="369" y="196"/>
                  <a:pt x="369" y="196"/>
                </a:cubicBezTo>
                <a:close/>
                <a:moveTo>
                  <a:pt x="433" y="433"/>
                </a:moveTo>
                <a:cubicBezTo>
                  <a:pt x="433" y="433"/>
                  <a:pt x="433" y="433"/>
                  <a:pt x="432" y="433"/>
                </a:cubicBezTo>
                <a:cubicBezTo>
                  <a:pt x="432" y="432"/>
                  <a:pt x="433" y="432"/>
                  <a:pt x="433" y="431"/>
                </a:cubicBezTo>
                <a:cubicBezTo>
                  <a:pt x="433" y="431"/>
                  <a:pt x="434" y="430"/>
                  <a:pt x="435" y="431"/>
                </a:cubicBezTo>
                <a:cubicBezTo>
                  <a:pt x="435" y="431"/>
                  <a:pt x="435" y="431"/>
                  <a:pt x="435" y="431"/>
                </a:cubicBezTo>
                <a:cubicBezTo>
                  <a:pt x="435" y="432"/>
                  <a:pt x="434" y="433"/>
                  <a:pt x="433" y="433"/>
                </a:cubicBezTo>
                <a:close/>
                <a:moveTo>
                  <a:pt x="432" y="405"/>
                </a:moveTo>
                <a:cubicBezTo>
                  <a:pt x="432" y="405"/>
                  <a:pt x="432" y="404"/>
                  <a:pt x="431" y="404"/>
                </a:cubicBezTo>
                <a:cubicBezTo>
                  <a:pt x="431" y="404"/>
                  <a:pt x="431" y="404"/>
                  <a:pt x="432" y="404"/>
                </a:cubicBezTo>
                <a:cubicBezTo>
                  <a:pt x="432" y="402"/>
                  <a:pt x="434" y="402"/>
                  <a:pt x="435" y="402"/>
                </a:cubicBezTo>
                <a:cubicBezTo>
                  <a:pt x="435" y="402"/>
                  <a:pt x="435" y="402"/>
                  <a:pt x="435" y="403"/>
                </a:cubicBezTo>
                <a:cubicBezTo>
                  <a:pt x="435" y="404"/>
                  <a:pt x="434" y="405"/>
                  <a:pt x="432" y="405"/>
                </a:cubicBezTo>
                <a:close/>
                <a:moveTo>
                  <a:pt x="435" y="344"/>
                </a:moveTo>
                <a:cubicBezTo>
                  <a:pt x="436" y="344"/>
                  <a:pt x="436" y="344"/>
                  <a:pt x="436" y="344"/>
                </a:cubicBezTo>
                <a:cubicBezTo>
                  <a:pt x="436" y="344"/>
                  <a:pt x="436" y="344"/>
                  <a:pt x="436" y="344"/>
                </a:cubicBezTo>
                <a:lnTo>
                  <a:pt x="435" y="344"/>
                </a:lnTo>
                <a:close/>
                <a:moveTo>
                  <a:pt x="440" y="275"/>
                </a:moveTo>
                <a:cubicBezTo>
                  <a:pt x="441" y="275"/>
                  <a:pt x="441" y="275"/>
                  <a:pt x="442" y="275"/>
                </a:cubicBezTo>
                <a:cubicBezTo>
                  <a:pt x="442" y="275"/>
                  <a:pt x="442" y="276"/>
                  <a:pt x="442" y="276"/>
                </a:cubicBezTo>
                <a:cubicBezTo>
                  <a:pt x="442" y="276"/>
                  <a:pt x="442" y="276"/>
                  <a:pt x="442" y="276"/>
                </a:cubicBezTo>
                <a:cubicBezTo>
                  <a:pt x="442" y="276"/>
                  <a:pt x="441" y="277"/>
                  <a:pt x="441" y="276"/>
                </a:cubicBezTo>
                <a:cubicBezTo>
                  <a:pt x="440" y="276"/>
                  <a:pt x="439" y="275"/>
                  <a:pt x="440" y="275"/>
                </a:cubicBezTo>
                <a:close/>
                <a:moveTo>
                  <a:pt x="373" y="242"/>
                </a:moveTo>
                <a:cubicBezTo>
                  <a:pt x="374" y="242"/>
                  <a:pt x="374" y="242"/>
                  <a:pt x="374" y="242"/>
                </a:cubicBezTo>
                <a:cubicBezTo>
                  <a:pt x="374" y="242"/>
                  <a:pt x="374" y="242"/>
                  <a:pt x="374" y="242"/>
                </a:cubicBezTo>
                <a:cubicBezTo>
                  <a:pt x="374" y="242"/>
                  <a:pt x="374" y="242"/>
                  <a:pt x="374" y="242"/>
                </a:cubicBezTo>
                <a:cubicBezTo>
                  <a:pt x="374" y="242"/>
                  <a:pt x="374" y="243"/>
                  <a:pt x="374" y="243"/>
                </a:cubicBezTo>
                <a:cubicBezTo>
                  <a:pt x="373" y="243"/>
                  <a:pt x="373" y="243"/>
                  <a:pt x="373" y="243"/>
                </a:cubicBezTo>
                <a:lnTo>
                  <a:pt x="373" y="242"/>
                </a:lnTo>
                <a:close/>
                <a:moveTo>
                  <a:pt x="380" y="339"/>
                </a:moveTo>
                <a:cubicBezTo>
                  <a:pt x="380" y="339"/>
                  <a:pt x="380" y="339"/>
                  <a:pt x="380" y="339"/>
                </a:cubicBezTo>
                <a:cubicBezTo>
                  <a:pt x="380" y="339"/>
                  <a:pt x="380" y="339"/>
                  <a:pt x="381" y="339"/>
                </a:cubicBezTo>
                <a:cubicBezTo>
                  <a:pt x="381" y="339"/>
                  <a:pt x="381" y="339"/>
                  <a:pt x="381" y="339"/>
                </a:cubicBezTo>
                <a:lnTo>
                  <a:pt x="380" y="339"/>
                </a:lnTo>
                <a:close/>
                <a:moveTo>
                  <a:pt x="382" y="280"/>
                </a:moveTo>
                <a:cubicBezTo>
                  <a:pt x="380" y="281"/>
                  <a:pt x="378" y="281"/>
                  <a:pt x="375" y="280"/>
                </a:cubicBezTo>
                <a:cubicBezTo>
                  <a:pt x="374" y="279"/>
                  <a:pt x="373" y="278"/>
                  <a:pt x="374" y="278"/>
                </a:cubicBezTo>
                <a:cubicBezTo>
                  <a:pt x="375" y="277"/>
                  <a:pt x="377" y="277"/>
                  <a:pt x="378" y="275"/>
                </a:cubicBezTo>
                <a:cubicBezTo>
                  <a:pt x="379" y="274"/>
                  <a:pt x="380" y="272"/>
                  <a:pt x="382" y="272"/>
                </a:cubicBezTo>
                <a:cubicBezTo>
                  <a:pt x="384" y="271"/>
                  <a:pt x="385" y="270"/>
                  <a:pt x="385" y="269"/>
                </a:cubicBezTo>
                <a:cubicBezTo>
                  <a:pt x="385" y="268"/>
                  <a:pt x="386" y="268"/>
                  <a:pt x="386" y="268"/>
                </a:cubicBezTo>
                <a:cubicBezTo>
                  <a:pt x="388" y="268"/>
                  <a:pt x="389" y="269"/>
                  <a:pt x="391" y="268"/>
                </a:cubicBezTo>
                <a:cubicBezTo>
                  <a:pt x="392" y="268"/>
                  <a:pt x="393" y="267"/>
                  <a:pt x="392" y="266"/>
                </a:cubicBezTo>
                <a:cubicBezTo>
                  <a:pt x="391" y="265"/>
                  <a:pt x="390" y="264"/>
                  <a:pt x="389" y="263"/>
                </a:cubicBezTo>
                <a:cubicBezTo>
                  <a:pt x="388" y="262"/>
                  <a:pt x="386" y="262"/>
                  <a:pt x="384" y="262"/>
                </a:cubicBezTo>
                <a:cubicBezTo>
                  <a:pt x="380" y="262"/>
                  <a:pt x="376" y="262"/>
                  <a:pt x="372" y="261"/>
                </a:cubicBezTo>
                <a:cubicBezTo>
                  <a:pt x="372" y="261"/>
                  <a:pt x="372" y="261"/>
                  <a:pt x="372" y="261"/>
                </a:cubicBezTo>
                <a:cubicBezTo>
                  <a:pt x="372" y="260"/>
                  <a:pt x="372" y="260"/>
                  <a:pt x="373" y="259"/>
                </a:cubicBezTo>
                <a:cubicBezTo>
                  <a:pt x="373" y="259"/>
                  <a:pt x="374" y="259"/>
                  <a:pt x="374" y="259"/>
                </a:cubicBezTo>
                <a:cubicBezTo>
                  <a:pt x="379" y="259"/>
                  <a:pt x="383" y="259"/>
                  <a:pt x="387" y="258"/>
                </a:cubicBezTo>
                <a:cubicBezTo>
                  <a:pt x="391" y="258"/>
                  <a:pt x="394" y="258"/>
                  <a:pt x="397" y="257"/>
                </a:cubicBezTo>
                <a:cubicBezTo>
                  <a:pt x="400" y="256"/>
                  <a:pt x="402" y="256"/>
                  <a:pt x="405" y="255"/>
                </a:cubicBezTo>
                <a:cubicBezTo>
                  <a:pt x="406" y="255"/>
                  <a:pt x="407" y="255"/>
                  <a:pt x="408" y="255"/>
                </a:cubicBezTo>
                <a:cubicBezTo>
                  <a:pt x="408" y="255"/>
                  <a:pt x="409" y="256"/>
                  <a:pt x="409" y="256"/>
                </a:cubicBezTo>
                <a:cubicBezTo>
                  <a:pt x="409" y="256"/>
                  <a:pt x="409" y="257"/>
                  <a:pt x="409" y="257"/>
                </a:cubicBezTo>
                <a:cubicBezTo>
                  <a:pt x="406" y="258"/>
                  <a:pt x="404" y="259"/>
                  <a:pt x="401" y="260"/>
                </a:cubicBezTo>
                <a:cubicBezTo>
                  <a:pt x="401" y="261"/>
                  <a:pt x="400" y="262"/>
                  <a:pt x="401" y="263"/>
                </a:cubicBezTo>
                <a:cubicBezTo>
                  <a:pt x="401" y="263"/>
                  <a:pt x="401" y="263"/>
                  <a:pt x="401" y="263"/>
                </a:cubicBezTo>
                <a:cubicBezTo>
                  <a:pt x="402" y="264"/>
                  <a:pt x="402" y="264"/>
                  <a:pt x="403" y="264"/>
                </a:cubicBezTo>
                <a:cubicBezTo>
                  <a:pt x="406" y="267"/>
                  <a:pt x="410" y="268"/>
                  <a:pt x="414" y="265"/>
                </a:cubicBezTo>
                <a:cubicBezTo>
                  <a:pt x="415" y="265"/>
                  <a:pt x="415" y="264"/>
                  <a:pt x="415" y="265"/>
                </a:cubicBezTo>
                <a:cubicBezTo>
                  <a:pt x="416" y="265"/>
                  <a:pt x="416" y="265"/>
                  <a:pt x="416" y="266"/>
                </a:cubicBezTo>
                <a:cubicBezTo>
                  <a:pt x="415" y="267"/>
                  <a:pt x="415" y="268"/>
                  <a:pt x="414" y="269"/>
                </a:cubicBezTo>
                <a:cubicBezTo>
                  <a:pt x="413" y="270"/>
                  <a:pt x="412" y="271"/>
                  <a:pt x="411" y="272"/>
                </a:cubicBezTo>
                <a:cubicBezTo>
                  <a:pt x="410" y="272"/>
                  <a:pt x="410" y="273"/>
                  <a:pt x="409" y="274"/>
                </a:cubicBezTo>
                <a:cubicBezTo>
                  <a:pt x="408" y="277"/>
                  <a:pt x="407" y="277"/>
                  <a:pt x="405" y="275"/>
                </a:cubicBezTo>
                <a:cubicBezTo>
                  <a:pt x="403" y="273"/>
                  <a:pt x="401" y="273"/>
                  <a:pt x="398" y="274"/>
                </a:cubicBezTo>
                <a:cubicBezTo>
                  <a:pt x="397" y="275"/>
                  <a:pt x="396" y="276"/>
                  <a:pt x="396" y="276"/>
                </a:cubicBezTo>
                <a:cubicBezTo>
                  <a:pt x="396" y="279"/>
                  <a:pt x="394" y="281"/>
                  <a:pt x="391" y="281"/>
                </a:cubicBezTo>
                <a:cubicBezTo>
                  <a:pt x="391" y="281"/>
                  <a:pt x="391" y="281"/>
                  <a:pt x="391" y="281"/>
                </a:cubicBezTo>
                <a:cubicBezTo>
                  <a:pt x="391" y="281"/>
                  <a:pt x="391" y="281"/>
                  <a:pt x="391" y="281"/>
                </a:cubicBezTo>
                <a:cubicBezTo>
                  <a:pt x="390" y="282"/>
                  <a:pt x="389" y="282"/>
                  <a:pt x="388" y="283"/>
                </a:cubicBezTo>
                <a:cubicBezTo>
                  <a:pt x="388" y="283"/>
                  <a:pt x="388" y="283"/>
                  <a:pt x="388" y="283"/>
                </a:cubicBezTo>
                <a:cubicBezTo>
                  <a:pt x="387" y="283"/>
                  <a:pt x="387" y="283"/>
                  <a:pt x="387" y="283"/>
                </a:cubicBezTo>
                <a:cubicBezTo>
                  <a:pt x="387" y="283"/>
                  <a:pt x="387" y="284"/>
                  <a:pt x="386" y="284"/>
                </a:cubicBezTo>
                <a:cubicBezTo>
                  <a:pt x="386" y="284"/>
                  <a:pt x="386" y="284"/>
                  <a:pt x="386" y="284"/>
                </a:cubicBezTo>
                <a:cubicBezTo>
                  <a:pt x="386" y="283"/>
                  <a:pt x="387" y="283"/>
                  <a:pt x="387" y="283"/>
                </a:cubicBezTo>
                <a:cubicBezTo>
                  <a:pt x="387" y="283"/>
                  <a:pt x="387" y="283"/>
                  <a:pt x="387" y="283"/>
                </a:cubicBezTo>
                <a:cubicBezTo>
                  <a:pt x="388" y="283"/>
                  <a:pt x="388" y="283"/>
                  <a:pt x="388" y="283"/>
                </a:cubicBezTo>
                <a:cubicBezTo>
                  <a:pt x="389" y="282"/>
                  <a:pt x="390" y="281"/>
                  <a:pt x="391" y="281"/>
                </a:cubicBezTo>
                <a:cubicBezTo>
                  <a:pt x="391" y="281"/>
                  <a:pt x="391" y="281"/>
                  <a:pt x="391" y="281"/>
                </a:cubicBezTo>
                <a:cubicBezTo>
                  <a:pt x="391" y="281"/>
                  <a:pt x="391" y="281"/>
                  <a:pt x="391" y="281"/>
                </a:cubicBezTo>
                <a:cubicBezTo>
                  <a:pt x="392" y="280"/>
                  <a:pt x="392" y="279"/>
                  <a:pt x="393" y="277"/>
                </a:cubicBezTo>
                <a:cubicBezTo>
                  <a:pt x="393" y="276"/>
                  <a:pt x="391" y="274"/>
                  <a:pt x="390" y="275"/>
                </a:cubicBezTo>
                <a:cubicBezTo>
                  <a:pt x="388" y="275"/>
                  <a:pt x="387" y="276"/>
                  <a:pt x="385" y="277"/>
                </a:cubicBezTo>
                <a:cubicBezTo>
                  <a:pt x="384" y="277"/>
                  <a:pt x="383" y="279"/>
                  <a:pt x="382" y="280"/>
                </a:cubicBezTo>
                <a:close/>
                <a:moveTo>
                  <a:pt x="403" y="285"/>
                </a:moveTo>
                <a:cubicBezTo>
                  <a:pt x="402" y="285"/>
                  <a:pt x="402" y="286"/>
                  <a:pt x="401" y="286"/>
                </a:cubicBezTo>
                <a:cubicBezTo>
                  <a:pt x="401" y="286"/>
                  <a:pt x="401" y="286"/>
                  <a:pt x="401" y="286"/>
                </a:cubicBezTo>
                <a:cubicBezTo>
                  <a:pt x="401" y="286"/>
                  <a:pt x="401" y="286"/>
                  <a:pt x="401" y="287"/>
                </a:cubicBezTo>
                <a:cubicBezTo>
                  <a:pt x="401" y="287"/>
                  <a:pt x="401" y="287"/>
                  <a:pt x="401" y="288"/>
                </a:cubicBezTo>
                <a:cubicBezTo>
                  <a:pt x="400" y="287"/>
                  <a:pt x="401" y="287"/>
                  <a:pt x="401" y="287"/>
                </a:cubicBezTo>
                <a:cubicBezTo>
                  <a:pt x="401" y="286"/>
                  <a:pt x="401" y="286"/>
                  <a:pt x="401" y="286"/>
                </a:cubicBezTo>
                <a:cubicBezTo>
                  <a:pt x="401" y="286"/>
                  <a:pt x="401" y="286"/>
                  <a:pt x="401" y="286"/>
                </a:cubicBezTo>
                <a:cubicBezTo>
                  <a:pt x="402" y="285"/>
                  <a:pt x="402" y="285"/>
                  <a:pt x="402" y="284"/>
                </a:cubicBezTo>
                <a:cubicBezTo>
                  <a:pt x="402" y="284"/>
                  <a:pt x="403" y="285"/>
                  <a:pt x="403" y="285"/>
                </a:cubicBezTo>
                <a:close/>
                <a:moveTo>
                  <a:pt x="395" y="312"/>
                </a:moveTo>
                <a:cubicBezTo>
                  <a:pt x="395" y="312"/>
                  <a:pt x="395" y="313"/>
                  <a:pt x="395" y="313"/>
                </a:cubicBezTo>
                <a:cubicBezTo>
                  <a:pt x="392" y="312"/>
                  <a:pt x="391" y="311"/>
                  <a:pt x="391" y="309"/>
                </a:cubicBezTo>
                <a:cubicBezTo>
                  <a:pt x="390" y="308"/>
                  <a:pt x="391" y="308"/>
                  <a:pt x="392" y="308"/>
                </a:cubicBezTo>
                <a:cubicBezTo>
                  <a:pt x="392" y="307"/>
                  <a:pt x="393" y="307"/>
                  <a:pt x="393" y="307"/>
                </a:cubicBezTo>
                <a:cubicBezTo>
                  <a:pt x="394" y="309"/>
                  <a:pt x="395" y="311"/>
                  <a:pt x="395" y="312"/>
                </a:cubicBezTo>
                <a:close/>
                <a:moveTo>
                  <a:pt x="389" y="358"/>
                </a:moveTo>
                <a:cubicBezTo>
                  <a:pt x="389" y="357"/>
                  <a:pt x="389" y="357"/>
                  <a:pt x="389" y="357"/>
                </a:cubicBezTo>
                <a:cubicBezTo>
                  <a:pt x="390" y="357"/>
                  <a:pt x="390" y="357"/>
                  <a:pt x="390" y="357"/>
                </a:cubicBezTo>
                <a:lnTo>
                  <a:pt x="389" y="358"/>
                </a:lnTo>
                <a:close/>
                <a:moveTo>
                  <a:pt x="403" y="384"/>
                </a:moveTo>
                <a:cubicBezTo>
                  <a:pt x="403" y="384"/>
                  <a:pt x="402" y="384"/>
                  <a:pt x="402" y="384"/>
                </a:cubicBezTo>
                <a:cubicBezTo>
                  <a:pt x="402" y="384"/>
                  <a:pt x="402" y="383"/>
                  <a:pt x="402" y="383"/>
                </a:cubicBezTo>
                <a:cubicBezTo>
                  <a:pt x="402" y="383"/>
                  <a:pt x="402" y="383"/>
                  <a:pt x="402" y="383"/>
                </a:cubicBezTo>
                <a:cubicBezTo>
                  <a:pt x="403" y="383"/>
                  <a:pt x="403" y="383"/>
                  <a:pt x="403" y="383"/>
                </a:cubicBezTo>
                <a:cubicBezTo>
                  <a:pt x="403" y="384"/>
                  <a:pt x="403" y="384"/>
                  <a:pt x="403" y="384"/>
                </a:cubicBezTo>
                <a:close/>
                <a:moveTo>
                  <a:pt x="406" y="345"/>
                </a:moveTo>
                <a:cubicBezTo>
                  <a:pt x="405" y="347"/>
                  <a:pt x="404" y="347"/>
                  <a:pt x="402" y="348"/>
                </a:cubicBezTo>
                <a:cubicBezTo>
                  <a:pt x="399" y="348"/>
                  <a:pt x="397" y="349"/>
                  <a:pt x="394" y="349"/>
                </a:cubicBezTo>
                <a:cubicBezTo>
                  <a:pt x="392" y="349"/>
                  <a:pt x="390" y="349"/>
                  <a:pt x="389" y="347"/>
                </a:cubicBezTo>
                <a:cubicBezTo>
                  <a:pt x="388" y="346"/>
                  <a:pt x="387" y="345"/>
                  <a:pt x="386" y="344"/>
                </a:cubicBezTo>
                <a:cubicBezTo>
                  <a:pt x="386" y="344"/>
                  <a:pt x="386" y="343"/>
                  <a:pt x="386" y="343"/>
                </a:cubicBezTo>
                <a:cubicBezTo>
                  <a:pt x="386" y="343"/>
                  <a:pt x="387" y="343"/>
                  <a:pt x="387" y="343"/>
                </a:cubicBezTo>
                <a:cubicBezTo>
                  <a:pt x="388" y="343"/>
                  <a:pt x="389" y="344"/>
                  <a:pt x="390" y="344"/>
                </a:cubicBezTo>
                <a:cubicBezTo>
                  <a:pt x="391" y="344"/>
                  <a:pt x="392" y="344"/>
                  <a:pt x="393" y="343"/>
                </a:cubicBezTo>
                <a:cubicBezTo>
                  <a:pt x="394" y="342"/>
                  <a:pt x="395" y="341"/>
                  <a:pt x="396" y="339"/>
                </a:cubicBezTo>
                <a:cubicBezTo>
                  <a:pt x="397" y="338"/>
                  <a:pt x="399" y="337"/>
                  <a:pt x="401" y="338"/>
                </a:cubicBezTo>
                <a:cubicBezTo>
                  <a:pt x="401" y="338"/>
                  <a:pt x="402" y="338"/>
                  <a:pt x="402" y="337"/>
                </a:cubicBezTo>
                <a:cubicBezTo>
                  <a:pt x="404" y="337"/>
                  <a:pt x="405" y="336"/>
                  <a:pt x="404" y="335"/>
                </a:cubicBezTo>
                <a:cubicBezTo>
                  <a:pt x="404" y="334"/>
                  <a:pt x="404" y="333"/>
                  <a:pt x="404" y="332"/>
                </a:cubicBezTo>
                <a:cubicBezTo>
                  <a:pt x="404" y="331"/>
                  <a:pt x="403" y="329"/>
                  <a:pt x="403" y="327"/>
                </a:cubicBezTo>
                <a:cubicBezTo>
                  <a:pt x="403" y="327"/>
                  <a:pt x="403" y="326"/>
                  <a:pt x="404" y="326"/>
                </a:cubicBezTo>
                <a:cubicBezTo>
                  <a:pt x="404" y="326"/>
                  <a:pt x="404" y="326"/>
                  <a:pt x="404" y="326"/>
                </a:cubicBezTo>
                <a:cubicBezTo>
                  <a:pt x="407" y="328"/>
                  <a:pt x="409" y="331"/>
                  <a:pt x="410" y="334"/>
                </a:cubicBezTo>
                <a:cubicBezTo>
                  <a:pt x="411" y="335"/>
                  <a:pt x="412" y="336"/>
                  <a:pt x="414" y="336"/>
                </a:cubicBezTo>
                <a:cubicBezTo>
                  <a:pt x="418" y="336"/>
                  <a:pt x="422" y="335"/>
                  <a:pt x="425" y="333"/>
                </a:cubicBezTo>
                <a:cubicBezTo>
                  <a:pt x="427" y="330"/>
                  <a:pt x="431" y="329"/>
                  <a:pt x="434" y="329"/>
                </a:cubicBezTo>
                <a:cubicBezTo>
                  <a:pt x="435" y="328"/>
                  <a:pt x="437" y="329"/>
                  <a:pt x="438" y="329"/>
                </a:cubicBezTo>
                <a:cubicBezTo>
                  <a:pt x="438" y="329"/>
                  <a:pt x="438" y="329"/>
                  <a:pt x="438" y="329"/>
                </a:cubicBezTo>
                <a:cubicBezTo>
                  <a:pt x="438" y="328"/>
                  <a:pt x="438" y="328"/>
                  <a:pt x="439" y="328"/>
                </a:cubicBezTo>
                <a:cubicBezTo>
                  <a:pt x="439" y="328"/>
                  <a:pt x="438" y="329"/>
                  <a:pt x="438" y="329"/>
                </a:cubicBezTo>
                <a:cubicBezTo>
                  <a:pt x="438" y="329"/>
                  <a:pt x="438" y="329"/>
                  <a:pt x="438" y="329"/>
                </a:cubicBezTo>
                <a:cubicBezTo>
                  <a:pt x="438" y="330"/>
                  <a:pt x="437" y="331"/>
                  <a:pt x="436" y="331"/>
                </a:cubicBezTo>
                <a:cubicBezTo>
                  <a:pt x="435" y="332"/>
                  <a:pt x="434" y="333"/>
                  <a:pt x="432" y="333"/>
                </a:cubicBezTo>
                <a:cubicBezTo>
                  <a:pt x="429" y="335"/>
                  <a:pt x="427" y="336"/>
                  <a:pt x="424" y="338"/>
                </a:cubicBezTo>
                <a:cubicBezTo>
                  <a:pt x="421" y="340"/>
                  <a:pt x="417" y="342"/>
                  <a:pt x="414" y="343"/>
                </a:cubicBezTo>
                <a:cubicBezTo>
                  <a:pt x="414" y="344"/>
                  <a:pt x="413" y="344"/>
                  <a:pt x="412" y="343"/>
                </a:cubicBezTo>
                <a:cubicBezTo>
                  <a:pt x="410" y="342"/>
                  <a:pt x="408" y="343"/>
                  <a:pt x="406" y="345"/>
                </a:cubicBezTo>
                <a:close/>
                <a:moveTo>
                  <a:pt x="412" y="420"/>
                </a:moveTo>
                <a:cubicBezTo>
                  <a:pt x="412" y="420"/>
                  <a:pt x="412" y="420"/>
                  <a:pt x="412" y="419"/>
                </a:cubicBezTo>
                <a:cubicBezTo>
                  <a:pt x="412" y="419"/>
                  <a:pt x="411" y="419"/>
                  <a:pt x="411" y="418"/>
                </a:cubicBezTo>
                <a:cubicBezTo>
                  <a:pt x="411" y="419"/>
                  <a:pt x="412" y="419"/>
                  <a:pt x="412" y="419"/>
                </a:cubicBezTo>
                <a:cubicBezTo>
                  <a:pt x="412" y="419"/>
                  <a:pt x="413" y="420"/>
                  <a:pt x="412" y="420"/>
                </a:cubicBezTo>
                <a:close/>
                <a:moveTo>
                  <a:pt x="413" y="384"/>
                </a:moveTo>
                <a:cubicBezTo>
                  <a:pt x="413" y="384"/>
                  <a:pt x="412" y="383"/>
                  <a:pt x="412" y="383"/>
                </a:cubicBezTo>
                <a:cubicBezTo>
                  <a:pt x="412" y="383"/>
                  <a:pt x="412" y="383"/>
                  <a:pt x="412" y="383"/>
                </a:cubicBezTo>
                <a:cubicBezTo>
                  <a:pt x="413" y="382"/>
                  <a:pt x="413" y="380"/>
                  <a:pt x="414" y="380"/>
                </a:cubicBezTo>
                <a:cubicBezTo>
                  <a:pt x="417" y="378"/>
                  <a:pt x="421" y="376"/>
                  <a:pt x="424" y="374"/>
                </a:cubicBezTo>
                <a:cubicBezTo>
                  <a:pt x="424" y="374"/>
                  <a:pt x="425" y="374"/>
                  <a:pt x="425" y="375"/>
                </a:cubicBezTo>
                <a:cubicBezTo>
                  <a:pt x="427" y="376"/>
                  <a:pt x="429" y="377"/>
                  <a:pt x="431" y="377"/>
                </a:cubicBezTo>
                <a:cubicBezTo>
                  <a:pt x="431" y="377"/>
                  <a:pt x="431" y="378"/>
                  <a:pt x="431" y="378"/>
                </a:cubicBezTo>
                <a:cubicBezTo>
                  <a:pt x="431" y="378"/>
                  <a:pt x="431" y="379"/>
                  <a:pt x="431" y="379"/>
                </a:cubicBezTo>
                <a:cubicBezTo>
                  <a:pt x="429" y="379"/>
                  <a:pt x="427" y="379"/>
                  <a:pt x="425" y="380"/>
                </a:cubicBezTo>
                <a:cubicBezTo>
                  <a:pt x="425" y="379"/>
                  <a:pt x="425" y="379"/>
                  <a:pt x="425" y="379"/>
                </a:cubicBezTo>
                <a:cubicBezTo>
                  <a:pt x="424" y="379"/>
                  <a:pt x="423" y="379"/>
                  <a:pt x="422" y="379"/>
                </a:cubicBezTo>
                <a:cubicBezTo>
                  <a:pt x="420" y="379"/>
                  <a:pt x="417" y="380"/>
                  <a:pt x="415" y="382"/>
                </a:cubicBezTo>
                <a:cubicBezTo>
                  <a:pt x="415" y="383"/>
                  <a:pt x="414" y="383"/>
                  <a:pt x="413" y="384"/>
                </a:cubicBezTo>
                <a:close/>
                <a:moveTo>
                  <a:pt x="504" y="835"/>
                </a:moveTo>
                <a:cubicBezTo>
                  <a:pt x="504" y="835"/>
                  <a:pt x="504" y="836"/>
                  <a:pt x="504" y="836"/>
                </a:cubicBezTo>
                <a:cubicBezTo>
                  <a:pt x="502" y="836"/>
                  <a:pt x="500" y="835"/>
                  <a:pt x="500" y="833"/>
                </a:cubicBezTo>
                <a:cubicBezTo>
                  <a:pt x="500" y="833"/>
                  <a:pt x="501" y="833"/>
                  <a:pt x="501" y="833"/>
                </a:cubicBezTo>
                <a:cubicBezTo>
                  <a:pt x="502" y="832"/>
                  <a:pt x="504" y="833"/>
                  <a:pt x="504" y="834"/>
                </a:cubicBezTo>
                <a:cubicBezTo>
                  <a:pt x="504" y="835"/>
                  <a:pt x="504" y="835"/>
                  <a:pt x="504" y="835"/>
                </a:cubicBezTo>
                <a:close/>
                <a:moveTo>
                  <a:pt x="602" y="850"/>
                </a:moveTo>
                <a:cubicBezTo>
                  <a:pt x="602" y="850"/>
                  <a:pt x="601" y="852"/>
                  <a:pt x="601" y="851"/>
                </a:cubicBezTo>
                <a:cubicBezTo>
                  <a:pt x="600" y="851"/>
                  <a:pt x="600" y="851"/>
                  <a:pt x="599" y="850"/>
                </a:cubicBezTo>
                <a:cubicBezTo>
                  <a:pt x="598" y="848"/>
                  <a:pt x="598" y="847"/>
                  <a:pt x="601" y="844"/>
                </a:cubicBezTo>
                <a:cubicBezTo>
                  <a:pt x="601" y="844"/>
                  <a:pt x="602" y="844"/>
                  <a:pt x="602" y="844"/>
                </a:cubicBezTo>
                <a:cubicBezTo>
                  <a:pt x="602" y="844"/>
                  <a:pt x="602" y="845"/>
                  <a:pt x="602" y="845"/>
                </a:cubicBezTo>
                <a:cubicBezTo>
                  <a:pt x="603" y="846"/>
                  <a:pt x="603" y="846"/>
                  <a:pt x="603" y="848"/>
                </a:cubicBezTo>
                <a:cubicBezTo>
                  <a:pt x="603" y="848"/>
                  <a:pt x="603" y="849"/>
                  <a:pt x="602" y="850"/>
                </a:cubicBezTo>
                <a:close/>
                <a:moveTo>
                  <a:pt x="620" y="1318"/>
                </a:moveTo>
                <a:cubicBezTo>
                  <a:pt x="620" y="1318"/>
                  <a:pt x="619" y="1318"/>
                  <a:pt x="619" y="1318"/>
                </a:cubicBezTo>
                <a:cubicBezTo>
                  <a:pt x="619" y="1318"/>
                  <a:pt x="619" y="1318"/>
                  <a:pt x="619" y="1317"/>
                </a:cubicBezTo>
                <a:cubicBezTo>
                  <a:pt x="620" y="1317"/>
                  <a:pt x="620" y="1317"/>
                  <a:pt x="620" y="1318"/>
                </a:cubicBezTo>
                <a:cubicBezTo>
                  <a:pt x="620" y="1318"/>
                  <a:pt x="620" y="1318"/>
                  <a:pt x="620" y="1318"/>
                </a:cubicBezTo>
                <a:close/>
                <a:moveTo>
                  <a:pt x="622" y="1040"/>
                </a:moveTo>
                <a:cubicBezTo>
                  <a:pt x="622" y="1040"/>
                  <a:pt x="622" y="1040"/>
                  <a:pt x="622" y="1040"/>
                </a:cubicBezTo>
                <a:cubicBezTo>
                  <a:pt x="619" y="1040"/>
                  <a:pt x="618" y="1038"/>
                  <a:pt x="616" y="1036"/>
                </a:cubicBezTo>
                <a:cubicBezTo>
                  <a:pt x="616" y="1036"/>
                  <a:pt x="616" y="1035"/>
                  <a:pt x="616" y="1034"/>
                </a:cubicBezTo>
                <a:cubicBezTo>
                  <a:pt x="617" y="1034"/>
                  <a:pt x="617" y="1034"/>
                  <a:pt x="617" y="1034"/>
                </a:cubicBezTo>
                <a:cubicBezTo>
                  <a:pt x="619" y="1036"/>
                  <a:pt x="621" y="1037"/>
                  <a:pt x="622" y="1040"/>
                </a:cubicBezTo>
                <a:cubicBezTo>
                  <a:pt x="622" y="1040"/>
                  <a:pt x="622" y="1040"/>
                  <a:pt x="622" y="1040"/>
                </a:cubicBezTo>
                <a:cubicBezTo>
                  <a:pt x="622" y="1040"/>
                  <a:pt x="623" y="1040"/>
                  <a:pt x="623" y="1040"/>
                </a:cubicBezTo>
                <a:cubicBezTo>
                  <a:pt x="622" y="1040"/>
                  <a:pt x="622" y="1040"/>
                  <a:pt x="622" y="1040"/>
                </a:cubicBezTo>
                <a:close/>
                <a:moveTo>
                  <a:pt x="638" y="1351"/>
                </a:moveTo>
                <a:cubicBezTo>
                  <a:pt x="638" y="1352"/>
                  <a:pt x="638" y="1352"/>
                  <a:pt x="638" y="1352"/>
                </a:cubicBezTo>
                <a:cubicBezTo>
                  <a:pt x="638" y="1352"/>
                  <a:pt x="638" y="1352"/>
                  <a:pt x="638" y="1352"/>
                </a:cubicBezTo>
                <a:cubicBezTo>
                  <a:pt x="638" y="1352"/>
                  <a:pt x="638" y="1352"/>
                  <a:pt x="638" y="1352"/>
                </a:cubicBezTo>
                <a:cubicBezTo>
                  <a:pt x="638" y="1352"/>
                  <a:pt x="638" y="1352"/>
                  <a:pt x="638" y="1351"/>
                </a:cubicBezTo>
                <a:cubicBezTo>
                  <a:pt x="638" y="1351"/>
                  <a:pt x="638" y="1351"/>
                  <a:pt x="638" y="1351"/>
                </a:cubicBezTo>
                <a:cubicBezTo>
                  <a:pt x="639" y="1351"/>
                  <a:pt x="639" y="1351"/>
                  <a:pt x="638" y="1351"/>
                </a:cubicBezTo>
                <a:close/>
                <a:moveTo>
                  <a:pt x="643" y="1360"/>
                </a:moveTo>
                <a:cubicBezTo>
                  <a:pt x="642" y="1360"/>
                  <a:pt x="642" y="1361"/>
                  <a:pt x="641" y="1361"/>
                </a:cubicBezTo>
                <a:cubicBezTo>
                  <a:pt x="641" y="1361"/>
                  <a:pt x="641" y="1361"/>
                  <a:pt x="641" y="1361"/>
                </a:cubicBezTo>
                <a:cubicBezTo>
                  <a:pt x="640" y="1360"/>
                  <a:pt x="641" y="1359"/>
                  <a:pt x="641" y="1359"/>
                </a:cubicBezTo>
                <a:cubicBezTo>
                  <a:pt x="642" y="1359"/>
                  <a:pt x="642" y="1360"/>
                  <a:pt x="643" y="1360"/>
                </a:cubicBezTo>
                <a:cubicBezTo>
                  <a:pt x="643" y="1360"/>
                  <a:pt x="643" y="1360"/>
                  <a:pt x="643" y="1360"/>
                </a:cubicBezTo>
                <a:close/>
                <a:moveTo>
                  <a:pt x="644" y="1370"/>
                </a:moveTo>
                <a:cubicBezTo>
                  <a:pt x="644" y="1370"/>
                  <a:pt x="644" y="1370"/>
                  <a:pt x="644" y="1370"/>
                </a:cubicBezTo>
                <a:cubicBezTo>
                  <a:pt x="644" y="1370"/>
                  <a:pt x="645" y="1370"/>
                  <a:pt x="645" y="1370"/>
                </a:cubicBezTo>
                <a:cubicBezTo>
                  <a:pt x="645" y="1370"/>
                  <a:pt x="645" y="1370"/>
                  <a:pt x="645" y="1370"/>
                </a:cubicBezTo>
                <a:cubicBezTo>
                  <a:pt x="645" y="1370"/>
                  <a:pt x="645" y="1370"/>
                  <a:pt x="644" y="1370"/>
                </a:cubicBezTo>
                <a:close/>
                <a:moveTo>
                  <a:pt x="649" y="1364"/>
                </a:moveTo>
                <a:cubicBezTo>
                  <a:pt x="649" y="1364"/>
                  <a:pt x="649" y="1364"/>
                  <a:pt x="649" y="1364"/>
                </a:cubicBezTo>
                <a:cubicBezTo>
                  <a:pt x="648" y="1364"/>
                  <a:pt x="648" y="1364"/>
                  <a:pt x="648" y="1364"/>
                </a:cubicBezTo>
                <a:cubicBezTo>
                  <a:pt x="648" y="1365"/>
                  <a:pt x="648" y="1365"/>
                  <a:pt x="647" y="1365"/>
                </a:cubicBezTo>
                <a:cubicBezTo>
                  <a:pt x="647" y="1366"/>
                  <a:pt x="647" y="1366"/>
                  <a:pt x="647" y="1366"/>
                </a:cubicBezTo>
                <a:cubicBezTo>
                  <a:pt x="646" y="1366"/>
                  <a:pt x="646" y="1366"/>
                  <a:pt x="646" y="1366"/>
                </a:cubicBezTo>
                <a:cubicBezTo>
                  <a:pt x="647" y="1366"/>
                  <a:pt x="647" y="1366"/>
                  <a:pt x="647" y="1366"/>
                </a:cubicBezTo>
                <a:cubicBezTo>
                  <a:pt x="647" y="1366"/>
                  <a:pt x="647" y="1365"/>
                  <a:pt x="647" y="1365"/>
                </a:cubicBezTo>
                <a:cubicBezTo>
                  <a:pt x="647" y="1365"/>
                  <a:pt x="648" y="1364"/>
                  <a:pt x="648" y="1364"/>
                </a:cubicBezTo>
                <a:cubicBezTo>
                  <a:pt x="648" y="1364"/>
                  <a:pt x="648" y="1364"/>
                  <a:pt x="648" y="1364"/>
                </a:cubicBezTo>
                <a:cubicBezTo>
                  <a:pt x="649" y="1364"/>
                  <a:pt x="649" y="1364"/>
                  <a:pt x="649" y="1364"/>
                </a:cubicBezTo>
                <a:cubicBezTo>
                  <a:pt x="649" y="1364"/>
                  <a:pt x="649" y="1363"/>
                  <a:pt x="649" y="1363"/>
                </a:cubicBezTo>
                <a:cubicBezTo>
                  <a:pt x="649" y="1364"/>
                  <a:pt x="649" y="1364"/>
                  <a:pt x="649" y="1364"/>
                </a:cubicBezTo>
                <a:close/>
                <a:moveTo>
                  <a:pt x="661" y="1368"/>
                </a:moveTo>
                <a:cubicBezTo>
                  <a:pt x="662" y="1368"/>
                  <a:pt x="662" y="1368"/>
                  <a:pt x="663" y="1368"/>
                </a:cubicBezTo>
                <a:cubicBezTo>
                  <a:pt x="663" y="1369"/>
                  <a:pt x="663" y="1369"/>
                  <a:pt x="662" y="1369"/>
                </a:cubicBezTo>
                <a:cubicBezTo>
                  <a:pt x="662" y="1370"/>
                  <a:pt x="662" y="1370"/>
                  <a:pt x="661" y="1370"/>
                </a:cubicBezTo>
                <a:cubicBezTo>
                  <a:pt x="661" y="1370"/>
                  <a:pt x="661" y="1370"/>
                  <a:pt x="660" y="1370"/>
                </a:cubicBezTo>
                <a:cubicBezTo>
                  <a:pt x="660" y="1370"/>
                  <a:pt x="660" y="1369"/>
                  <a:pt x="661" y="1368"/>
                </a:cubicBezTo>
                <a:close/>
                <a:moveTo>
                  <a:pt x="656" y="1374"/>
                </a:moveTo>
                <a:cubicBezTo>
                  <a:pt x="656" y="1375"/>
                  <a:pt x="656" y="1375"/>
                  <a:pt x="656" y="1375"/>
                </a:cubicBezTo>
                <a:cubicBezTo>
                  <a:pt x="657" y="1375"/>
                  <a:pt x="658" y="1376"/>
                  <a:pt x="659" y="1377"/>
                </a:cubicBezTo>
                <a:cubicBezTo>
                  <a:pt x="659" y="1377"/>
                  <a:pt x="659" y="1377"/>
                  <a:pt x="659" y="1377"/>
                </a:cubicBezTo>
                <a:cubicBezTo>
                  <a:pt x="659" y="1377"/>
                  <a:pt x="659" y="1376"/>
                  <a:pt x="659" y="1376"/>
                </a:cubicBezTo>
                <a:cubicBezTo>
                  <a:pt x="659" y="1376"/>
                  <a:pt x="659" y="1376"/>
                  <a:pt x="659" y="1375"/>
                </a:cubicBezTo>
                <a:cubicBezTo>
                  <a:pt x="659" y="1375"/>
                  <a:pt x="660" y="1374"/>
                  <a:pt x="660" y="1374"/>
                </a:cubicBezTo>
                <a:cubicBezTo>
                  <a:pt x="661" y="1374"/>
                  <a:pt x="661" y="1375"/>
                  <a:pt x="661" y="1375"/>
                </a:cubicBezTo>
                <a:cubicBezTo>
                  <a:pt x="662" y="1375"/>
                  <a:pt x="661" y="1376"/>
                  <a:pt x="661" y="1376"/>
                </a:cubicBezTo>
                <a:cubicBezTo>
                  <a:pt x="660" y="1376"/>
                  <a:pt x="660" y="1376"/>
                  <a:pt x="659" y="1376"/>
                </a:cubicBezTo>
                <a:cubicBezTo>
                  <a:pt x="659" y="1377"/>
                  <a:pt x="659" y="1377"/>
                  <a:pt x="659" y="1377"/>
                </a:cubicBezTo>
                <a:cubicBezTo>
                  <a:pt x="659" y="1377"/>
                  <a:pt x="659" y="1377"/>
                  <a:pt x="659" y="1377"/>
                </a:cubicBezTo>
                <a:cubicBezTo>
                  <a:pt x="659" y="1377"/>
                  <a:pt x="658" y="1377"/>
                  <a:pt x="658" y="1377"/>
                </a:cubicBezTo>
                <a:cubicBezTo>
                  <a:pt x="657" y="1377"/>
                  <a:pt x="656" y="1377"/>
                  <a:pt x="656" y="1376"/>
                </a:cubicBezTo>
                <a:cubicBezTo>
                  <a:pt x="656" y="1376"/>
                  <a:pt x="656" y="1375"/>
                  <a:pt x="656" y="1375"/>
                </a:cubicBezTo>
                <a:cubicBezTo>
                  <a:pt x="656" y="1375"/>
                  <a:pt x="656" y="1375"/>
                  <a:pt x="655" y="1375"/>
                </a:cubicBezTo>
                <a:cubicBezTo>
                  <a:pt x="655" y="1375"/>
                  <a:pt x="655" y="1374"/>
                  <a:pt x="655" y="1374"/>
                </a:cubicBezTo>
                <a:cubicBezTo>
                  <a:pt x="655" y="1374"/>
                  <a:pt x="654" y="1374"/>
                  <a:pt x="654" y="1374"/>
                </a:cubicBezTo>
                <a:cubicBezTo>
                  <a:pt x="654" y="1373"/>
                  <a:pt x="655" y="1373"/>
                  <a:pt x="655" y="1373"/>
                </a:cubicBezTo>
                <a:cubicBezTo>
                  <a:pt x="655" y="1374"/>
                  <a:pt x="655" y="1374"/>
                  <a:pt x="655" y="1374"/>
                </a:cubicBezTo>
                <a:cubicBezTo>
                  <a:pt x="655" y="1374"/>
                  <a:pt x="656" y="1374"/>
                  <a:pt x="656" y="1374"/>
                </a:cubicBezTo>
                <a:close/>
                <a:moveTo>
                  <a:pt x="663" y="867"/>
                </a:moveTo>
                <a:cubicBezTo>
                  <a:pt x="664" y="866"/>
                  <a:pt x="664" y="866"/>
                  <a:pt x="664" y="866"/>
                </a:cubicBezTo>
                <a:cubicBezTo>
                  <a:pt x="664" y="867"/>
                  <a:pt x="664" y="867"/>
                  <a:pt x="664" y="867"/>
                </a:cubicBezTo>
                <a:lnTo>
                  <a:pt x="663" y="867"/>
                </a:lnTo>
                <a:close/>
                <a:moveTo>
                  <a:pt x="676" y="1153"/>
                </a:moveTo>
                <a:cubicBezTo>
                  <a:pt x="676" y="1153"/>
                  <a:pt x="675" y="1153"/>
                  <a:pt x="675" y="1153"/>
                </a:cubicBezTo>
                <a:cubicBezTo>
                  <a:pt x="675" y="1153"/>
                  <a:pt x="675" y="1152"/>
                  <a:pt x="676" y="1152"/>
                </a:cubicBezTo>
                <a:cubicBezTo>
                  <a:pt x="676" y="1152"/>
                  <a:pt x="676" y="1152"/>
                  <a:pt x="676" y="1152"/>
                </a:cubicBezTo>
                <a:cubicBezTo>
                  <a:pt x="677" y="1152"/>
                  <a:pt x="677" y="1153"/>
                  <a:pt x="677" y="1153"/>
                </a:cubicBezTo>
                <a:cubicBezTo>
                  <a:pt x="677" y="1153"/>
                  <a:pt x="677" y="1153"/>
                  <a:pt x="676" y="1153"/>
                </a:cubicBezTo>
                <a:close/>
                <a:moveTo>
                  <a:pt x="717" y="883"/>
                </a:moveTo>
                <a:cubicBezTo>
                  <a:pt x="716" y="883"/>
                  <a:pt x="716" y="883"/>
                  <a:pt x="716" y="883"/>
                </a:cubicBezTo>
                <a:cubicBezTo>
                  <a:pt x="717" y="882"/>
                  <a:pt x="717" y="882"/>
                  <a:pt x="718" y="882"/>
                </a:cubicBezTo>
                <a:cubicBezTo>
                  <a:pt x="718" y="882"/>
                  <a:pt x="718" y="883"/>
                  <a:pt x="718" y="883"/>
                </a:cubicBezTo>
                <a:cubicBezTo>
                  <a:pt x="718" y="883"/>
                  <a:pt x="717" y="884"/>
                  <a:pt x="717" y="883"/>
                </a:cubicBezTo>
                <a:close/>
                <a:moveTo>
                  <a:pt x="751" y="924"/>
                </a:moveTo>
                <a:cubicBezTo>
                  <a:pt x="750" y="925"/>
                  <a:pt x="749" y="925"/>
                  <a:pt x="748" y="925"/>
                </a:cubicBezTo>
                <a:cubicBezTo>
                  <a:pt x="747" y="924"/>
                  <a:pt x="747" y="923"/>
                  <a:pt x="747" y="923"/>
                </a:cubicBezTo>
                <a:cubicBezTo>
                  <a:pt x="748" y="922"/>
                  <a:pt x="748" y="921"/>
                  <a:pt x="748" y="921"/>
                </a:cubicBezTo>
                <a:cubicBezTo>
                  <a:pt x="748" y="921"/>
                  <a:pt x="748" y="922"/>
                  <a:pt x="749" y="922"/>
                </a:cubicBezTo>
                <a:cubicBezTo>
                  <a:pt x="749" y="923"/>
                  <a:pt x="750" y="923"/>
                  <a:pt x="751" y="923"/>
                </a:cubicBezTo>
                <a:cubicBezTo>
                  <a:pt x="751" y="923"/>
                  <a:pt x="751" y="923"/>
                  <a:pt x="752" y="923"/>
                </a:cubicBezTo>
                <a:cubicBezTo>
                  <a:pt x="751" y="923"/>
                  <a:pt x="751" y="924"/>
                  <a:pt x="751" y="924"/>
                </a:cubicBezTo>
                <a:close/>
                <a:moveTo>
                  <a:pt x="759" y="934"/>
                </a:moveTo>
                <a:cubicBezTo>
                  <a:pt x="759" y="934"/>
                  <a:pt x="759" y="933"/>
                  <a:pt x="760" y="933"/>
                </a:cubicBezTo>
                <a:cubicBezTo>
                  <a:pt x="760" y="933"/>
                  <a:pt x="760" y="933"/>
                  <a:pt x="761" y="933"/>
                </a:cubicBezTo>
                <a:cubicBezTo>
                  <a:pt x="761" y="933"/>
                  <a:pt x="761" y="933"/>
                  <a:pt x="761" y="933"/>
                </a:cubicBezTo>
                <a:cubicBezTo>
                  <a:pt x="761" y="933"/>
                  <a:pt x="761" y="934"/>
                  <a:pt x="761" y="934"/>
                </a:cubicBezTo>
                <a:cubicBezTo>
                  <a:pt x="760" y="934"/>
                  <a:pt x="760" y="934"/>
                  <a:pt x="759" y="934"/>
                </a:cubicBezTo>
                <a:close/>
                <a:moveTo>
                  <a:pt x="762" y="954"/>
                </a:moveTo>
                <a:cubicBezTo>
                  <a:pt x="762" y="954"/>
                  <a:pt x="761" y="954"/>
                  <a:pt x="761" y="954"/>
                </a:cubicBezTo>
                <a:cubicBezTo>
                  <a:pt x="761" y="953"/>
                  <a:pt x="760" y="952"/>
                  <a:pt x="760" y="951"/>
                </a:cubicBezTo>
                <a:cubicBezTo>
                  <a:pt x="760" y="951"/>
                  <a:pt x="760" y="950"/>
                  <a:pt x="760" y="950"/>
                </a:cubicBezTo>
                <a:cubicBezTo>
                  <a:pt x="760" y="950"/>
                  <a:pt x="761" y="950"/>
                  <a:pt x="761" y="951"/>
                </a:cubicBezTo>
                <a:cubicBezTo>
                  <a:pt x="761" y="951"/>
                  <a:pt x="762" y="952"/>
                  <a:pt x="762" y="953"/>
                </a:cubicBezTo>
                <a:cubicBezTo>
                  <a:pt x="762" y="953"/>
                  <a:pt x="762" y="953"/>
                  <a:pt x="762" y="954"/>
                </a:cubicBezTo>
                <a:close/>
                <a:moveTo>
                  <a:pt x="768" y="1055"/>
                </a:moveTo>
                <a:cubicBezTo>
                  <a:pt x="767" y="1055"/>
                  <a:pt x="767" y="1055"/>
                  <a:pt x="767" y="1055"/>
                </a:cubicBezTo>
                <a:cubicBezTo>
                  <a:pt x="768" y="1054"/>
                  <a:pt x="768" y="1054"/>
                  <a:pt x="768" y="1054"/>
                </a:cubicBezTo>
                <a:lnTo>
                  <a:pt x="768" y="1055"/>
                </a:lnTo>
                <a:close/>
                <a:moveTo>
                  <a:pt x="284" y="483"/>
                </a:moveTo>
                <a:cubicBezTo>
                  <a:pt x="284" y="483"/>
                  <a:pt x="284" y="482"/>
                  <a:pt x="284" y="482"/>
                </a:cubicBezTo>
                <a:cubicBezTo>
                  <a:pt x="284" y="483"/>
                  <a:pt x="284" y="483"/>
                  <a:pt x="284" y="483"/>
                </a:cubicBezTo>
                <a:cubicBezTo>
                  <a:pt x="284" y="483"/>
                  <a:pt x="284" y="483"/>
                  <a:pt x="284" y="483"/>
                </a:cubicBezTo>
                <a:cubicBezTo>
                  <a:pt x="284" y="483"/>
                  <a:pt x="284" y="483"/>
                  <a:pt x="284" y="483"/>
                </a:cubicBezTo>
                <a:close/>
                <a:moveTo>
                  <a:pt x="808" y="299"/>
                </a:moveTo>
                <a:cubicBezTo>
                  <a:pt x="808" y="299"/>
                  <a:pt x="808" y="299"/>
                  <a:pt x="808" y="299"/>
                </a:cubicBezTo>
                <a:cubicBezTo>
                  <a:pt x="808" y="299"/>
                  <a:pt x="808" y="299"/>
                  <a:pt x="808" y="299"/>
                </a:cubicBezTo>
                <a:close/>
                <a:moveTo>
                  <a:pt x="985" y="293"/>
                </a:moveTo>
                <a:cubicBezTo>
                  <a:pt x="985" y="292"/>
                  <a:pt x="985" y="292"/>
                  <a:pt x="985" y="291"/>
                </a:cubicBezTo>
                <a:cubicBezTo>
                  <a:pt x="985" y="291"/>
                  <a:pt x="985" y="291"/>
                  <a:pt x="984" y="291"/>
                </a:cubicBezTo>
                <a:cubicBezTo>
                  <a:pt x="981" y="289"/>
                  <a:pt x="977" y="290"/>
                  <a:pt x="974" y="288"/>
                </a:cubicBezTo>
                <a:cubicBezTo>
                  <a:pt x="972" y="287"/>
                  <a:pt x="969" y="287"/>
                  <a:pt x="967" y="288"/>
                </a:cubicBezTo>
                <a:cubicBezTo>
                  <a:pt x="966" y="288"/>
                  <a:pt x="966" y="288"/>
                  <a:pt x="965" y="287"/>
                </a:cubicBezTo>
                <a:cubicBezTo>
                  <a:pt x="965" y="287"/>
                  <a:pt x="965" y="287"/>
                  <a:pt x="964" y="287"/>
                </a:cubicBezTo>
                <a:cubicBezTo>
                  <a:pt x="964" y="286"/>
                  <a:pt x="964" y="286"/>
                  <a:pt x="965" y="285"/>
                </a:cubicBezTo>
                <a:cubicBezTo>
                  <a:pt x="966" y="285"/>
                  <a:pt x="967" y="285"/>
                  <a:pt x="969" y="284"/>
                </a:cubicBezTo>
                <a:cubicBezTo>
                  <a:pt x="970" y="283"/>
                  <a:pt x="971" y="282"/>
                  <a:pt x="971" y="280"/>
                </a:cubicBezTo>
                <a:cubicBezTo>
                  <a:pt x="971" y="278"/>
                  <a:pt x="971" y="276"/>
                  <a:pt x="970" y="275"/>
                </a:cubicBezTo>
                <a:cubicBezTo>
                  <a:pt x="970" y="274"/>
                  <a:pt x="972" y="273"/>
                  <a:pt x="972" y="273"/>
                </a:cubicBezTo>
                <a:cubicBezTo>
                  <a:pt x="973" y="273"/>
                  <a:pt x="973" y="274"/>
                  <a:pt x="973" y="274"/>
                </a:cubicBezTo>
                <a:cubicBezTo>
                  <a:pt x="975" y="277"/>
                  <a:pt x="976" y="281"/>
                  <a:pt x="978" y="284"/>
                </a:cubicBezTo>
                <a:cubicBezTo>
                  <a:pt x="979" y="286"/>
                  <a:pt x="981" y="287"/>
                  <a:pt x="984" y="287"/>
                </a:cubicBezTo>
                <a:cubicBezTo>
                  <a:pt x="985" y="286"/>
                  <a:pt x="986" y="286"/>
                  <a:pt x="987" y="287"/>
                </a:cubicBezTo>
                <a:cubicBezTo>
                  <a:pt x="990" y="287"/>
                  <a:pt x="991" y="286"/>
                  <a:pt x="991" y="283"/>
                </a:cubicBezTo>
                <a:cubicBezTo>
                  <a:pt x="991" y="281"/>
                  <a:pt x="991" y="278"/>
                  <a:pt x="991" y="276"/>
                </a:cubicBezTo>
                <a:cubicBezTo>
                  <a:pt x="991" y="273"/>
                  <a:pt x="989" y="271"/>
                  <a:pt x="990" y="268"/>
                </a:cubicBezTo>
                <a:cubicBezTo>
                  <a:pt x="990" y="268"/>
                  <a:pt x="989" y="267"/>
                  <a:pt x="989" y="266"/>
                </a:cubicBezTo>
                <a:cubicBezTo>
                  <a:pt x="987" y="263"/>
                  <a:pt x="985" y="260"/>
                  <a:pt x="982" y="258"/>
                </a:cubicBezTo>
                <a:cubicBezTo>
                  <a:pt x="981" y="257"/>
                  <a:pt x="979" y="256"/>
                  <a:pt x="978" y="255"/>
                </a:cubicBezTo>
                <a:cubicBezTo>
                  <a:pt x="978" y="255"/>
                  <a:pt x="977" y="254"/>
                  <a:pt x="977" y="253"/>
                </a:cubicBezTo>
                <a:cubicBezTo>
                  <a:pt x="976" y="251"/>
                  <a:pt x="976" y="249"/>
                  <a:pt x="976" y="247"/>
                </a:cubicBezTo>
                <a:cubicBezTo>
                  <a:pt x="976" y="247"/>
                  <a:pt x="976" y="246"/>
                  <a:pt x="977" y="246"/>
                </a:cubicBezTo>
                <a:cubicBezTo>
                  <a:pt x="977" y="246"/>
                  <a:pt x="978" y="246"/>
                  <a:pt x="978" y="246"/>
                </a:cubicBezTo>
                <a:cubicBezTo>
                  <a:pt x="979" y="247"/>
                  <a:pt x="979" y="248"/>
                  <a:pt x="979" y="248"/>
                </a:cubicBezTo>
                <a:cubicBezTo>
                  <a:pt x="979" y="252"/>
                  <a:pt x="980" y="254"/>
                  <a:pt x="983" y="256"/>
                </a:cubicBezTo>
                <a:cubicBezTo>
                  <a:pt x="985" y="257"/>
                  <a:pt x="986" y="259"/>
                  <a:pt x="988" y="259"/>
                </a:cubicBezTo>
                <a:cubicBezTo>
                  <a:pt x="989" y="259"/>
                  <a:pt x="990" y="259"/>
                  <a:pt x="990" y="258"/>
                </a:cubicBezTo>
                <a:cubicBezTo>
                  <a:pt x="990" y="257"/>
                  <a:pt x="990" y="255"/>
                  <a:pt x="991" y="254"/>
                </a:cubicBezTo>
                <a:cubicBezTo>
                  <a:pt x="991" y="252"/>
                  <a:pt x="992" y="251"/>
                  <a:pt x="992" y="250"/>
                </a:cubicBezTo>
                <a:cubicBezTo>
                  <a:pt x="993" y="249"/>
                  <a:pt x="993" y="248"/>
                  <a:pt x="992" y="247"/>
                </a:cubicBezTo>
                <a:cubicBezTo>
                  <a:pt x="990" y="246"/>
                  <a:pt x="988" y="244"/>
                  <a:pt x="986" y="243"/>
                </a:cubicBezTo>
                <a:cubicBezTo>
                  <a:pt x="986" y="243"/>
                  <a:pt x="985" y="242"/>
                  <a:pt x="985" y="241"/>
                </a:cubicBezTo>
                <a:cubicBezTo>
                  <a:pt x="985" y="241"/>
                  <a:pt x="985" y="241"/>
                  <a:pt x="985" y="241"/>
                </a:cubicBezTo>
                <a:cubicBezTo>
                  <a:pt x="985" y="241"/>
                  <a:pt x="985" y="241"/>
                  <a:pt x="985" y="241"/>
                </a:cubicBezTo>
                <a:cubicBezTo>
                  <a:pt x="983" y="240"/>
                  <a:pt x="981" y="239"/>
                  <a:pt x="980" y="238"/>
                </a:cubicBezTo>
                <a:cubicBezTo>
                  <a:pt x="980" y="238"/>
                  <a:pt x="980" y="238"/>
                  <a:pt x="980" y="238"/>
                </a:cubicBezTo>
                <a:cubicBezTo>
                  <a:pt x="980" y="238"/>
                  <a:pt x="980" y="237"/>
                  <a:pt x="981" y="237"/>
                </a:cubicBezTo>
                <a:cubicBezTo>
                  <a:pt x="981" y="237"/>
                  <a:pt x="982" y="237"/>
                  <a:pt x="982" y="238"/>
                </a:cubicBezTo>
                <a:cubicBezTo>
                  <a:pt x="983" y="239"/>
                  <a:pt x="984" y="240"/>
                  <a:pt x="985" y="241"/>
                </a:cubicBezTo>
                <a:cubicBezTo>
                  <a:pt x="985" y="241"/>
                  <a:pt x="985" y="241"/>
                  <a:pt x="985" y="241"/>
                </a:cubicBezTo>
                <a:cubicBezTo>
                  <a:pt x="985" y="241"/>
                  <a:pt x="985" y="241"/>
                  <a:pt x="985" y="241"/>
                </a:cubicBezTo>
                <a:cubicBezTo>
                  <a:pt x="986" y="241"/>
                  <a:pt x="987" y="242"/>
                  <a:pt x="987" y="242"/>
                </a:cubicBezTo>
                <a:cubicBezTo>
                  <a:pt x="989" y="243"/>
                  <a:pt x="991" y="243"/>
                  <a:pt x="993" y="242"/>
                </a:cubicBezTo>
                <a:cubicBezTo>
                  <a:pt x="995" y="241"/>
                  <a:pt x="997" y="240"/>
                  <a:pt x="1000" y="240"/>
                </a:cubicBezTo>
                <a:cubicBezTo>
                  <a:pt x="1000" y="240"/>
                  <a:pt x="1001" y="239"/>
                  <a:pt x="1001" y="238"/>
                </a:cubicBezTo>
                <a:cubicBezTo>
                  <a:pt x="1002" y="237"/>
                  <a:pt x="1002" y="236"/>
                  <a:pt x="1002" y="235"/>
                </a:cubicBezTo>
                <a:cubicBezTo>
                  <a:pt x="1003" y="234"/>
                  <a:pt x="1002" y="232"/>
                  <a:pt x="1001" y="232"/>
                </a:cubicBezTo>
                <a:cubicBezTo>
                  <a:pt x="999" y="232"/>
                  <a:pt x="997" y="230"/>
                  <a:pt x="995" y="229"/>
                </a:cubicBezTo>
                <a:cubicBezTo>
                  <a:pt x="995" y="229"/>
                  <a:pt x="994" y="229"/>
                  <a:pt x="995" y="229"/>
                </a:cubicBezTo>
                <a:cubicBezTo>
                  <a:pt x="995" y="228"/>
                  <a:pt x="995" y="228"/>
                  <a:pt x="996" y="228"/>
                </a:cubicBezTo>
                <a:cubicBezTo>
                  <a:pt x="999" y="229"/>
                  <a:pt x="1001" y="230"/>
                  <a:pt x="1004" y="228"/>
                </a:cubicBezTo>
                <a:cubicBezTo>
                  <a:pt x="1004" y="227"/>
                  <a:pt x="1006" y="228"/>
                  <a:pt x="1006" y="227"/>
                </a:cubicBezTo>
                <a:cubicBezTo>
                  <a:pt x="1009" y="227"/>
                  <a:pt x="1011" y="222"/>
                  <a:pt x="1009" y="221"/>
                </a:cubicBezTo>
                <a:cubicBezTo>
                  <a:pt x="1007" y="219"/>
                  <a:pt x="1006" y="218"/>
                  <a:pt x="1006" y="216"/>
                </a:cubicBezTo>
                <a:cubicBezTo>
                  <a:pt x="1006" y="216"/>
                  <a:pt x="1005" y="215"/>
                  <a:pt x="1005" y="214"/>
                </a:cubicBezTo>
                <a:cubicBezTo>
                  <a:pt x="1004" y="214"/>
                  <a:pt x="1004" y="214"/>
                  <a:pt x="1004" y="213"/>
                </a:cubicBezTo>
                <a:cubicBezTo>
                  <a:pt x="1004" y="212"/>
                  <a:pt x="1005" y="212"/>
                  <a:pt x="1006" y="212"/>
                </a:cubicBezTo>
                <a:cubicBezTo>
                  <a:pt x="1006" y="212"/>
                  <a:pt x="1007" y="213"/>
                  <a:pt x="1008" y="212"/>
                </a:cubicBezTo>
                <a:cubicBezTo>
                  <a:pt x="1009" y="212"/>
                  <a:pt x="1010" y="211"/>
                  <a:pt x="1010" y="210"/>
                </a:cubicBezTo>
                <a:cubicBezTo>
                  <a:pt x="1010" y="207"/>
                  <a:pt x="1010" y="205"/>
                  <a:pt x="1010" y="203"/>
                </a:cubicBezTo>
                <a:cubicBezTo>
                  <a:pt x="1010" y="202"/>
                  <a:pt x="1010" y="200"/>
                  <a:pt x="1009" y="200"/>
                </a:cubicBezTo>
                <a:cubicBezTo>
                  <a:pt x="1007" y="198"/>
                  <a:pt x="1008" y="197"/>
                  <a:pt x="1009" y="196"/>
                </a:cubicBezTo>
                <a:cubicBezTo>
                  <a:pt x="1010" y="196"/>
                  <a:pt x="1009" y="194"/>
                  <a:pt x="1009" y="194"/>
                </a:cubicBezTo>
                <a:cubicBezTo>
                  <a:pt x="1007" y="193"/>
                  <a:pt x="1005" y="193"/>
                  <a:pt x="1004" y="192"/>
                </a:cubicBezTo>
                <a:cubicBezTo>
                  <a:pt x="1004" y="192"/>
                  <a:pt x="1003" y="192"/>
                  <a:pt x="1003" y="192"/>
                </a:cubicBezTo>
                <a:cubicBezTo>
                  <a:pt x="1001" y="191"/>
                  <a:pt x="1001" y="190"/>
                  <a:pt x="1001" y="189"/>
                </a:cubicBezTo>
                <a:cubicBezTo>
                  <a:pt x="1001" y="188"/>
                  <a:pt x="1001" y="187"/>
                  <a:pt x="1002" y="187"/>
                </a:cubicBezTo>
                <a:cubicBezTo>
                  <a:pt x="1003" y="187"/>
                  <a:pt x="1004" y="188"/>
                  <a:pt x="1004" y="188"/>
                </a:cubicBezTo>
                <a:cubicBezTo>
                  <a:pt x="1004" y="188"/>
                  <a:pt x="1004" y="189"/>
                  <a:pt x="1004" y="189"/>
                </a:cubicBezTo>
                <a:cubicBezTo>
                  <a:pt x="1004" y="188"/>
                  <a:pt x="1004" y="188"/>
                  <a:pt x="1004" y="188"/>
                </a:cubicBezTo>
                <a:cubicBezTo>
                  <a:pt x="1004" y="188"/>
                  <a:pt x="1003" y="187"/>
                  <a:pt x="1002" y="186"/>
                </a:cubicBezTo>
                <a:cubicBezTo>
                  <a:pt x="1002" y="186"/>
                  <a:pt x="1002" y="186"/>
                  <a:pt x="1002" y="186"/>
                </a:cubicBezTo>
                <a:cubicBezTo>
                  <a:pt x="1004" y="185"/>
                  <a:pt x="1005" y="184"/>
                  <a:pt x="1007" y="182"/>
                </a:cubicBezTo>
                <a:cubicBezTo>
                  <a:pt x="1007" y="181"/>
                  <a:pt x="1009" y="181"/>
                  <a:pt x="1010" y="182"/>
                </a:cubicBezTo>
                <a:cubicBezTo>
                  <a:pt x="1010" y="182"/>
                  <a:pt x="1010" y="182"/>
                  <a:pt x="1011" y="182"/>
                </a:cubicBezTo>
                <a:cubicBezTo>
                  <a:pt x="1012" y="184"/>
                  <a:pt x="1015" y="186"/>
                  <a:pt x="1014" y="189"/>
                </a:cubicBezTo>
                <a:cubicBezTo>
                  <a:pt x="1014" y="192"/>
                  <a:pt x="1014" y="194"/>
                  <a:pt x="1015" y="197"/>
                </a:cubicBezTo>
                <a:cubicBezTo>
                  <a:pt x="1015" y="197"/>
                  <a:pt x="1016" y="197"/>
                  <a:pt x="1016" y="197"/>
                </a:cubicBezTo>
                <a:cubicBezTo>
                  <a:pt x="1016" y="196"/>
                  <a:pt x="1017" y="195"/>
                  <a:pt x="1016" y="194"/>
                </a:cubicBezTo>
                <a:cubicBezTo>
                  <a:pt x="1016" y="191"/>
                  <a:pt x="1016" y="188"/>
                  <a:pt x="1018" y="185"/>
                </a:cubicBezTo>
                <a:cubicBezTo>
                  <a:pt x="1020" y="183"/>
                  <a:pt x="1020" y="180"/>
                  <a:pt x="1020" y="177"/>
                </a:cubicBezTo>
                <a:cubicBezTo>
                  <a:pt x="1020" y="176"/>
                  <a:pt x="1019" y="174"/>
                  <a:pt x="1018" y="174"/>
                </a:cubicBezTo>
                <a:cubicBezTo>
                  <a:pt x="1016" y="174"/>
                  <a:pt x="1015" y="174"/>
                  <a:pt x="1014" y="173"/>
                </a:cubicBezTo>
                <a:cubicBezTo>
                  <a:pt x="1013" y="173"/>
                  <a:pt x="1013" y="173"/>
                  <a:pt x="1012" y="172"/>
                </a:cubicBezTo>
                <a:cubicBezTo>
                  <a:pt x="1012" y="172"/>
                  <a:pt x="1012" y="171"/>
                  <a:pt x="1012" y="171"/>
                </a:cubicBezTo>
                <a:cubicBezTo>
                  <a:pt x="1012" y="171"/>
                  <a:pt x="1012" y="170"/>
                  <a:pt x="1013" y="170"/>
                </a:cubicBezTo>
                <a:cubicBezTo>
                  <a:pt x="1016" y="170"/>
                  <a:pt x="1016" y="169"/>
                  <a:pt x="1015" y="167"/>
                </a:cubicBezTo>
                <a:cubicBezTo>
                  <a:pt x="1014" y="165"/>
                  <a:pt x="1014" y="164"/>
                  <a:pt x="1012" y="163"/>
                </a:cubicBezTo>
                <a:cubicBezTo>
                  <a:pt x="1012" y="163"/>
                  <a:pt x="1011" y="162"/>
                  <a:pt x="1010" y="161"/>
                </a:cubicBezTo>
                <a:cubicBezTo>
                  <a:pt x="1010" y="161"/>
                  <a:pt x="1010" y="160"/>
                  <a:pt x="1010" y="160"/>
                </a:cubicBezTo>
                <a:cubicBezTo>
                  <a:pt x="1010" y="160"/>
                  <a:pt x="1011" y="160"/>
                  <a:pt x="1011" y="160"/>
                </a:cubicBezTo>
                <a:cubicBezTo>
                  <a:pt x="1013" y="161"/>
                  <a:pt x="1015" y="160"/>
                  <a:pt x="1016" y="157"/>
                </a:cubicBezTo>
                <a:cubicBezTo>
                  <a:pt x="1016" y="154"/>
                  <a:pt x="1018" y="152"/>
                  <a:pt x="1018" y="148"/>
                </a:cubicBezTo>
                <a:cubicBezTo>
                  <a:pt x="1018" y="140"/>
                  <a:pt x="1021" y="134"/>
                  <a:pt x="1026" y="128"/>
                </a:cubicBezTo>
                <a:cubicBezTo>
                  <a:pt x="1028" y="126"/>
                  <a:pt x="1029" y="124"/>
                  <a:pt x="1031" y="122"/>
                </a:cubicBezTo>
                <a:cubicBezTo>
                  <a:pt x="1031" y="121"/>
                  <a:pt x="1031" y="120"/>
                  <a:pt x="1031" y="120"/>
                </a:cubicBezTo>
                <a:cubicBezTo>
                  <a:pt x="1031" y="117"/>
                  <a:pt x="1031" y="117"/>
                  <a:pt x="1033" y="117"/>
                </a:cubicBezTo>
                <a:cubicBezTo>
                  <a:pt x="1035" y="117"/>
                  <a:pt x="1037" y="115"/>
                  <a:pt x="1038" y="113"/>
                </a:cubicBezTo>
                <a:cubicBezTo>
                  <a:pt x="1038" y="112"/>
                  <a:pt x="1038" y="110"/>
                  <a:pt x="1037" y="110"/>
                </a:cubicBezTo>
                <a:cubicBezTo>
                  <a:pt x="1036" y="109"/>
                  <a:pt x="1035" y="109"/>
                  <a:pt x="1035" y="109"/>
                </a:cubicBezTo>
                <a:cubicBezTo>
                  <a:pt x="1033" y="109"/>
                  <a:pt x="1032" y="109"/>
                  <a:pt x="1031" y="109"/>
                </a:cubicBezTo>
                <a:cubicBezTo>
                  <a:pt x="1031" y="109"/>
                  <a:pt x="1031" y="108"/>
                  <a:pt x="1031" y="108"/>
                </a:cubicBezTo>
                <a:cubicBezTo>
                  <a:pt x="1031" y="108"/>
                  <a:pt x="1031" y="107"/>
                  <a:pt x="1032" y="107"/>
                </a:cubicBezTo>
                <a:cubicBezTo>
                  <a:pt x="1033" y="106"/>
                  <a:pt x="1034" y="107"/>
                  <a:pt x="1036" y="107"/>
                </a:cubicBezTo>
                <a:cubicBezTo>
                  <a:pt x="1038" y="108"/>
                  <a:pt x="1040" y="108"/>
                  <a:pt x="1043" y="107"/>
                </a:cubicBezTo>
                <a:cubicBezTo>
                  <a:pt x="1043" y="106"/>
                  <a:pt x="1044" y="106"/>
                  <a:pt x="1045" y="105"/>
                </a:cubicBezTo>
                <a:cubicBezTo>
                  <a:pt x="1046" y="105"/>
                  <a:pt x="1046" y="104"/>
                  <a:pt x="1046" y="103"/>
                </a:cubicBezTo>
                <a:cubicBezTo>
                  <a:pt x="1046" y="102"/>
                  <a:pt x="1045" y="102"/>
                  <a:pt x="1045" y="101"/>
                </a:cubicBezTo>
                <a:cubicBezTo>
                  <a:pt x="1045" y="100"/>
                  <a:pt x="1046" y="99"/>
                  <a:pt x="1047" y="100"/>
                </a:cubicBezTo>
                <a:cubicBezTo>
                  <a:pt x="1049" y="100"/>
                  <a:pt x="1051" y="100"/>
                  <a:pt x="1052" y="98"/>
                </a:cubicBezTo>
                <a:cubicBezTo>
                  <a:pt x="1053" y="97"/>
                  <a:pt x="1054" y="96"/>
                  <a:pt x="1055" y="96"/>
                </a:cubicBezTo>
                <a:cubicBezTo>
                  <a:pt x="1059" y="92"/>
                  <a:pt x="1059" y="90"/>
                  <a:pt x="1056" y="86"/>
                </a:cubicBezTo>
                <a:cubicBezTo>
                  <a:pt x="1056" y="86"/>
                  <a:pt x="1055" y="85"/>
                  <a:pt x="1055" y="85"/>
                </a:cubicBezTo>
                <a:cubicBezTo>
                  <a:pt x="1051" y="81"/>
                  <a:pt x="1047" y="79"/>
                  <a:pt x="1042" y="79"/>
                </a:cubicBezTo>
                <a:cubicBezTo>
                  <a:pt x="1039" y="79"/>
                  <a:pt x="1036" y="80"/>
                  <a:pt x="1033" y="81"/>
                </a:cubicBezTo>
                <a:cubicBezTo>
                  <a:pt x="1033" y="81"/>
                  <a:pt x="1032" y="82"/>
                  <a:pt x="1032" y="82"/>
                </a:cubicBezTo>
                <a:cubicBezTo>
                  <a:pt x="1032" y="83"/>
                  <a:pt x="1031" y="84"/>
                  <a:pt x="1031" y="85"/>
                </a:cubicBezTo>
                <a:cubicBezTo>
                  <a:pt x="1031" y="86"/>
                  <a:pt x="1030" y="86"/>
                  <a:pt x="1028" y="86"/>
                </a:cubicBezTo>
                <a:cubicBezTo>
                  <a:pt x="1027" y="86"/>
                  <a:pt x="1026" y="85"/>
                  <a:pt x="1025" y="84"/>
                </a:cubicBezTo>
                <a:cubicBezTo>
                  <a:pt x="1024" y="84"/>
                  <a:pt x="1024" y="84"/>
                  <a:pt x="1023" y="85"/>
                </a:cubicBezTo>
                <a:cubicBezTo>
                  <a:pt x="1020" y="90"/>
                  <a:pt x="1016" y="92"/>
                  <a:pt x="1011" y="94"/>
                </a:cubicBezTo>
                <a:cubicBezTo>
                  <a:pt x="1008" y="95"/>
                  <a:pt x="1005" y="95"/>
                  <a:pt x="1003" y="97"/>
                </a:cubicBezTo>
                <a:cubicBezTo>
                  <a:pt x="1003" y="97"/>
                  <a:pt x="1003" y="97"/>
                  <a:pt x="1003" y="97"/>
                </a:cubicBezTo>
                <a:cubicBezTo>
                  <a:pt x="1002" y="98"/>
                  <a:pt x="1002" y="98"/>
                  <a:pt x="1001" y="99"/>
                </a:cubicBezTo>
                <a:cubicBezTo>
                  <a:pt x="1000" y="99"/>
                  <a:pt x="1000" y="100"/>
                  <a:pt x="999" y="101"/>
                </a:cubicBezTo>
                <a:cubicBezTo>
                  <a:pt x="999" y="101"/>
                  <a:pt x="999" y="101"/>
                  <a:pt x="999" y="101"/>
                </a:cubicBezTo>
                <a:cubicBezTo>
                  <a:pt x="999" y="100"/>
                  <a:pt x="999" y="100"/>
                  <a:pt x="999" y="100"/>
                </a:cubicBezTo>
                <a:cubicBezTo>
                  <a:pt x="1000" y="100"/>
                  <a:pt x="1000" y="99"/>
                  <a:pt x="1001" y="99"/>
                </a:cubicBezTo>
                <a:cubicBezTo>
                  <a:pt x="1001" y="98"/>
                  <a:pt x="1002" y="98"/>
                  <a:pt x="1003" y="97"/>
                </a:cubicBezTo>
                <a:cubicBezTo>
                  <a:pt x="1003" y="97"/>
                  <a:pt x="1003" y="97"/>
                  <a:pt x="1003" y="97"/>
                </a:cubicBezTo>
                <a:cubicBezTo>
                  <a:pt x="1003" y="96"/>
                  <a:pt x="1003" y="95"/>
                  <a:pt x="1003" y="95"/>
                </a:cubicBezTo>
                <a:cubicBezTo>
                  <a:pt x="1005" y="93"/>
                  <a:pt x="1007" y="90"/>
                  <a:pt x="1010" y="89"/>
                </a:cubicBezTo>
                <a:cubicBezTo>
                  <a:pt x="1013" y="88"/>
                  <a:pt x="1016" y="86"/>
                  <a:pt x="1017" y="83"/>
                </a:cubicBezTo>
                <a:cubicBezTo>
                  <a:pt x="1017" y="82"/>
                  <a:pt x="1017" y="81"/>
                  <a:pt x="1018" y="80"/>
                </a:cubicBezTo>
                <a:cubicBezTo>
                  <a:pt x="1020" y="74"/>
                  <a:pt x="1017" y="72"/>
                  <a:pt x="1012" y="73"/>
                </a:cubicBezTo>
                <a:cubicBezTo>
                  <a:pt x="1012" y="73"/>
                  <a:pt x="1011" y="73"/>
                  <a:pt x="1011" y="73"/>
                </a:cubicBezTo>
                <a:cubicBezTo>
                  <a:pt x="1011" y="73"/>
                  <a:pt x="1010" y="73"/>
                  <a:pt x="1010" y="74"/>
                </a:cubicBezTo>
                <a:cubicBezTo>
                  <a:pt x="1009" y="75"/>
                  <a:pt x="1009" y="77"/>
                  <a:pt x="1008" y="78"/>
                </a:cubicBezTo>
                <a:cubicBezTo>
                  <a:pt x="1008" y="80"/>
                  <a:pt x="1006" y="81"/>
                  <a:pt x="1004" y="81"/>
                </a:cubicBezTo>
                <a:cubicBezTo>
                  <a:pt x="1004" y="81"/>
                  <a:pt x="1004" y="81"/>
                  <a:pt x="1003" y="81"/>
                </a:cubicBezTo>
                <a:cubicBezTo>
                  <a:pt x="1000" y="79"/>
                  <a:pt x="997" y="80"/>
                  <a:pt x="994" y="80"/>
                </a:cubicBezTo>
                <a:cubicBezTo>
                  <a:pt x="994" y="80"/>
                  <a:pt x="993" y="80"/>
                  <a:pt x="993" y="80"/>
                </a:cubicBezTo>
                <a:cubicBezTo>
                  <a:pt x="993" y="80"/>
                  <a:pt x="994" y="79"/>
                  <a:pt x="994" y="79"/>
                </a:cubicBezTo>
                <a:cubicBezTo>
                  <a:pt x="995" y="78"/>
                  <a:pt x="997" y="78"/>
                  <a:pt x="999" y="77"/>
                </a:cubicBezTo>
                <a:cubicBezTo>
                  <a:pt x="1000" y="77"/>
                  <a:pt x="1001" y="76"/>
                  <a:pt x="1001" y="74"/>
                </a:cubicBezTo>
                <a:cubicBezTo>
                  <a:pt x="1002" y="73"/>
                  <a:pt x="1001" y="72"/>
                  <a:pt x="1000" y="71"/>
                </a:cubicBezTo>
                <a:cubicBezTo>
                  <a:pt x="998" y="71"/>
                  <a:pt x="996" y="70"/>
                  <a:pt x="994" y="70"/>
                </a:cubicBezTo>
                <a:cubicBezTo>
                  <a:pt x="985" y="68"/>
                  <a:pt x="982" y="68"/>
                  <a:pt x="974" y="72"/>
                </a:cubicBezTo>
                <a:cubicBezTo>
                  <a:pt x="973" y="72"/>
                  <a:pt x="972" y="73"/>
                  <a:pt x="971" y="73"/>
                </a:cubicBezTo>
                <a:cubicBezTo>
                  <a:pt x="969" y="74"/>
                  <a:pt x="967" y="74"/>
                  <a:pt x="966" y="75"/>
                </a:cubicBezTo>
                <a:cubicBezTo>
                  <a:pt x="965" y="75"/>
                  <a:pt x="965" y="74"/>
                  <a:pt x="965" y="74"/>
                </a:cubicBezTo>
                <a:cubicBezTo>
                  <a:pt x="964" y="74"/>
                  <a:pt x="965" y="73"/>
                  <a:pt x="965" y="73"/>
                </a:cubicBezTo>
                <a:cubicBezTo>
                  <a:pt x="966" y="72"/>
                  <a:pt x="967" y="72"/>
                  <a:pt x="968" y="71"/>
                </a:cubicBezTo>
                <a:cubicBezTo>
                  <a:pt x="971" y="70"/>
                  <a:pt x="974" y="69"/>
                  <a:pt x="977" y="68"/>
                </a:cubicBezTo>
                <a:cubicBezTo>
                  <a:pt x="982" y="65"/>
                  <a:pt x="987" y="65"/>
                  <a:pt x="993" y="67"/>
                </a:cubicBezTo>
                <a:cubicBezTo>
                  <a:pt x="997" y="68"/>
                  <a:pt x="1000" y="68"/>
                  <a:pt x="1004" y="68"/>
                </a:cubicBezTo>
                <a:cubicBezTo>
                  <a:pt x="1008" y="67"/>
                  <a:pt x="1011" y="66"/>
                  <a:pt x="1015" y="66"/>
                </a:cubicBezTo>
                <a:cubicBezTo>
                  <a:pt x="1019" y="66"/>
                  <a:pt x="1022" y="64"/>
                  <a:pt x="1025" y="61"/>
                </a:cubicBezTo>
                <a:cubicBezTo>
                  <a:pt x="1026" y="60"/>
                  <a:pt x="1026" y="57"/>
                  <a:pt x="1025" y="56"/>
                </a:cubicBezTo>
                <a:cubicBezTo>
                  <a:pt x="1023" y="54"/>
                  <a:pt x="1021" y="53"/>
                  <a:pt x="1019" y="51"/>
                </a:cubicBezTo>
                <a:cubicBezTo>
                  <a:pt x="1015" y="49"/>
                  <a:pt x="1011" y="47"/>
                  <a:pt x="1007" y="50"/>
                </a:cubicBezTo>
                <a:cubicBezTo>
                  <a:pt x="1007" y="50"/>
                  <a:pt x="1006" y="50"/>
                  <a:pt x="1005" y="50"/>
                </a:cubicBezTo>
                <a:cubicBezTo>
                  <a:pt x="1005" y="50"/>
                  <a:pt x="1005" y="49"/>
                  <a:pt x="1005" y="49"/>
                </a:cubicBezTo>
                <a:cubicBezTo>
                  <a:pt x="1005" y="49"/>
                  <a:pt x="1005" y="49"/>
                  <a:pt x="1005" y="49"/>
                </a:cubicBezTo>
                <a:cubicBezTo>
                  <a:pt x="1006" y="48"/>
                  <a:pt x="1007" y="48"/>
                  <a:pt x="1007" y="48"/>
                </a:cubicBezTo>
                <a:cubicBezTo>
                  <a:pt x="1010" y="46"/>
                  <a:pt x="1010" y="44"/>
                  <a:pt x="1009" y="41"/>
                </a:cubicBezTo>
                <a:cubicBezTo>
                  <a:pt x="1008" y="40"/>
                  <a:pt x="1007" y="40"/>
                  <a:pt x="1006" y="40"/>
                </a:cubicBezTo>
                <a:cubicBezTo>
                  <a:pt x="1000" y="42"/>
                  <a:pt x="995" y="42"/>
                  <a:pt x="990" y="39"/>
                </a:cubicBezTo>
                <a:cubicBezTo>
                  <a:pt x="988" y="39"/>
                  <a:pt x="986" y="39"/>
                  <a:pt x="985" y="39"/>
                </a:cubicBezTo>
                <a:cubicBezTo>
                  <a:pt x="983" y="39"/>
                  <a:pt x="981" y="40"/>
                  <a:pt x="979" y="40"/>
                </a:cubicBezTo>
                <a:cubicBezTo>
                  <a:pt x="976" y="41"/>
                  <a:pt x="973" y="41"/>
                  <a:pt x="970" y="41"/>
                </a:cubicBezTo>
                <a:cubicBezTo>
                  <a:pt x="968" y="40"/>
                  <a:pt x="966" y="41"/>
                  <a:pt x="964" y="42"/>
                </a:cubicBezTo>
                <a:cubicBezTo>
                  <a:pt x="963" y="42"/>
                  <a:pt x="962" y="42"/>
                  <a:pt x="962" y="42"/>
                </a:cubicBezTo>
                <a:cubicBezTo>
                  <a:pt x="961" y="42"/>
                  <a:pt x="961" y="42"/>
                  <a:pt x="961" y="42"/>
                </a:cubicBezTo>
                <a:cubicBezTo>
                  <a:pt x="961" y="42"/>
                  <a:pt x="961" y="41"/>
                  <a:pt x="961" y="41"/>
                </a:cubicBezTo>
                <a:cubicBezTo>
                  <a:pt x="962" y="41"/>
                  <a:pt x="963" y="40"/>
                  <a:pt x="964" y="40"/>
                </a:cubicBezTo>
                <a:cubicBezTo>
                  <a:pt x="966" y="40"/>
                  <a:pt x="969" y="40"/>
                  <a:pt x="971" y="39"/>
                </a:cubicBezTo>
                <a:cubicBezTo>
                  <a:pt x="975" y="38"/>
                  <a:pt x="980" y="38"/>
                  <a:pt x="984" y="38"/>
                </a:cubicBezTo>
                <a:cubicBezTo>
                  <a:pt x="987" y="37"/>
                  <a:pt x="991" y="37"/>
                  <a:pt x="994" y="38"/>
                </a:cubicBezTo>
                <a:cubicBezTo>
                  <a:pt x="998" y="40"/>
                  <a:pt x="1001" y="38"/>
                  <a:pt x="1003" y="37"/>
                </a:cubicBezTo>
                <a:cubicBezTo>
                  <a:pt x="1004" y="36"/>
                  <a:pt x="1004" y="35"/>
                  <a:pt x="1004" y="35"/>
                </a:cubicBezTo>
                <a:cubicBezTo>
                  <a:pt x="1002" y="32"/>
                  <a:pt x="999" y="30"/>
                  <a:pt x="996" y="29"/>
                </a:cubicBezTo>
                <a:cubicBezTo>
                  <a:pt x="989" y="28"/>
                  <a:pt x="983" y="25"/>
                  <a:pt x="977" y="23"/>
                </a:cubicBezTo>
                <a:cubicBezTo>
                  <a:pt x="974" y="22"/>
                  <a:pt x="972" y="22"/>
                  <a:pt x="969" y="22"/>
                </a:cubicBezTo>
                <a:cubicBezTo>
                  <a:pt x="965" y="21"/>
                  <a:pt x="962" y="23"/>
                  <a:pt x="959" y="23"/>
                </a:cubicBezTo>
                <a:cubicBezTo>
                  <a:pt x="957" y="24"/>
                  <a:pt x="955" y="26"/>
                  <a:pt x="954" y="28"/>
                </a:cubicBezTo>
                <a:cubicBezTo>
                  <a:pt x="954" y="28"/>
                  <a:pt x="954" y="29"/>
                  <a:pt x="953" y="29"/>
                </a:cubicBezTo>
                <a:cubicBezTo>
                  <a:pt x="953" y="29"/>
                  <a:pt x="953" y="29"/>
                  <a:pt x="953" y="29"/>
                </a:cubicBezTo>
                <a:cubicBezTo>
                  <a:pt x="953" y="29"/>
                  <a:pt x="953" y="29"/>
                  <a:pt x="953" y="29"/>
                </a:cubicBezTo>
                <a:cubicBezTo>
                  <a:pt x="954" y="29"/>
                  <a:pt x="954" y="29"/>
                  <a:pt x="954" y="29"/>
                </a:cubicBezTo>
                <a:cubicBezTo>
                  <a:pt x="953" y="29"/>
                  <a:pt x="953" y="30"/>
                  <a:pt x="953" y="30"/>
                </a:cubicBezTo>
                <a:cubicBezTo>
                  <a:pt x="953" y="30"/>
                  <a:pt x="953" y="30"/>
                  <a:pt x="953" y="30"/>
                </a:cubicBezTo>
                <a:cubicBezTo>
                  <a:pt x="954" y="31"/>
                  <a:pt x="954" y="31"/>
                  <a:pt x="954" y="31"/>
                </a:cubicBezTo>
                <a:cubicBezTo>
                  <a:pt x="953" y="31"/>
                  <a:pt x="953" y="31"/>
                  <a:pt x="953" y="31"/>
                </a:cubicBezTo>
                <a:cubicBezTo>
                  <a:pt x="953" y="30"/>
                  <a:pt x="953" y="30"/>
                  <a:pt x="953" y="30"/>
                </a:cubicBezTo>
                <a:cubicBezTo>
                  <a:pt x="951" y="31"/>
                  <a:pt x="950" y="29"/>
                  <a:pt x="948" y="28"/>
                </a:cubicBezTo>
                <a:cubicBezTo>
                  <a:pt x="947" y="28"/>
                  <a:pt x="947" y="28"/>
                  <a:pt x="947" y="29"/>
                </a:cubicBezTo>
                <a:cubicBezTo>
                  <a:pt x="946" y="29"/>
                  <a:pt x="946" y="29"/>
                  <a:pt x="946" y="29"/>
                </a:cubicBezTo>
                <a:cubicBezTo>
                  <a:pt x="946" y="30"/>
                  <a:pt x="947" y="31"/>
                  <a:pt x="947" y="32"/>
                </a:cubicBezTo>
                <a:cubicBezTo>
                  <a:pt x="947" y="32"/>
                  <a:pt x="947" y="33"/>
                  <a:pt x="947" y="33"/>
                </a:cubicBezTo>
                <a:cubicBezTo>
                  <a:pt x="946" y="33"/>
                  <a:pt x="945" y="34"/>
                  <a:pt x="945" y="34"/>
                </a:cubicBezTo>
                <a:cubicBezTo>
                  <a:pt x="943" y="33"/>
                  <a:pt x="940" y="32"/>
                  <a:pt x="938" y="30"/>
                </a:cubicBezTo>
                <a:cubicBezTo>
                  <a:pt x="937" y="29"/>
                  <a:pt x="935" y="29"/>
                  <a:pt x="933" y="30"/>
                </a:cubicBezTo>
                <a:cubicBezTo>
                  <a:pt x="932" y="31"/>
                  <a:pt x="930" y="32"/>
                  <a:pt x="929" y="32"/>
                </a:cubicBezTo>
                <a:cubicBezTo>
                  <a:pt x="927" y="32"/>
                  <a:pt x="927" y="33"/>
                  <a:pt x="927" y="33"/>
                </a:cubicBezTo>
                <a:cubicBezTo>
                  <a:pt x="927" y="35"/>
                  <a:pt x="927" y="38"/>
                  <a:pt x="927" y="40"/>
                </a:cubicBezTo>
                <a:cubicBezTo>
                  <a:pt x="926" y="41"/>
                  <a:pt x="926" y="42"/>
                  <a:pt x="925" y="42"/>
                </a:cubicBezTo>
                <a:cubicBezTo>
                  <a:pt x="924" y="43"/>
                  <a:pt x="923" y="44"/>
                  <a:pt x="922" y="45"/>
                </a:cubicBezTo>
                <a:cubicBezTo>
                  <a:pt x="922" y="45"/>
                  <a:pt x="921" y="45"/>
                  <a:pt x="921" y="45"/>
                </a:cubicBezTo>
                <a:cubicBezTo>
                  <a:pt x="919" y="44"/>
                  <a:pt x="917" y="43"/>
                  <a:pt x="915" y="43"/>
                </a:cubicBezTo>
                <a:cubicBezTo>
                  <a:pt x="915" y="43"/>
                  <a:pt x="913" y="44"/>
                  <a:pt x="913" y="45"/>
                </a:cubicBezTo>
                <a:cubicBezTo>
                  <a:pt x="913" y="45"/>
                  <a:pt x="913" y="46"/>
                  <a:pt x="913" y="47"/>
                </a:cubicBezTo>
                <a:cubicBezTo>
                  <a:pt x="914" y="50"/>
                  <a:pt x="914" y="54"/>
                  <a:pt x="915" y="57"/>
                </a:cubicBezTo>
                <a:cubicBezTo>
                  <a:pt x="916" y="61"/>
                  <a:pt x="916" y="65"/>
                  <a:pt x="918" y="68"/>
                </a:cubicBezTo>
                <a:cubicBezTo>
                  <a:pt x="918" y="69"/>
                  <a:pt x="918" y="70"/>
                  <a:pt x="916" y="70"/>
                </a:cubicBezTo>
                <a:cubicBezTo>
                  <a:pt x="915" y="70"/>
                  <a:pt x="914" y="70"/>
                  <a:pt x="913" y="68"/>
                </a:cubicBezTo>
                <a:cubicBezTo>
                  <a:pt x="913" y="67"/>
                  <a:pt x="912" y="66"/>
                  <a:pt x="910" y="65"/>
                </a:cubicBezTo>
                <a:cubicBezTo>
                  <a:pt x="910" y="65"/>
                  <a:pt x="910" y="65"/>
                  <a:pt x="911" y="64"/>
                </a:cubicBezTo>
                <a:cubicBezTo>
                  <a:pt x="912" y="63"/>
                  <a:pt x="912" y="62"/>
                  <a:pt x="911" y="61"/>
                </a:cubicBezTo>
                <a:cubicBezTo>
                  <a:pt x="910" y="60"/>
                  <a:pt x="908" y="59"/>
                  <a:pt x="908" y="57"/>
                </a:cubicBezTo>
                <a:cubicBezTo>
                  <a:pt x="907" y="54"/>
                  <a:pt x="906" y="52"/>
                  <a:pt x="904" y="49"/>
                </a:cubicBezTo>
                <a:cubicBezTo>
                  <a:pt x="904" y="47"/>
                  <a:pt x="902" y="46"/>
                  <a:pt x="901" y="45"/>
                </a:cubicBezTo>
                <a:cubicBezTo>
                  <a:pt x="899" y="45"/>
                  <a:pt x="897" y="45"/>
                  <a:pt x="897" y="46"/>
                </a:cubicBezTo>
                <a:cubicBezTo>
                  <a:pt x="897" y="47"/>
                  <a:pt x="897" y="47"/>
                  <a:pt x="896" y="48"/>
                </a:cubicBezTo>
                <a:cubicBezTo>
                  <a:pt x="895" y="51"/>
                  <a:pt x="895" y="55"/>
                  <a:pt x="895" y="58"/>
                </a:cubicBezTo>
                <a:cubicBezTo>
                  <a:pt x="895" y="60"/>
                  <a:pt x="895" y="61"/>
                  <a:pt x="895" y="63"/>
                </a:cubicBezTo>
                <a:cubicBezTo>
                  <a:pt x="894" y="64"/>
                  <a:pt x="892" y="63"/>
                  <a:pt x="891" y="63"/>
                </a:cubicBezTo>
                <a:cubicBezTo>
                  <a:pt x="890" y="63"/>
                  <a:pt x="890" y="63"/>
                  <a:pt x="890" y="63"/>
                </a:cubicBezTo>
                <a:cubicBezTo>
                  <a:pt x="889" y="63"/>
                  <a:pt x="889" y="64"/>
                  <a:pt x="888" y="64"/>
                </a:cubicBezTo>
                <a:cubicBezTo>
                  <a:pt x="888" y="64"/>
                  <a:pt x="887" y="64"/>
                  <a:pt x="887" y="63"/>
                </a:cubicBezTo>
                <a:cubicBezTo>
                  <a:pt x="886" y="61"/>
                  <a:pt x="888" y="60"/>
                  <a:pt x="888" y="59"/>
                </a:cubicBezTo>
                <a:cubicBezTo>
                  <a:pt x="887" y="56"/>
                  <a:pt x="887" y="53"/>
                  <a:pt x="887" y="50"/>
                </a:cubicBezTo>
                <a:cubicBezTo>
                  <a:pt x="887" y="49"/>
                  <a:pt x="887" y="49"/>
                  <a:pt x="886" y="48"/>
                </a:cubicBezTo>
                <a:cubicBezTo>
                  <a:pt x="886" y="48"/>
                  <a:pt x="886" y="47"/>
                  <a:pt x="886" y="47"/>
                </a:cubicBezTo>
                <a:cubicBezTo>
                  <a:pt x="885" y="47"/>
                  <a:pt x="885" y="47"/>
                  <a:pt x="884" y="48"/>
                </a:cubicBezTo>
                <a:cubicBezTo>
                  <a:pt x="883" y="49"/>
                  <a:pt x="883" y="51"/>
                  <a:pt x="883" y="52"/>
                </a:cubicBezTo>
                <a:cubicBezTo>
                  <a:pt x="883" y="53"/>
                  <a:pt x="884" y="55"/>
                  <a:pt x="883" y="56"/>
                </a:cubicBezTo>
                <a:cubicBezTo>
                  <a:pt x="883" y="57"/>
                  <a:pt x="881" y="58"/>
                  <a:pt x="881" y="60"/>
                </a:cubicBezTo>
                <a:cubicBezTo>
                  <a:pt x="880" y="60"/>
                  <a:pt x="880" y="60"/>
                  <a:pt x="880" y="60"/>
                </a:cubicBezTo>
                <a:cubicBezTo>
                  <a:pt x="880" y="60"/>
                  <a:pt x="880" y="60"/>
                  <a:pt x="880" y="60"/>
                </a:cubicBezTo>
                <a:cubicBezTo>
                  <a:pt x="880" y="61"/>
                  <a:pt x="879" y="61"/>
                  <a:pt x="878" y="62"/>
                </a:cubicBezTo>
                <a:cubicBezTo>
                  <a:pt x="878" y="63"/>
                  <a:pt x="877" y="63"/>
                  <a:pt x="876" y="64"/>
                </a:cubicBezTo>
                <a:cubicBezTo>
                  <a:pt x="876" y="64"/>
                  <a:pt x="876" y="64"/>
                  <a:pt x="876" y="64"/>
                </a:cubicBezTo>
                <a:cubicBezTo>
                  <a:pt x="876" y="65"/>
                  <a:pt x="876" y="65"/>
                  <a:pt x="876" y="65"/>
                </a:cubicBezTo>
                <a:cubicBezTo>
                  <a:pt x="875" y="65"/>
                  <a:pt x="876" y="65"/>
                  <a:pt x="876" y="64"/>
                </a:cubicBezTo>
                <a:cubicBezTo>
                  <a:pt x="876" y="64"/>
                  <a:pt x="876" y="64"/>
                  <a:pt x="876" y="64"/>
                </a:cubicBezTo>
                <a:cubicBezTo>
                  <a:pt x="877" y="63"/>
                  <a:pt x="877" y="62"/>
                  <a:pt x="878" y="62"/>
                </a:cubicBezTo>
                <a:cubicBezTo>
                  <a:pt x="879" y="61"/>
                  <a:pt x="879" y="61"/>
                  <a:pt x="880" y="60"/>
                </a:cubicBezTo>
                <a:cubicBezTo>
                  <a:pt x="880" y="60"/>
                  <a:pt x="880" y="60"/>
                  <a:pt x="880" y="60"/>
                </a:cubicBezTo>
                <a:cubicBezTo>
                  <a:pt x="880" y="59"/>
                  <a:pt x="879" y="58"/>
                  <a:pt x="879" y="57"/>
                </a:cubicBezTo>
                <a:cubicBezTo>
                  <a:pt x="880" y="55"/>
                  <a:pt x="881" y="53"/>
                  <a:pt x="882" y="51"/>
                </a:cubicBezTo>
                <a:cubicBezTo>
                  <a:pt x="882" y="49"/>
                  <a:pt x="882" y="47"/>
                  <a:pt x="882" y="45"/>
                </a:cubicBezTo>
                <a:cubicBezTo>
                  <a:pt x="882" y="44"/>
                  <a:pt x="880" y="43"/>
                  <a:pt x="879" y="43"/>
                </a:cubicBezTo>
                <a:cubicBezTo>
                  <a:pt x="878" y="44"/>
                  <a:pt x="876" y="44"/>
                  <a:pt x="875" y="45"/>
                </a:cubicBezTo>
                <a:cubicBezTo>
                  <a:pt x="872" y="46"/>
                  <a:pt x="870" y="46"/>
                  <a:pt x="867" y="47"/>
                </a:cubicBezTo>
                <a:cubicBezTo>
                  <a:pt x="863" y="47"/>
                  <a:pt x="859" y="47"/>
                  <a:pt x="855" y="48"/>
                </a:cubicBezTo>
                <a:cubicBezTo>
                  <a:pt x="853" y="48"/>
                  <a:pt x="852" y="49"/>
                  <a:pt x="852" y="51"/>
                </a:cubicBezTo>
                <a:cubicBezTo>
                  <a:pt x="852" y="52"/>
                  <a:pt x="852" y="52"/>
                  <a:pt x="852" y="53"/>
                </a:cubicBezTo>
                <a:cubicBezTo>
                  <a:pt x="852" y="53"/>
                  <a:pt x="852" y="54"/>
                  <a:pt x="852" y="54"/>
                </a:cubicBezTo>
                <a:cubicBezTo>
                  <a:pt x="851" y="54"/>
                  <a:pt x="851" y="54"/>
                  <a:pt x="851" y="54"/>
                </a:cubicBezTo>
                <a:cubicBezTo>
                  <a:pt x="850" y="53"/>
                  <a:pt x="850" y="51"/>
                  <a:pt x="849" y="51"/>
                </a:cubicBezTo>
                <a:cubicBezTo>
                  <a:pt x="847" y="50"/>
                  <a:pt x="846" y="51"/>
                  <a:pt x="844" y="52"/>
                </a:cubicBezTo>
                <a:cubicBezTo>
                  <a:pt x="843" y="52"/>
                  <a:pt x="842" y="53"/>
                  <a:pt x="842" y="55"/>
                </a:cubicBezTo>
                <a:cubicBezTo>
                  <a:pt x="841" y="56"/>
                  <a:pt x="841" y="56"/>
                  <a:pt x="841" y="57"/>
                </a:cubicBezTo>
                <a:cubicBezTo>
                  <a:pt x="841" y="59"/>
                  <a:pt x="841" y="61"/>
                  <a:pt x="840" y="62"/>
                </a:cubicBezTo>
                <a:cubicBezTo>
                  <a:pt x="840" y="64"/>
                  <a:pt x="838" y="65"/>
                  <a:pt x="837" y="66"/>
                </a:cubicBezTo>
                <a:cubicBezTo>
                  <a:pt x="837" y="67"/>
                  <a:pt x="836" y="67"/>
                  <a:pt x="836" y="68"/>
                </a:cubicBezTo>
                <a:cubicBezTo>
                  <a:pt x="835" y="69"/>
                  <a:pt x="834" y="69"/>
                  <a:pt x="833" y="68"/>
                </a:cubicBezTo>
                <a:cubicBezTo>
                  <a:pt x="831" y="66"/>
                  <a:pt x="829" y="66"/>
                  <a:pt x="827" y="67"/>
                </a:cubicBezTo>
                <a:cubicBezTo>
                  <a:pt x="824" y="67"/>
                  <a:pt x="821" y="68"/>
                  <a:pt x="819" y="70"/>
                </a:cubicBezTo>
                <a:cubicBezTo>
                  <a:pt x="817" y="73"/>
                  <a:pt x="815" y="74"/>
                  <a:pt x="812" y="74"/>
                </a:cubicBezTo>
                <a:cubicBezTo>
                  <a:pt x="811" y="75"/>
                  <a:pt x="811" y="76"/>
                  <a:pt x="810" y="76"/>
                </a:cubicBezTo>
                <a:cubicBezTo>
                  <a:pt x="807" y="78"/>
                  <a:pt x="805" y="81"/>
                  <a:pt x="803" y="84"/>
                </a:cubicBezTo>
                <a:cubicBezTo>
                  <a:pt x="802" y="86"/>
                  <a:pt x="803" y="88"/>
                  <a:pt x="805" y="88"/>
                </a:cubicBezTo>
                <a:cubicBezTo>
                  <a:pt x="807" y="89"/>
                  <a:pt x="809" y="90"/>
                  <a:pt x="811" y="90"/>
                </a:cubicBezTo>
                <a:cubicBezTo>
                  <a:pt x="811" y="90"/>
                  <a:pt x="811" y="90"/>
                  <a:pt x="811" y="90"/>
                </a:cubicBezTo>
                <a:cubicBezTo>
                  <a:pt x="812" y="90"/>
                  <a:pt x="812" y="90"/>
                  <a:pt x="812" y="90"/>
                </a:cubicBezTo>
                <a:cubicBezTo>
                  <a:pt x="812" y="90"/>
                  <a:pt x="812" y="90"/>
                  <a:pt x="812" y="90"/>
                </a:cubicBezTo>
                <a:cubicBezTo>
                  <a:pt x="812" y="90"/>
                  <a:pt x="812" y="90"/>
                  <a:pt x="811" y="90"/>
                </a:cubicBezTo>
                <a:cubicBezTo>
                  <a:pt x="812" y="91"/>
                  <a:pt x="812" y="91"/>
                  <a:pt x="812" y="92"/>
                </a:cubicBezTo>
                <a:cubicBezTo>
                  <a:pt x="812" y="93"/>
                  <a:pt x="812" y="94"/>
                  <a:pt x="811" y="94"/>
                </a:cubicBezTo>
                <a:cubicBezTo>
                  <a:pt x="810" y="95"/>
                  <a:pt x="809" y="96"/>
                  <a:pt x="809" y="97"/>
                </a:cubicBezTo>
                <a:cubicBezTo>
                  <a:pt x="809" y="99"/>
                  <a:pt x="808" y="100"/>
                  <a:pt x="807" y="100"/>
                </a:cubicBezTo>
                <a:cubicBezTo>
                  <a:pt x="806" y="102"/>
                  <a:pt x="804" y="104"/>
                  <a:pt x="802" y="106"/>
                </a:cubicBezTo>
                <a:cubicBezTo>
                  <a:pt x="801" y="107"/>
                  <a:pt x="800" y="108"/>
                  <a:pt x="799" y="107"/>
                </a:cubicBezTo>
                <a:cubicBezTo>
                  <a:pt x="795" y="105"/>
                  <a:pt x="791" y="106"/>
                  <a:pt x="788" y="106"/>
                </a:cubicBezTo>
                <a:cubicBezTo>
                  <a:pt x="786" y="106"/>
                  <a:pt x="785" y="106"/>
                  <a:pt x="784" y="107"/>
                </a:cubicBezTo>
                <a:cubicBezTo>
                  <a:pt x="782" y="108"/>
                  <a:pt x="780" y="109"/>
                  <a:pt x="778" y="109"/>
                </a:cubicBezTo>
                <a:cubicBezTo>
                  <a:pt x="774" y="110"/>
                  <a:pt x="770" y="111"/>
                  <a:pt x="766" y="111"/>
                </a:cubicBezTo>
                <a:cubicBezTo>
                  <a:pt x="763" y="112"/>
                  <a:pt x="761" y="114"/>
                  <a:pt x="759" y="117"/>
                </a:cubicBezTo>
                <a:cubicBezTo>
                  <a:pt x="758" y="119"/>
                  <a:pt x="757" y="121"/>
                  <a:pt x="759" y="123"/>
                </a:cubicBezTo>
                <a:cubicBezTo>
                  <a:pt x="761" y="125"/>
                  <a:pt x="762" y="128"/>
                  <a:pt x="764" y="130"/>
                </a:cubicBezTo>
                <a:cubicBezTo>
                  <a:pt x="764" y="130"/>
                  <a:pt x="764" y="130"/>
                  <a:pt x="765" y="130"/>
                </a:cubicBezTo>
                <a:cubicBezTo>
                  <a:pt x="765" y="130"/>
                  <a:pt x="765" y="130"/>
                  <a:pt x="765" y="130"/>
                </a:cubicBezTo>
                <a:cubicBezTo>
                  <a:pt x="765" y="130"/>
                  <a:pt x="765" y="130"/>
                  <a:pt x="765" y="130"/>
                </a:cubicBezTo>
                <a:cubicBezTo>
                  <a:pt x="764" y="130"/>
                  <a:pt x="764" y="130"/>
                  <a:pt x="764" y="130"/>
                </a:cubicBezTo>
                <a:cubicBezTo>
                  <a:pt x="764" y="130"/>
                  <a:pt x="764" y="130"/>
                  <a:pt x="764" y="130"/>
                </a:cubicBezTo>
                <a:cubicBezTo>
                  <a:pt x="764" y="130"/>
                  <a:pt x="764" y="130"/>
                  <a:pt x="764" y="130"/>
                </a:cubicBezTo>
                <a:cubicBezTo>
                  <a:pt x="765" y="132"/>
                  <a:pt x="765" y="134"/>
                  <a:pt x="766" y="135"/>
                </a:cubicBezTo>
                <a:cubicBezTo>
                  <a:pt x="767" y="137"/>
                  <a:pt x="769" y="138"/>
                  <a:pt x="771" y="137"/>
                </a:cubicBezTo>
                <a:cubicBezTo>
                  <a:pt x="772" y="137"/>
                  <a:pt x="773" y="136"/>
                  <a:pt x="775" y="137"/>
                </a:cubicBezTo>
                <a:cubicBezTo>
                  <a:pt x="776" y="137"/>
                  <a:pt x="778" y="137"/>
                  <a:pt x="780" y="137"/>
                </a:cubicBezTo>
                <a:cubicBezTo>
                  <a:pt x="780" y="137"/>
                  <a:pt x="781" y="137"/>
                  <a:pt x="781" y="137"/>
                </a:cubicBezTo>
                <a:cubicBezTo>
                  <a:pt x="782" y="138"/>
                  <a:pt x="782" y="138"/>
                  <a:pt x="782" y="139"/>
                </a:cubicBezTo>
                <a:cubicBezTo>
                  <a:pt x="782" y="139"/>
                  <a:pt x="782" y="140"/>
                  <a:pt x="781" y="140"/>
                </a:cubicBezTo>
                <a:cubicBezTo>
                  <a:pt x="780" y="140"/>
                  <a:pt x="779" y="140"/>
                  <a:pt x="779" y="140"/>
                </a:cubicBezTo>
                <a:cubicBezTo>
                  <a:pt x="775" y="139"/>
                  <a:pt x="772" y="138"/>
                  <a:pt x="769" y="140"/>
                </a:cubicBezTo>
                <a:cubicBezTo>
                  <a:pt x="767" y="141"/>
                  <a:pt x="766" y="141"/>
                  <a:pt x="764" y="141"/>
                </a:cubicBezTo>
                <a:cubicBezTo>
                  <a:pt x="763" y="140"/>
                  <a:pt x="761" y="141"/>
                  <a:pt x="759" y="141"/>
                </a:cubicBezTo>
                <a:cubicBezTo>
                  <a:pt x="757" y="143"/>
                  <a:pt x="756" y="146"/>
                  <a:pt x="758" y="148"/>
                </a:cubicBezTo>
                <a:cubicBezTo>
                  <a:pt x="759" y="150"/>
                  <a:pt x="761" y="152"/>
                  <a:pt x="763" y="153"/>
                </a:cubicBezTo>
                <a:cubicBezTo>
                  <a:pt x="764" y="154"/>
                  <a:pt x="764" y="154"/>
                  <a:pt x="763" y="155"/>
                </a:cubicBezTo>
                <a:cubicBezTo>
                  <a:pt x="762" y="156"/>
                  <a:pt x="761" y="156"/>
                  <a:pt x="760" y="157"/>
                </a:cubicBezTo>
                <a:cubicBezTo>
                  <a:pt x="760" y="157"/>
                  <a:pt x="759" y="159"/>
                  <a:pt x="759" y="159"/>
                </a:cubicBezTo>
                <a:cubicBezTo>
                  <a:pt x="761" y="163"/>
                  <a:pt x="763" y="166"/>
                  <a:pt x="766" y="168"/>
                </a:cubicBezTo>
                <a:cubicBezTo>
                  <a:pt x="769" y="169"/>
                  <a:pt x="770" y="169"/>
                  <a:pt x="771" y="167"/>
                </a:cubicBezTo>
                <a:cubicBezTo>
                  <a:pt x="772" y="165"/>
                  <a:pt x="772" y="165"/>
                  <a:pt x="774" y="166"/>
                </a:cubicBezTo>
                <a:cubicBezTo>
                  <a:pt x="775" y="166"/>
                  <a:pt x="776" y="166"/>
                  <a:pt x="777" y="168"/>
                </a:cubicBezTo>
                <a:cubicBezTo>
                  <a:pt x="777" y="168"/>
                  <a:pt x="778" y="168"/>
                  <a:pt x="778" y="168"/>
                </a:cubicBezTo>
                <a:cubicBezTo>
                  <a:pt x="782" y="167"/>
                  <a:pt x="786" y="169"/>
                  <a:pt x="789" y="167"/>
                </a:cubicBezTo>
                <a:cubicBezTo>
                  <a:pt x="789" y="167"/>
                  <a:pt x="790" y="167"/>
                  <a:pt x="790" y="167"/>
                </a:cubicBezTo>
                <a:cubicBezTo>
                  <a:pt x="793" y="168"/>
                  <a:pt x="797" y="170"/>
                  <a:pt x="800" y="172"/>
                </a:cubicBezTo>
                <a:cubicBezTo>
                  <a:pt x="802" y="174"/>
                  <a:pt x="805" y="176"/>
                  <a:pt x="807" y="178"/>
                </a:cubicBezTo>
                <a:cubicBezTo>
                  <a:pt x="808" y="179"/>
                  <a:pt x="809" y="180"/>
                  <a:pt x="810" y="181"/>
                </a:cubicBezTo>
                <a:cubicBezTo>
                  <a:pt x="810" y="181"/>
                  <a:pt x="810" y="182"/>
                  <a:pt x="810" y="183"/>
                </a:cubicBezTo>
                <a:cubicBezTo>
                  <a:pt x="810" y="184"/>
                  <a:pt x="810" y="186"/>
                  <a:pt x="809" y="187"/>
                </a:cubicBezTo>
                <a:cubicBezTo>
                  <a:pt x="807" y="190"/>
                  <a:pt x="808" y="192"/>
                  <a:pt x="810" y="194"/>
                </a:cubicBezTo>
                <a:cubicBezTo>
                  <a:pt x="810" y="194"/>
                  <a:pt x="811" y="196"/>
                  <a:pt x="811" y="197"/>
                </a:cubicBezTo>
                <a:cubicBezTo>
                  <a:pt x="811" y="198"/>
                  <a:pt x="811" y="200"/>
                  <a:pt x="810" y="201"/>
                </a:cubicBezTo>
                <a:cubicBezTo>
                  <a:pt x="809" y="201"/>
                  <a:pt x="809" y="202"/>
                  <a:pt x="810" y="202"/>
                </a:cubicBezTo>
                <a:cubicBezTo>
                  <a:pt x="811" y="202"/>
                  <a:pt x="811" y="202"/>
                  <a:pt x="812" y="203"/>
                </a:cubicBezTo>
                <a:cubicBezTo>
                  <a:pt x="813" y="203"/>
                  <a:pt x="814" y="204"/>
                  <a:pt x="813" y="205"/>
                </a:cubicBezTo>
                <a:cubicBezTo>
                  <a:pt x="813" y="205"/>
                  <a:pt x="813" y="206"/>
                  <a:pt x="812" y="206"/>
                </a:cubicBezTo>
                <a:cubicBezTo>
                  <a:pt x="811" y="208"/>
                  <a:pt x="811" y="209"/>
                  <a:pt x="812" y="210"/>
                </a:cubicBezTo>
                <a:cubicBezTo>
                  <a:pt x="813" y="210"/>
                  <a:pt x="813" y="211"/>
                  <a:pt x="813" y="212"/>
                </a:cubicBezTo>
                <a:cubicBezTo>
                  <a:pt x="812" y="212"/>
                  <a:pt x="811" y="213"/>
                  <a:pt x="812" y="214"/>
                </a:cubicBezTo>
                <a:cubicBezTo>
                  <a:pt x="812" y="215"/>
                  <a:pt x="813" y="216"/>
                  <a:pt x="813" y="217"/>
                </a:cubicBezTo>
                <a:cubicBezTo>
                  <a:pt x="813" y="219"/>
                  <a:pt x="813" y="220"/>
                  <a:pt x="813" y="222"/>
                </a:cubicBezTo>
                <a:cubicBezTo>
                  <a:pt x="814" y="224"/>
                  <a:pt x="813" y="226"/>
                  <a:pt x="813" y="227"/>
                </a:cubicBezTo>
                <a:cubicBezTo>
                  <a:pt x="812" y="227"/>
                  <a:pt x="812" y="228"/>
                  <a:pt x="813" y="229"/>
                </a:cubicBezTo>
                <a:cubicBezTo>
                  <a:pt x="813" y="229"/>
                  <a:pt x="814" y="229"/>
                  <a:pt x="814" y="230"/>
                </a:cubicBezTo>
                <a:cubicBezTo>
                  <a:pt x="815" y="231"/>
                  <a:pt x="815" y="232"/>
                  <a:pt x="813" y="233"/>
                </a:cubicBezTo>
                <a:cubicBezTo>
                  <a:pt x="812" y="233"/>
                  <a:pt x="811" y="233"/>
                  <a:pt x="810" y="234"/>
                </a:cubicBezTo>
                <a:cubicBezTo>
                  <a:pt x="809" y="234"/>
                  <a:pt x="809" y="235"/>
                  <a:pt x="810" y="235"/>
                </a:cubicBezTo>
                <a:cubicBezTo>
                  <a:pt x="810" y="236"/>
                  <a:pt x="813" y="236"/>
                  <a:pt x="810" y="237"/>
                </a:cubicBezTo>
                <a:cubicBezTo>
                  <a:pt x="808" y="238"/>
                  <a:pt x="808" y="240"/>
                  <a:pt x="808" y="242"/>
                </a:cubicBezTo>
                <a:cubicBezTo>
                  <a:pt x="809" y="243"/>
                  <a:pt x="809" y="243"/>
                  <a:pt x="810" y="243"/>
                </a:cubicBezTo>
                <a:cubicBezTo>
                  <a:pt x="810" y="243"/>
                  <a:pt x="810" y="243"/>
                  <a:pt x="810" y="243"/>
                </a:cubicBezTo>
                <a:cubicBezTo>
                  <a:pt x="810" y="242"/>
                  <a:pt x="810" y="242"/>
                  <a:pt x="810" y="242"/>
                </a:cubicBezTo>
                <a:cubicBezTo>
                  <a:pt x="810" y="243"/>
                  <a:pt x="810" y="243"/>
                  <a:pt x="810" y="243"/>
                </a:cubicBezTo>
                <a:cubicBezTo>
                  <a:pt x="810" y="243"/>
                  <a:pt x="810" y="243"/>
                  <a:pt x="810" y="243"/>
                </a:cubicBezTo>
                <a:cubicBezTo>
                  <a:pt x="809" y="243"/>
                  <a:pt x="809" y="244"/>
                  <a:pt x="808" y="244"/>
                </a:cubicBezTo>
                <a:cubicBezTo>
                  <a:pt x="808" y="244"/>
                  <a:pt x="808" y="244"/>
                  <a:pt x="808" y="244"/>
                </a:cubicBezTo>
                <a:cubicBezTo>
                  <a:pt x="808" y="244"/>
                  <a:pt x="808" y="244"/>
                  <a:pt x="808" y="244"/>
                </a:cubicBezTo>
                <a:cubicBezTo>
                  <a:pt x="808" y="244"/>
                  <a:pt x="808" y="244"/>
                  <a:pt x="808" y="244"/>
                </a:cubicBezTo>
                <a:cubicBezTo>
                  <a:pt x="808" y="247"/>
                  <a:pt x="807" y="249"/>
                  <a:pt x="805" y="250"/>
                </a:cubicBezTo>
                <a:cubicBezTo>
                  <a:pt x="804" y="251"/>
                  <a:pt x="805" y="253"/>
                  <a:pt x="806" y="254"/>
                </a:cubicBezTo>
                <a:cubicBezTo>
                  <a:pt x="809" y="258"/>
                  <a:pt x="811" y="258"/>
                  <a:pt x="814" y="255"/>
                </a:cubicBezTo>
                <a:cubicBezTo>
                  <a:pt x="815" y="254"/>
                  <a:pt x="815" y="253"/>
                  <a:pt x="816" y="253"/>
                </a:cubicBezTo>
                <a:cubicBezTo>
                  <a:pt x="817" y="252"/>
                  <a:pt x="818" y="252"/>
                  <a:pt x="819" y="252"/>
                </a:cubicBezTo>
                <a:cubicBezTo>
                  <a:pt x="819" y="252"/>
                  <a:pt x="820" y="253"/>
                  <a:pt x="820" y="253"/>
                </a:cubicBezTo>
                <a:cubicBezTo>
                  <a:pt x="820" y="253"/>
                  <a:pt x="820" y="253"/>
                  <a:pt x="820" y="253"/>
                </a:cubicBezTo>
                <a:cubicBezTo>
                  <a:pt x="820" y="253"/>
                  <a:pt x="820" y="253"/>
                  <a:pt x="820" y="253"/>
                </a:cubicBezTo>
                <a:cubicBezTo>
                  <a:pt x="820" y="253"/>
                  <a:pt x="820" y="253"/>
                  <a:pt x="820" y="253"/>
                </a:cubicBezTo>
                <a:cubicBezTo>
                  <a:pt x="821" y="253"/>
                  <a:pt x="821" y="253"/>
                  <a:pt x="822" y="254"/>
                </a:cubicBezTo>
                <a:cubicBezTo>
                  <a:pt x="822" y="255"/>
                  <a:pt x="821" y="255"/>
                  <a:pt x="820" y="255"/>
                </a:cubicBezTo>
                <a:cubicBezTo>
                  <a:pt x="819" y="256"/>
                  <a:pt x="818" y="258"/>
                  <a:pt x="818" y="259"/>
                </a:cubicBezTo>
                <a:cubicBezTo>
                  <a:pt x="817" y="260"/>
                  <a:pt x="817" y="261"/>
                  <a:pt x="818" y="261"/>
                </a:cubicBezTo>
                <a:cubicBezTo>
                  <a:pt x="819" y="261"/>
                  <a:pt x="820" y="262"/>
                  <a:pt x="820" y="262"/>
                </a:cubicBezTo>
                <a:cubicBezTo>
                  <a:pt x="821" y="263"/>
                  <a:pt x="822" y="264"/>
                  <a:pt x="821" y="265"/>
                </a:cubicBezTo>
                <a:cubicBezTo>
                  <a:pt x="821" y="266"/>
                  <a:pt x="820" y="266"/>
                  <a:pt x="820" y="267"/>
                </a:cubicBezTo>
                <a:cubicBezTo>
                  <a:pt x="820" y="267"/>
                  <a:pt x="820" y="267"/>
                  <a:pt x="820" y="267"/>
                </a:cubicBezTo>
                <a:cubicBezTo>
                  <a:pt x="820" y="267"/>
                  <a:pt x="820" y="267"/>
                  <a:pt x="820" y="267"/>
                </a:cubicBezTo>
                <a:cubicBezTo>
                  <a:pt x="822" y="267"/>
                  <a:pt x="824" y="269"/>
                  <a:pt x="824" y="271"/>
                </a:cubicBezTo>
                <a:cubicBezTo>
                  <a:pt x="824" y="271"/>
                  <a:pt x="824" y="271"/>
                  <a:pt x="824" y="271"/>
                </a:cubicBezTo>
                <a:cubicBezTo>
                  <a:pt x="823" y="271"/>
                  <a:pt x="823" y="271"/>
                  <a:pt x="823" y="271"/>
                </a:cubicBezTo>
                <a:cubicBezTo>
                  <a:pt x="822" y="270"/>
                  <a:pt x="821" y="269"/>
                  <a:pt x="820" y="267"/>
                </a:cubicBezTo>
                <a:cubicBezTo>
                  <a:pt x="820" y="267"/>
                  <a:pt x="820" y="267"/>
                  <a:pt x="820" y="267"/>
                </a:cubicBezTo>
                <a:cubicBezTo>
                  <a:pt x="820" y="267"/>
                  <a:pt x="820" y="267"/>
                  <a:pt x="820" y="267"/>
                </a:cubicBezTo>
                <a:cubicBezTo>
                  <a:pt x="818" y="267"/>
                  <a:pt x="816" y="266"/>
                  <a:pt x="814" y="265"/>
                </a:cubicBezTo>
                <a:cubicBezTo>
                  <a:pt x="812" y="265"/>
                  <a:pt x="811" y="265"/>
                  <a:pt x="809" y="264"/>
                </a:cubicBezTo>
                <a:cubicBezTo>
                  <a:pt x="808" y="264"/>
                  <a:pt x="806" y="266"/>
                  <a:pt x="806" y="268"/>
                </a:cubicBezTo>
                <a:cubicBezTo>
                  <a:pt x="806" y="268"/>
                  <a:pt x="806" y="268"/>
                  <a:pt x="806" y="268"/>
                </a:cubicBezTo>
                <a:cubicBezTo>
                  <a:pt x="807" y="269"/>
                  <a:pt x="807" y="270"/>
                  <a:pt x="807" y="271"/>
                </a:cubicBezTo>
                <a:cubicBezTo>
                  <a:pt x="806" y="272"/>
                  <a:pt x="805" y="272"/>
                  <a:pt x="805" y="272"/>
                </a:cubicBezTo>
                <a:cubicBezTo>
                  <a:pt x="803" y="273"/>
                  <a:pt x="803" y="274"/>
                  <a:pt x="802" y="275"/>
                </a:cubicBezTo>
                <a:cubicBezTo>
                  <a:pt x="802" y="276"/>
                  <a:pt x="801" y="278"/>
                  <a:pt x="802" y="280"/>
                </a:cubicBezTo>
                <a:cubicBezTo>
                  <a:pt x="802" y="283"/>
                  <a:pt x="803" y="286"/>
                  <a:pt x="806" y="288"/>
                </a:cubicBezTo>
                <a:cubicBezTo>
                  <a:pt x="806" y="288"/>
                  <a:pt x="806" y="288"/>
                  <a:pt x="807" y="288"/>
                </a:cubicBezTo>
                <a:cubicBezTo>
                  <a:pt x="810" y="289"/>
                  <a:pt x="813" y="288"/>
                  <a:pt x="816" y="287"/>
                </a:cubicBezTo>
                <a:cubicBezTo>
                  <a:pt x="817" y="286"/>
                  <a:pt x="818" y="284"/>
                  <a:pt x="817" y="282"/>
                </a:cubicBezTo>
                <a:cubicBezTo>
                  <a:pt x="817" y="282"/>
                  <a:pt x="816" y="281"/>
                  <a:pt x="815" y="280"/>
                </a:cubicBezTo>
                <a:cubicBezTo>
                  <a:pt x="814" y="279"/>
                  <a:pt x="814" y="278"/>
                  <a:pt x="813" y="276"/>
                </a:cubicBezTo>
                <a:cubicBezTo>
                  <a:pt x="813" y="276"/>
                  <a:pt x="813" y="276"/>
                  <a:pt x="813" y="276"/>
                </a:cubicBezTo>
                <a:cubicBezTo>
                  <a:pt x="813" y="275"/>
                  <a:pt x="813" y="275"/>
                  <a:pt x="813" y="275"/>
                </a:cubicBezTo>
                <a:cubicBezTo>
                  <a:pt x="813" y="276"/>
                  <a:pt x="813" y="276"/>
                  <a:pt x="813" y="276"/>
                </a:cubicBezTo>
                <a:cubicBezTo>
                  <a:pt x="813" y="276"/>
                  <a:pt x="813" y="276"/>
                  <a:pt x="813" y="276"/>
                </a:cubicBezTo>
                <a:cubicBezTo>
                  <a:pt x="817" y="278"/>
                  <a:pt x="821" y="280"/>
                  <a:pt x="825" y="280"/>
                </a:cubicBezTo>
                <a:cubicBezTo>
                  <a:pt x="826" y="280"/>
                  <a:pt x="827" y="282"/>
                  <a:pt x="826" y="282"/>
                </a:cubicBezTo>
                <a:cubicBezTo>
                  <a:pt x="825" y="283"/>
                  <a:pt x="825" y="284"/>
                  <a:pt x="824" y="285"/>
                </a:cubicBezTo>
                <a:cubicBezTo>
                  <a:pt x="824" y="285"/>
                  <a:pt x="824" y="284"/>
                  <a:pt x="824" y="284"/>
                </a:cubicBezTo>
                <a:cubicBezTo>
                  <a:pt x="824" y="285"/>
                  <a:pt x="824" y="285"/>
                  <a:pt x="824" y="285"/>
                </a:cubicBezTo>
                <a:cubicBezTo>
                  <a:pt x="824" y="285"/>
                  <a:pt x="824" y="285"/>
                  <a:pt x="824" y="285"/>
                </a:cubicBezTo>
                <a:cubicBezTo>
                  <a:pt x="823" y="286"/>
                  <a:pt x="823" y="287"/>
                  <a:pt x="822" y="288"/>
                </a:cubicBezTo>
                <a:cubicBezTo>
                  <a:pt x="822" y="289"/>
                  <a:pt x="822" y="289"/>
                  <a:pt x="822" y="290"/>
                </a:cubicBezTo>
                <a:cubicBezTo>
                  <a:pt x="823" y="292"/>
                  <a:pt x="823" y="292"/>
                  <a:pt x="821" y="292"/>
                </a:cubicBezTo>
                <a:cubicBezTo>
                  <a:pt x="820" y="292"/>
                  <a:pt x="819" y="292"/>
                  <a:pt x="819" y="293"/>
                </a:cubicBezTo>
                <a:cubicBezTo>
                  <a:pt x="818" y="297"/>
                  <a:pt x="816" y="299"/>
                  <a:pt x="812" y="298"/>
                </a:cubicBezTo>
                <a:cubicBezTo>
                  <a:pt x="811" y="298"/>
                  <a:pt x="810" y="298"/>
                  <a:pt x="808" y="299"/>
                </a:cubicBezTo>
                <a:cubicBezTo>
                  <a:pt x="808" y="300"/>
                  <a:pt x="809" y="302"/>
                  <a:pt x="809" y="304"/>
                </a:cubicBezTo>
                <a:cubicBezTo>
                  <a:pt x="810" y="304"/>
                  <a:pt x="810" y="304"/>
                  <a:pt x="810" y="304"/>
                </a:cubicBezTo>
                <a:cubicBezTo>
                  <a:pt x="810" y="304"/>
                  <a:pt x="810" y="304"/>
                  <a:pt x="810" y="304"/>
                </a:cubicBezTo>
                <a:cubicBezTo>
                  <a:pt x="810" y="304"/>
                  <a:pt x="810" y="304"/>
                  <a:pt x="810" y="304"/>
                </a:cubicBezTo>
                <a:cubicBezTo>
                  <a:pt x="809" y="304"/>
                  <a:pt x="809" y="304"/>
                  <a:pt x="809" y="304"/>
                </a:cubicBezTo>
                <a:cubicBezTo>
                  <a:pt x="809" y="304"/>
                  <a:pt x="808" y="303"/>
                  <a:pt x="807" y="303"/>
                </a:cubicBezTo>
                <a:cubicBezTo>
                  <a:pt x="805" y="303"/>
                  <a:pt x="805" y="303"/>
                  <a:pt x="805" y="305"/>
                </a:cubicBezTo>
                <a:cubicBezTo>
                  <a:pt x="804" y="305"/>
                  <a:pt x="804" y="306"/>
                  <a:pt x="804" y="307"/>
                </a:cubicBezTo>
                <a:cubicBezTo>
                  <a:pt x="802" y="308"/>
                  <a:pt x="801" y="309"/>
                  <a:pt x="800" y="311"/>
                </a:cubicBezTo>
                <a:cubicBezTo>
                  <a:pt x="800" y="312"/>
                  <a:pt x="799" y="314"/>
                  <a:pt x="799" y="315"/>
                </a:cubicBezTo>
                <a:cubicBezTo>
                  <a:pt x="798" y="316"/>
                  <a:pt x="798" y="318"/>
                  <a:pt x="798" y="319"/>
                </a:cubicBezTo>
                <a:cubicBezTo>
                  <a:pt x="798" y="320"/>
                  <a:pt x="798" y="321"/>
                  <a:pt x="799" y="322"/>
                </a:cubicBezTo>
                <a:cubicBezTo>
                  <a:pt x="799" y="322"/>
                  <a:pt x="800" y="323"/>
                  <a:pt x="801" y="323"/>
                </a:cubicBezTo>
                <a:cubicBezTo>
                  <a:pt x="801" y="323"/>
                  <a:pt x="801" y="323"/>
                  <a:pt x="801" y="323"/>
                </a:cubicBezTo>
                <a:cubicBezTo>
                  <a:pt x="801" y="323"/>
                  <a:pt x="801" y="323"/>
                  <a:pt x="801" y="323"/>
                </a:cubicBezTo>
                <a:cubicBezTo>
                  <a:pt x="802" y="323"/>
                  <a:pt x="802" y="322"/>
                  <a:pt x="802" y="322"/>
                </a:cubicBezTo>
                <a:cubicBezTo>
                  <a:pt x="802" y="322"/>
                  <a:pt x="802" y="322"/>
                  <a:pt x="803" y="322"/>
                </a:cubicBezTo>
                <a:cubicBezTo>
                  <a:pt x="802" y="323"/>
                  <a:pt x="802" y="323"/>
                  <a:pt x="801" y="323"/>
                </a:cubicBezTo>
                <a:cubicBezTo>
                  <a:pt x="801" y="323"/>
                  <a:pt x="801" y="323"/>
                  <a:pt x="801" y="323"/>
                </a:cubicBezTo>
                <a:cubicBezTo>
                  <a:pt x="801" y="323"/>
                  <a:pt x="801" y="323"/>
                  <a:pt x="801" y="323"/>
                </a:cubicBezTo>
                <a:cubicBezTo>
                  <a:pt x="799" y="324"/>
                  <a:pt x="798" y="325"/>
                  <a:pt x="797" y="327"/>
                </a:cubicBezTo>
                <a:cubicBezTo>
                  <a:pt x="796" y="328"/>
                  <a:pt x="795" y="330"/>
                  <a:pt x="797" y="332"/>
                </a:cubicBezTo>
                <a:cubicBezTo>
                  <a:pt x="798" y="333"/>
                  <a:pt x="798" y="335"/>
                  <a:pt x="798" y="336"/>
                </a:cubicBezTo>
                <a:cubicBezTo>
                  <a:pt x="798" y="337"/>
                  <a:pt x="798" y="339"/>
                  <a:pt x="799" y="340"/>
                </a:cubicBezTo>
                <a:cubicBezTo>
                  <a:pt x="800" y="343"/>
                  <a:pt x="801" y="347"/>
                  <a:pt x="800" y="352"/>
                </a:cubicBezTo>
                <a:cubicBezTo>
                  <a:pt x="800" y="352"/>
                  <a:pt x="800" y="353"/>
                  <a:pt x="800" y="353"/>
                </a:cubicBezTo>
                <a:cubicBezTo>
                  <a:pt x="800" y="354"/>
                  <a:pt x="801" y="355"/>
                  <a:pt x="802" y="355"/>
                </a:cubicBezTo>
                <a:cubicBezTo>
                  <a:pt x="804" y="354"/>
                  <a:pt x="806" y="354"/>
                  <a:pt x="808" y="353"/>
                </a:cubicBezTo>
                <a:cubicBezTo>
                  <a:pt x="808" y="353"/>
                  <a:pt x="808" y="353"/>
                  <a:pt x="808" y="353"/>
                </a:cubicBezTo>
                <a:cubicBezTo>
                  <a:pt x="808" y="353"/>
                  <a:pt x="808" y="353"/>
                  <a:pt x="808" y="353"/>
                </a:cubicBezTo>
                <a:cubicBezTo>
                  <a:pt x="809" y="352"/>
                  <a:pt x="809" y="352"/>
                  <a:pt x="809" y="352"/>
                </a:cubicBezTo>
                <a:cubicBezTo>
                  <a:pt x="809" y="353"/>
                  <a:pt x="809" y="353"/>
                  <a:pt x="808" y="353"/>
                </a:cubicBezTo>
                <a:cubicBezTo>
                  <a:pt x="808" y="353"/>
                  <a:pt x="808" y="353"/>
                  <a:pt x="808" y="353"/>
                </a:cubicBezTo>
                <a:cubicBezTo>
                  <a:pt x="808" y="353"/>
                  <a:pt x="808" y="353"/>
                  <a:pt x="808" y="353"/>
                </a:cubicBezTo>
                <a:cubicBezTo>
                  <a:pt x="807" y="355"/>
                  <a:pt x="805" y="356"/>
                  <a:pt x="804" y="357"/>
                </a:cubicBezTo>
                <a:cubicBezTo>
                  <a:pt x="802" y="358"/>
                  <a:pt x="801" y="360"/>
                  <a:pt x="802" y="362"/>
                </a:cubicBezTo>
                <a:cubicBezTo>
                  <a:pt x="802" y="365"/>
                  <a:pt x="803" y="368"/>
                  <a:pt x="805" y="371"/>
                </a:cubicBezTo>
                <a:cubicBezTo>
                  <a:pt x="805" y="370"/>
                  <a:pt x="805" y="370"/>
                  <a:pt x="805" y="370"/>
                </a:cubicBezTo>
                <a:cubicBezTo>
                  <a:pt x="805" y="371"/>
                  <a:pt x="805" y="371"/>
                  <a:pt x="805" y="371"/>
                </a:cubicBezTo>
                <a:cubicBezTo>
                  <a:pt x="805" y="371"/>
                  <a:pt x="805" y="371"/>
                  <a:pt x="805" y="371"/>
                </a:cubicBezTo>
                <a:cubicBezTo>
                  <a:pt x="804" y="371"/>
                  <a:pt x="804" y="371"/>
                  <a:pt x="804" y="371"/>
                </a:cubicBezTo>
                <a:cubicBezTo>
                  <a:pt x="805" y="371"/>
                  <a:pt x="805" y="372"/>
                  <a:pt x="806" y="373"/>
                </a:cubicBezTo>
                <a:cubicBezTo>
                  <a:pt x="807" y="374"/>
                  <a:pt x="808" y="375"/>
                  <a:pt x="807" y="376"/>
                </a:cubicBezTo>
                <a:cubicBezTo>
                  <a:pt x="807" y="377"/>
                  <a:pt x="806" y="378"/>
                  <a:pt x="807" y="379"/>
                </a:cubicBezTo>
                <a:cubicBezTo>
                  <a:pt x="809" y="381"/>
                  <a:pt x="809" y="383"/>
                  <a:pt x="810" y="385"/>
                </a:cubicBezTo>
                <a:cubicBezTo>
                  <a:pt x="810" y="387"/>
                  <a:pt x="810" y="388"/>
                  <a:pt x="810" y="389"/>
                </a:cubicBezTo>
                <a:cubicBezTo>
                  <a:pt x="809" y="390"/>
                  <a:pt x="809" y="391"/>
                  <a:pt x="809" y="391"/>
                </a:cubicBezTo>
                <a:cubicBezTo>
                  <a:pt x="811" y="392"/>
                  <a:pt x="812" y="394"/>
                  <a:pt x="813" y="395"/>
                </a:cubicBezTo>
                <a:cubicBezTo>
                  <a:pt x="816" y="395"/>
                  <a:pt x="817" y="397"/>
                  <a:pt x="817" y="399"/>
                </a:cubicBezTo>
                <a:cubicBezTo>
                  <a:pt x="817" y="400"/>
                  <a:pt x="818" y="400"/>
                  <a:pt x="818" y="400"/>
                </a:cubicBezTo>
                <a:cubicBezTo>
                  <a:pt x="820" y="400"/>
                  <a:pt x="821" y="399"/>
                  <a:pt x="823" y="399"/>
                </a:cubicBezTo>
                <a:cubicBezTo>
                  <a:pt x="824" y="399"/>
                  <a:pt x="825" y="398"/>
                  <a:pt x="826" y="398"/>
                </a:cubicBezTo>
                <a:cubicBezTo>
                  <a:pt x="827" y="398"/>
                  <a:pt x="829" y="398"/>
                  <a:pt x="829" y="400"/>
                </a:cubicBezTo>
                <a:cubicBezTo>
                  <a:pt x="829" y="402"/>
                  <a:pt x="830" y="404"/>
                  <a:pt x="832" y="406"/>
                </a:cubicBezTo>
                <a:cubicBezTo>
                  <a:pt x="832" y="406"/>
                  <a:pt x="832" y="408"/>
                  <a:pt x="833" y="408"/>
                </a:cubicBezTo>
                <a:cubicBezTo>
                  <a:pt x="834" y="409"/>
                  <a:pt x="834" y="410"/>
                  <a:pt x="835" y="409"/>
                </a:cubicBezTo>
                <a:cubicBezTo>
                  <a:pt x="837" y="409"/>
                  <a:pt x="839" y="410"/>
                  <a:pt x="841" y="411"/>
                </a:cubicBezTo>
                <a:cubicBezTo>
                  <a:pt x="842" y="411"/>
                  <a:pt x="844" y="410"/>
                  <a:pt x="845" y="409"/>
                </a:cubicBezTo>
                <a:cubicBezTo>
                  <a:pt x="846" y="405"/>
                  <a:pt x="846" y="401"/>
                  <a:pt x="848" y="398"/>
                </a:cubicBezTo>
                <a:cubicBezTo>
                  <a:pt x="849" y="396"/>
                  <a:pt x="850" y="393"/>
                  <a:pt x="852" y="391"/>
                </a:cubicBezTo>
                <a:cubicBezTo>
                  <a:pt x="853" y="390"/>
                  <a:pt x="854" y="388"/>
                  <a:pt x="854" y="386"/>
                </a:cubicBezTo>
                <a:cubicBezTo>
                  <a:pt x="854" y="384"/>
                  <a:pt x="855" y="383"/>
                  <a:pt x="855" y="381"/>
                </a:cubicBezTo>
                <a:cubicBezTo>
                  <a:pt x="855" y="381"/>
                  <a:pt x="855" y="381"/>
                  <a:pt x="855" y="381"/>
                </a:cubicBezTo>
                <a:cubicBezTo>
                  <a:pt x="855" y="381"/>
                  <a:pt x="855" y="381"/>
                  <a:pt x="855" y="381"/>
                </a:cubicBezTo>
                <a:cubicBezTo>
                  <a:pt x="855" y="381"/>
                  <a:pt x="854" y="381"/>
                  <a:pt x="854" y="380"/>
                </a:cubicBezTo>
                <a:cubicBezTo>
                  <a:pt x="854" y="380"/>
                  <a:pt x="854" y="380"/>
                  <a:pt x="854" y="380"/>
                </a:cubicBezTo>
                <a:cubicBezTo>
                  <a:pt x="854" y="379"/>
                  <a:pt x="854" y="379"/>
                  <a:pt x="855" y="380"/>
                </a:cubicBezTo>
                <a:cubicBezTo>
                  <a:pt x="855" y="380"/>
                  <a:pt x="855" y="380"/>
                  <a:pt x="855" y="381"/>
                </a:cubicBezTo>
                <a:cubicBezTo>
                  <a:pt x="855" y="381"/>
                  <a:pt x="855" y="381"/>
                  <a:pt x="855" y="381"/>
                </a:cubicBezTo>
                <a:cubicBezTo>
                  <a:pt x="855" y="381"/>
                  <a:pt x="855" y="381"/>
                  <a:pt x="855" y="381"/>
                </a:cubicBezTo>
                <a:cubicBezTo>
                  <a:pt x="857" y="380"/>
                  <a:pt x="858" y="379"/>
                  <a:pt x="859" y="378"/>
                </a:cubicBezTo>
                <a:cubicBezTo>
                  <a:pt x="860" y="375"/>
                  <a:pt x="862" y="372"/>
                  <a:pt x="865" y="370"/>
                </a:cubicBezTo>
                <a:cubicBezTo>
                  <a:pt x="867" y="368"/>
                  <a:pt x="868" y="365"/>
                  <a:pt x="867" y="361"/>
                </a:cubicBezTo>
                <a:cubicBezTo>
                  <a:pt x="866" y="360"/>
                  <a:pt x="867" y="359"/>
                  <a:pt x="868" y="359"/>
                </a:cubicBezTo>
                <a:cubicBezTo>
                  <a:pt x="869" y="358"/>
                  <a:pt x="869" y="358"/>
                  <a:pt x="870" y="358"/>
                </a:cubicBezTo>
                <a:cubicBezTo>
                  <a:pt x="870" y="357"/>
                  <a:pt x="870" y="356"/>
                  <a:pt x="870" y="355"/>
                </a:cubicBezTo>
                <a:cubicBezTo>
                  <a:pt x="870" y="355"/>
                  <a:pt x="870" y="354"/>
                  <a:pt x="870" y="354"/>
                </a:cubicBezTo>
                <a:cubicBezTo>
                  <a:pt x="869" y="352"/>
                  <a:pt x="869" y="352"/>
                  <a:pt x="871" y="351"/>
                </a:cubicBezTo>
                <a:cubicBezTo>
                  <a:pt x="873" y="351"/>
                  <a:pt x="874" y="351"/>
                  <a:pt x="874" y="349"/>
                </a:cubicBezTo>
                <a:cubicBezTo>
                  <a:pt x="875" y="347"/>
                  <a:pt x="877" y="346"/>
                  <a:pt x="879" y="346"/>
                </a:cubicBezTo>
                <a:cubicBezTo>
                  <a:pt x="882" y="347"/>
                  <a:pt x="885" y="345"/>
                  <a:pt x="889" y="346"/>
                </a:cubicBezTo>
                <a:cubicBezTo>
                  <a:pt x="890" y="346"/>
                  <a:pt x="890" y="345"/>
                  <a:pt x="891" y="345"/>
                </a:cubicBezTo>
                <a:cubicBezTo>
                  <a:pt x="891" y="344"/>
                  <a:pt x="892" y="343"/>
                  <a:pt x="893" y="343"/>
                </a:cubicBezTo>
                <a:cubicBezTo>
                  <a:pt x="897" y="343"/>
                  <a:pt x="901" y="341"/>
                  <a:pt x="905" y="338"/>
                </a:cubicBezTo>
                <a:cubicBezTo>
                  <a:pt x="905" y="338"/>
                  <a:pt x="906" y="338"/>
                  <a:pt x="906" y="338"/>
                </a:cubicBezTo>
                <a:cubicBezTo>
                  <a:pt x="909" y="337"/>
                  <a:pt x="911" y="335"/>
                  <a:pt x="912" y="333"/>
                </a:cubicBezTo>
                <a:cubicBezTo>
                  <a:pt x="914" y="329"/>
                  <a:pt x="917" y="327"/>
                  <a:pt x="919" y="324"/>
                </a:cubicBezTo>
                <a:cubicBezTo>
                  <a:pt x="921" y="320"/>
                  <a:pt x="925" y="320"/>
                  <a:pt x="928" y="316"/>
                </a:cubicBezTo>
                <a:cubicBezTo>
                  <a:pt x="930" y="315"/>
                  <a:pt x="932" y="316"/>
                  <a:pt x="934" y="316"/>
                </a:cubicBezTo>
                <a:cubicBezTo>
                  <a:pt x="935" y="316"/>
                  <a:pt x="936" y="315"/>
                  <a:pt x="937" y="315"/>
                </a:cubicBezTo>
                <a:cubicBezTo>
                  <a:pt x="938" y="315"/>
                  <a:pt x="939" y="314"/>
                  <a:pt x="939" y="314"/>
                </a:cubicBezTo>
                <a:cubicBezTo>
                  <a:pt x="941" y="315"/>
                  <a:pt x="943" y="315"/>
                  <a:pt x="944" y="314"/>
                </a:cubicBezTo>
                <a:cubicBezTo>
                  <a:pt x="947" y="312"/>
                  <a:pt x="950" y="312"/>
                  <a:pt x="954" y="311"/>
                </a:cubicBezTo>
                <a:cubicBezTo>
                  <a:pt x="959" y="310"/>
                  <a:pt x="964" y="308"/>
                  <a:pt x="968" y="305"/>
                </a:cubicBezTo>
                <a:cubicBezTo>
                  <a:pt x="973" y="301"/>
                  <a:pt x="979" y="297"/>
                  <a:pt x="985" y="293"/>
                </a:cubicBezTo>
                <a:close/>
                <a:moveTo>
                  <a:pt x="1024" y="116"/>
                </a:moveTo>
                <a:cubicBezTo>
                  <a:pt x="1024" y="116"/>
                  <a:pt x="1025" y="116"/>
                  <a:pt x="1025" y="116"/>
                </a:cubicBezTo>
                <a:cubicBezTo>
                  <a:pt x="1025" y="116"/>
                  <a:pt x="1026" y="116"/>
                  <a:pt x="1026" y="117"/>
                </a:cubicBezTo>
                <a:cubicBezTo>
                  <a:pt x="1026" y="117"/>
                  <a:pt x="1026" y="118"/>
                  <a:pt x="1025" y="118"/>
                </a:cubicBezTo>
                <a:cubicBezTo>
                  <a:pt x="1025" y="118"/>
                  <a:pt x="1024" y="117"/>
                  <a:pt x="1024" y="117"/>
                </a:cubicBezTo>
                <a:cubicBezTo>
                  <a:pt x="1024" y="117"/>
                  <a:pt x="1024" y="117"/>
                  <a:pt x="1024" y="116"/>
                </a:cubicBezTo>
                <a:close/>
                <a:moveTo>
                  <a:pt x="1018" y="119"/>
                </a:moveTo>
                <a:cubicBezTo>
                  <a:pt x="1018" y="119"/>
                  <a:pt x="1019" y="118"/>
                  <a:pt x="1019" y="118"/>
                </a:cubicBezTo>
                <a:cubicBezTo>
                  <a:pt x="1019" y="118"/>
                  <a:pt x="1020" y="118"/>
                  <a:pt x="1020" y="118"/>
                </a:cubicBezTo>
                <a:cubicBezTo>
                  <a:pt x="1021" y="119"/>
                  <a:pt x="1021" y="119"/>
                  <a:pt x="1020" y="120"/>
                </a:cubicBezTo>
                <a:cubicBezTo>
                  <a:pt x="1020" y="120"/>
                  <a:pt x="1019" y="121"/>
                  <a:pt x="1019" y="121"/>
                </a:cubicBezTo>
                <a:cubicBezTo>
                  <a:pt x="1018" y="121"/>
                  <a:pt x="1018" y="120"/>
                  <a:pt x="1018" y="119"/>
                </a:cubicBezTo>
                <a:close/>
                <a:moveTo>
                  <a:pt x="887" y="342"/>
                </a:moveTo>
                <a:cubicBezTo>
                  <a:pt x="887" y="342"/>
                  <a:pt x="887" y="342"/>
                  <a:pt x="886" y="342"/>
                </a:cubicBezTo>
                <a:cubicBezTo>
                  <a:pt x="887" y="341"/>
                  <a:pt x="887" y="341"/>
                  <a:pt x="887" y="341"/>
                </a:cubicBezTo>
                <a:cubicBezTo>
                  <a:pt x="887" y="341"/>
                  <a:pt x="887" y="341"/>
                  <a:pt x="888" y="342"/>
                </a:cubicBezTo>
                <a:cubicBezTo>
                  <a:pt x="887" y="342"/>
                  <a:pt x="887" y="342"/>
                  <a:pt x="887" y="342"/>
                </a:cubicBezTo>
                <a:close/>
                <a:moveTo>
                  <a:pt x="932" y="43"/>
                </a:moveTo>
                <a:cubicBezTo>
                  <a:pt x="932" y="43"/>
                  <a:pt x="932" y="42"/>
                  <a:pt x="932" y="43"/>
                </a:cubicBezTo>
                <a:cubicBezTo>
                  <a:pt x="932" y="43"/>
                  <a:pt x="933" y="43"/>
                  <a:pt x="933" y="43"/>
                </a:cubicBezTo>
                <a:cubicBezTo>
                  <a:pt x="933" y="43"/>
                  <a:pt x="932" y="43"/>
                  <a:pt x="932" y="43"/>
                </a:cubicBezTo>
                <a:close/>
                <a:moveTo>
                  <a:pt x="935" y="46"/>
                </a:moveTo>
                <a:cubicBezTo>
                  <a:pt x="934" y="46"/>
                  <a:pt x="934" y="45"/>
                  <a:pt x="934" y="45"/>
                </a:cubicBezTo>
                <a:cubicBezTo>
                  <a:pt x="934" y="45"/>
                  <a:pt x="934" y="45"/>
                  <a:pt x="934" y="45"/>
                </a:cubicBezTo>
                <a:cubicBezTo>
                  <a:pt x="934" y="44"/>
                  <a:pt x="934" y="44"/>
                  <a:pt x="934" y="44"/>
                </a:cubicBezTo>
                <a:cubicBezTo>
                  <a:pt x="934" y="44"/>
                  <a:pt x="934" y="44"/>
                  <a:pt x="934" y="45"/>
                </a:cubicBezTo>
                <a:cubicBezTo>
                  <a:pt x="934" y="45"/>
                  <a:pt x="934" y="45"/>
                  <a:pt x="934" y="45"/>
                </a:cubicBezTo>
                <a:cubicBezTo>
                  <a:pt x="935" y="45"/>
                  <a:pt x="935" y="45"/>
                  <a:pt x="935" y="46"/>
                </a:cubicBezTo>
                <a:cubicBezTo>
                  <a:pt x="935" y="46"/>
                  <a:pt x="935" y="46"/>
                  <a:pt x="935" y="46"/>
                </a:cubicBezTo>
                <a:close/>
                <a:moveTo>
                  <a:pt x="958" y="280"/>
                </a:moveTo>
                <a:cubicBezTo>
                  <a:pt x="958" y="279"/>
                  <a:pt x="958" y="279"/>
                  <a:pt x="958" y="279"/>
                </a:cubicBezTo>
                <a:cubicBezTo>
                  <a:pt x="958" y="279"/>
                  <a:pt x="958" y="279"/>
                  <a:pt x="958" y="279"/>
                </a:cubicBezTo>
                <a:lnTo>
                  <a:pt x="958" y="280"/>
                </a:lnTo>
                <a:close/>
                <a:moveTo>
                  <a:pt x="960" y="265"/>
                </a:moveTo>
                <a:cubicBezTo>
                  <a:pt x="960" y="265"/>
                  <a:pt x="960" y="265"/>
                  <a:pt x="960" y="265"/>
                </a:cubicBezTo>
                <a:cubicBezTo>
                  <a:pt x="961" y="265"/>
                  <a:pt x="961" y="265"/>
                  <a:pt x="961" y="265"/>
                </a:cubicBezTo>
                <a:cubicBezTo>
                  <a:pt x="961" y="266"/>
                  <a:pt x="961" y="266"/>
                  <a:pt x="961" y="266"/>
                </a:cubicBezTo>
                <a:lnTo>
                  <a:pt x="960" y="265"/>
                </a:lnTo>
                <a:close/>
                <a:moveTo>
                  <a:pt x="808" y="242"/>
                </a:moveTo>
                <a:cubicBezTo>
                  <a:pt x="808" y="242"/>
                  <a:pt x="808" y="242"/>
                  <a:pt x="808" y="242"/>
                </a:cubicBezTo>
                <a:cubicBezTo>
                  <a:pt x="808" y="243"/>
                  <a:pt x="808" y="243"/>
                  <a:pt x="808" y="243"/>
                </a:cubicBezTo>
                <a:cubicBezTo>
                  <a:pt x="808" y="243"/>
                  <a:pt x="808" y="243"/>
                  <a:pt x="808" y="243"/>
                </a:cubicBezTo>
                <a:cubicBezTo>
                  <a:pt x="808" y="243"/>
                  <a:pt x="808" y="242"/>
                  <a:pt x="808" y="242"/>
                </a:cubicBezTo>
                <a:close/>
                <a:moveTo>
                  <a:pt x="1004" y="192"/>
                </a:moveTo>
                <a:cubicBezTo>
                  <a:pt x="1004" y="192"/>
                  <a:pt x="1004" y="192"/>
                  <a:pt x="1004" y="192"/>
                </a:cubicBezTo>
                <a:cubicBezTo>
                  <a:pt x="1004" y="192"/>
                  <a:pt x="1004" y="192"/>
                  <a:pt x="1004" y="191"/>
                </a:cubicBezTo>
                <a:cubicBezTo>
                  <a:pt x="1004" y="192"/>
                  <a:pt x="1004" y="192"/>
                  <a:pt x="1004" y="192"/>
                </a:cubicBezTo>
                <a:cubicBezTo>
                  <a:pt x="1004" y="192"/>
                  <a:pt x="1004" y="192"/>
                  <a:pt x="1004" y="192"/>
                </a:cubicBezTo>
                <a:close/>
                <a:moveTo>
                  <a:pt x="1923" y="1126"/>
                </a:moveTo>
                <a:cubicBezTo>
                  <a:pt x="1923" y="1126"/>
                  <a:pt x="1923" y="1126"/>
                  <a:pt x="1923" y="1126"/>
                </a:cubicBezTo>
                <a:cubicBezTo>
                  <a:pt x="1922" y="1126"/>
                  <a:pt x="1922" y="1126"/>
                  <a:pt x="1922" y="1126"/>
                </a:cubicBezTo>
                <a:cubicBezTo>
                  <a:pt x="1922" y="1126"/>
                  <a:pt x="1922" y="1126"/>
                  <a:pt x="1922" y="1126"/>
                </a:cubicBezTo>
                <a:cubicBezTo>
                  <a:pt x="1922" y="1126"/>
                  <a:pt x="1922" y="1126"/>
                  <a:pt x="1923" y="1126"/>
                </a:cubicBezTo>
                <a:close/>
                <a:moveTo>
                  <a:pt x="2208" y="1121"/>
                </a:moveTo>
                <a:cubicBezTo>
                  <a:pt x="2205" y="1123"/>
                  <a:pt x="2205" y="1123"/>
                  <a:pt x="2204" y="1121"/>
                </a:cubicBezTo>
                <a:cubicBezTo>
                  <a:pt x="2203" y="1120"/>
                  <a:pt x="2203" y="1120"/>
                  <a:pt x="2203" y="1119"/>
                </a:cubicBezTo>
                <a:cubicBezTo>
                  <a:pt x="2201" y="1117"/>
                  <a:pt x="2201" y="1114"/>
                  <a:pt x="2198" y="1112"/>
                </a:cubicBezTo>
                <a:cubicBezTo>
                  <a:pt x="2197" y="1109"/>
                  <a:pt x="2193" y="1106"/>
                  <a:pt x="2194" y="1102"/>
                </a:cubicBezTo>
                <a:cubicBezTo>
                  <a:pt x="2195" y="1100"/>
                  <a:pt x="2193" y="1099"/>
                  <a:pt x="2192" y="1098"/>
                </a:cubicBezTo>
                <a:cubicBezTo>
                  <a:pt x="2190" y="1098"/>
                  <a:pt x="2188" y="1097"/>
                  <a:pt x="2187" y="1096"/>
                </a:cubicBezTo>
                <a:cubicBezTo>
                  <a:pt x="2186" y="1096"/>
                  <a:pt x="2186" y="1095"/>
                  <a:pt x="2186" y="1095"/>
                </a:cubicBezTo>
                <a:cubicBezTo>
                  <a:pt x="2186" y="1092"/>
                  <a:pt x="2185" y="1090"/>
                  <a:pt x="2184" y="1087"/>
                </a:cubicBezTo>
                <a:cubicBezTo>
                  <a:pt x="2183" y="1085"/>
                  <a:pt x="2182" y="1083"/>
                  <a:pt x="2182" y="1081"/>
                </a:cubicBezTo>
                <a:cubicBezTo>
                  <a:pt x="2182" y="1080"/>
                  <a:pt x="2181" y="1079"/>
                  <a:pt x="2181" y="1079"/>
                </a:cubicBezTo>
                <a:cubicBezTo>
                  <a:pt x="2176" y="1076"/>
                  <a:pt x="2173" y="1072"/>
                  <a:pt x="2168" y="1070"/>
                </a:cubicBezTo>
                <a:cubicBezTo>
                  <a:pt x="2167" y="1070"/>
                  <a:pt x="2167" y="1069"/>
                  <a:pt x="2166" y="1068"/>
                </a:cubicBezTo>
                <a:cubicBezTo>
                  <a:pt x="2166" y="1065"/>
                  <a:pt x="2165" y="1063"/>
                  <a:pt x="2165" y="1061"/>
                </a:cubicBezTo>
                <a:cubicBezTo>
                  <a:pt x="2166" y="1057"/>
                  <a:pt x="2165" y="1054"/>
                  <a:pt x="2163" y="1052"/>
                </a:cubicBezTo>
                <a:cubicBezTo>
                  <a:pt x="2162" y="1049"/>
                  <a:pt x="2161" y="1047"/>
                  <a:pt x="2162" y="1044"/>
                </a:cubicBezTo>
                <a:cubicBezTo>
                  <a:pt x="2162" y="1042"/>
                  <a:pt x="2161" y="1040"/>
                  <a:pt x="2161" y="1038"/>
                </a:cubicBezTo>
                <a:cubicBezTo>
                  <a:pt x="2161" y="1035"/>
                  <a:pt x="2160" y="1033"/>
                  <a:pt x="2158" y="1031"/>
                </a:cubicBezTo>
                <a:cubicBezTo>
                  <a:pt x="2157" y="1030"/>
                  <a:pt x="2155" y="1029"/>
                  <a:pt x="2154" y="1030"/>
                </a:cubicBezTo>
                <a:cubicBezTo>
                  <a:pt x="2152" y="1030"/>
                  <a:pt x="2151" y="1029"/>
                  <a:pt x="2151" y="1028"/>
                </a:cubicBezTo>
                <a:cubicBezTo>
                  <a:pt x="2151" y="1027"/>
                  <a:pt x="2150" y="1026"/>
                  <a:pt x="2151" y="1025"/>
                </a:cubicBezTo>
                <a:cubicBezTo>
                  <a:pt x="2151" y="1022"/>
                  <a:pt x="2150" y="1020"/>
                  <a:pt x="2149" y="1017"/>
                </a:cubicBezTo>
                <a:cubicBezTo>
                  <a:pt x="2148" y="1013"/>
                  <a:pt x="2146" y="1009"/>
                  <a:pt x="2145" y="1005"/>
                </a:cubicBezTo>
                <a:cubicBezTo>
                  <a:pt x="2145" y="1005"/>
                  <a:pt x="2144" y="1004"/>
                  <a:pt x="2143" y="1004"/>
                </a:cubicBezTo>
                <a:cubicBezTo>
                  <a:pt x="2143" y="1003"/>
                  <a:pt x="2142" y="1004"/>
                  <a:pt x="2142" y="1004"/>
                </a:cubicBezTo>
                <a:cubicBezTo>
                  <a:pt x="2141" y="1004"/>
                  <a:pt x="2141" y="1005"/>
                  <a:pt x="2141" y="1005"/>
                </a:cubicBezTo>
                <a:cubicBezTo>
                  <a:pt x="2140" y="1008"/>
                  <a:pt x="2139" y="1010"/>
                  <a:pt x="2138" y="1013"/>
                </a:cubicBezTo>
                <a:cubicBezTo>
                  <a:pt x="2137" y="1015"/>
                  <a:pt x="2137" y="1018"/>
                  <a:pt x="2136" y="1020"/>
                </a:cubicBezTo>
                <a:cubicBezTo>
                  <a:pt x="2135" y="1025"/>
                  <a:pt x="2134" y="1029"/>
                  <a:pt x="2134" y="1033"/>
                </a:cubicBezTo>
                <a:cubicBezTo>
                  <a:pt x="2134" y="1035"/>
                  <a:pt x="2134" y="1036"/>
                  <a:pt x="2134" y="1037"/>
                </a:cubicBezTo>
                <a:cubicBezTo>
                  <a:pt x="2133" y="1041"/>
                  <a:pt x="2132" y="1044"/>
                  <a:pt x="2131" y="1048"/>
                </a:cubicBezTo>
                <a:cubicBezTo>
                  <a:pt x="2130" y="1050"/>
                  <a:pt x="2129" y="1052"/>
                  <a:pt x="2128" y="1054"/>
                </a:cubicBezTo>
                <a:cubicBezTo>
                  <a:pt x="2128" y="1056"/>
                  <a:pt x="2126" y="1057"/>
                  <a:pt x="2124" y="1057"/>
                </a:cubicBezTo>
                <a:cubicBezTo>
                  <a:pt x="2122" y="1058"/>
                  <a:pt x="2119" y="1057"/>
                  <a:pt x="2117" y="1055"/>
                </a:cubicBezTo>
                <a:cubicBezTo>
                  <a:pt x="2116" y="1054"/>
                  <a:pt x="2115" y="1052"/>
                  <a:pt x="2115" y="1050"/>
                </a:cubicBezTo>
                <a:cubicBezTo>
                  <a:pt x="2114" y="1050"/>
                  <a:pt x="2114" y="1050"/>
                  <a:pt x="2113" y="1050"/>
                </a:cubicBezTo>
                <a:cubicBezTo>
                  <a:pt x="2111" y="1050"/>
                  <a:pt x="2109" y="1050"/>
                  <a:pt x="2107" y="1048"/>
                </a:cubicBezTo>
                <a:cubicBezTo>
                  <a:pt x="2105" y="1045"/>
                  <a:pt x="2103" y="1044"/>
                  <a:pt x="2100" y="1043"/>
                </a:cubicBezTo>
                <a:cubicBezTo>
                  <a:pt x="2098" y="1042"/>
                  <a:pt x="2097" y="1041"/>
                  <a:pt x="2096" y="1040"/>
                </a:cubicBezTo>
                <a:cubicBezTo>
                  <a:pt x="2095" y="1038"/>
                  <a:pt x="2094" y="1037"/>
                  <a:pt x="2093" y="1036"/>
                </a:cubicBezTo>
                <a:cubicBezTo>
                  <a:pt x="2092" y="1035"/>
                  <a:pt x="2091" y="1034"/>
                  <a:pt x="2092" y="1033"/>
                </a:cubicBezTo>
                <a:cubicBezTo>
                  <a:pt x="2093" y="1030"/>
                  <a:pt x="2095" y="1027"/>
                  <a:pt x="2095" y="1024"/>
                </a:cubicBezTo>
                <a:cubicBezTo>
                  <a:pt x="2095" y="1024"/>
                  <a:pt x="2096" y="1023"/>
                  <a:pt x="2096" y="1023"/>
                </a:cubicBezTo>
                <a:cubicBezTo>
                  <a:pt x="2097" y="1022"/>
                  <a:pt x="2098" y="1022"/>
                  <a:pt x="2099" y="1021"/>
                </a:cubicBezTo>
                <a:cubicBezTo>
                  <a:pt x="2100" y="1019"/>
                  <a:pt x="2101" y="1017"/>
                  <a:pt x="2102" y="1014"/>
                </a:cubicBezTo>
                <a:cubicBezTo>
                  <a:pt x="2102" y="1014"/>
                  <a:pt x="2102" y="1013"/>
                  <a:pt x="2102" y="1013"/>
                </a:cubicBezTo>
                <a:cubicBezTo>
                  <a:pt x="2100" y="1012"/>
                  <a:pt x="2099" y="1011"/>
                  <a:pt x="2098" y="1012"/>
                </a:cubicBezTo>
                <a:cubicBezTo>
                  <a:pt x="2096" y="1013"/>
                  <a:pt x="2095" y="1013"/>
                  <a:pt x="2094" y="1012"/>
                </a:cubicBezTo>
                <a:cubicBezTo>
                  <a:pt x="2093" y="1011"/>
                  <a:pt x="2092" y="1012"/>
                  <a:pt x="2091" y="1012"/>
                </a:cubicBezTo>
                <a:cubicBezTo>
                  <a:pt x="2090" y="1012"/>
                  <a:pt x="2089" y="1013"/>
                  <a:pt x="2089" y="1013"/>
                </a:cubicBezTo>
                <a:cubicBezTo>
                  <a:pt x="2084" y="1011"/>
                  <a:pt x="2080" y="1010"/>
                  <a:pt x="2076" y="1008"/>
                </a:cubicBezTo>
                <a:cubicBezTo>
                  <a:pt x="2074" y="1007"/>
                  <a:pt x="2071" y="1006"/>
                  <a:pt x="2069" y="1005"/>
                </a:cubicBezTo>
                <a:cubicBezTo>
                  <a:pt x="2069" y="1005"/>
                  <a:pt x="2068" y="1005"/>
                  <a:pt x="2068" y="1005"/>
                </a:cubicBezTo>
                <a:cubicBezTo>
                  <a:pt x="2067" y="1006"/>
                  <a:pt x="2067" y="1006"/>
                  <a:pt x="2067" y="1006"/>
                </a:cubicBezTo>
                <a:cubicBezTo>
                  <a:pt x="2067" y="1006"/>
                  <a:pt x="2067" y="1007"/>
                  <a:pt x="2067" y="1007"/>
                </a:cubicBezTo>
                <a:cubicBezTo>
                  <a:pt x="2068" y="1008"/>
                  <a:pt x="2069" y="1008"/>
                  <a:pt x="2069" y="1009"/>
                </a:cubicBezTo>
                <a:cubicBezTo>
                  <a:pt x="2070" y="1010"/>
                  <a:pt x="2070" y="1011"/>
                  <a:pt x="2069" y="1012"/>
                </a:cubicBezTo>
                <a:cubicBezTo>
                  <a:pt x="2067" y="1013"/>
                  <a:pt x="2065" y="1013"/>
                  <a:pt x="2063" y="1013"/>
                </a:cubicBezTo>
                <a:cubicBezTo>
                  <a:pt x="2062" y="1013"/>
                  <a:pt x="2060" y="1013"/>
                  <a:pt x="2060" y="1014"/>
                </a:cubicBezTo>
                <a:cubicBezTo>
                  <a:pt x="2057" y="1015"/>
                  <a:pt x="2055" y="1016"/>
                  <a:pt x="2053" y="1018"/>
                </a:cubicBezTo>
                <a:cubicBezTo>
                  <a:pt x="2051" y="1021"/>
                  <a:pt x="2049" y="1024"/>
                  <a:pt x="2047" y="1027"/>
                </a:cubicBezTo>
                <a:cubicBezTo>
                  <a:pt x="2045" y="1029"/>
                  <a:pt x="2045" y="1030"/>
                  <a:pt x="2046" y="1032"/>
                </a:cubicBezTo>
                <a:cubicBezTo>
                  <a:pt x="2046" y="1033"/>
                  <a:pt x="2045" y="1034"/>
                  <a:pt x="2044" y="1034"/>
                </a:cubicBezTo>
                <a:cubicBezTo>
                  <a:pt x="2042" y="1034"/>
                  <a:pt x="2041" y="1033"/>
                  <a:pt x="2039" y="1034"/>
                </a:cubicBezTo>
                <a:cubicBezTo>
                  <a:pt x="2038" y="1034"/>
                  <a:pt x="2037" y="1034"/>
                  <a:pt x="2036" y="1033"/>
                </a:cubicBezTo>
                <a:cubicBezTo>
                  <a:pt x="2035" y="1031"/>
                  <a:pt x="2033" y="1029"/>
                  <a:pt x="2032" y="1028"/>
                </a:cubicBezTo>
                <a:cubicBezTo>
                  <a:pt x="2031" y="1026"/>
                  <a:pt x="2029" y="1026"/>
                  <a:pt x="2027" y="1026"/>
                </a:cubicBezTo>
                <a:cubicBezTo>
                  <a:pt x="2026" y="1027"/>
                  <a:pt x="2023" y="1027"/>
                  <a:pt x="2022" y="1029"/>
                </a:cubicBezTo>
                <a:cubicBezTo>
                  <a:pt x="2020" y="1030"/>
                  <a:pt x="2019" y="1030"/>
                  <a:pt x="2017" y="1031"/>
                </a:cubicBezTo>
                <a:cubicBezTo>
                  <a:pt x="2015" y="1031"/>
                  <a:pt x="2015" y="1034"/>
                  <a:pt x="2014" y="1035"/>
                </a:cubicBezTo>
                <a:cubicBezTo>
                  <a:pt x="2013" y="1036"/>
                  <a:pt x="2012" y="1037"/>
                  <a:pt x="2012" y="1037"/>
                </a:cubicBezTo>
                <a:cubicBezTo>
                  <a:pt x="2009" y="1038"/>
                  <a:pt x="2008" y="1040"/>
                  <a:pt x="2008" y="1042"/>
                </a:cubicBezTo>
                <a:cubicBezTo>
                  <a:pt x="2009" y="1043"/>
                  <a:pt x="2008" y="1043"/>
                  <a:pt x="2008" y="1044"/>
                </a:cubicBezTo>
                <a:cubicBezTo>
                  <a:pt x="2008" y="1045"/>
                  <a:pt x="2007" y="1046"/>
                  <a:pt x="2007" y="1046"/>
                </a:cubicBezTo>
                <a:cubicBezTo>
                  <a:pt x="2006" y="1045"/>
                  <a:pt x="2005" y="1045"/>
                  <a:pt x="2004" y="1045"/>
                </a:cubicBezTo>
                <a:cubicBezTo>
                  <a:pt x="2003" y="1045"/>
                  <a:pt x="2002" y="1047"/>
                  <a:pt x="2002" y="1048"/>
                </a:cubicBezTo>
                <a:cubicBezTo>
                  <a:pt x="2002" y="1049"/>
                  <a:pt x="2002" y="1050"/>
                  <a:pt x="2003" y="1051"/>
                </a:cubicBezTo>
                <a:cubicBezTo>
                  <a:pt x="2003" y="1051"/>
                  <a:pt x="2002" y="1052"/>
                  <a:pt x="2002" y="1052"/>
                </a:cubicBezTo>
                <a:cubicBezTo>
                  <a:pt x="2002" y="1052"/>
                  <a:pt x="2001" y="1052"/>
                  <a:pt x="2001" y="1052"/>
                </a:cubicBezTo>
                <a:cubicBezTo>
                  <a:pt x="2000" y="1051"/>
                  <a:pt x="1999" y="1049"/>
                  <a:pt x="1998" y="1048"/>
                </a:cubicBezTo>
                <a:cubicBezTo>
                  <a:pt x="1998" y="1047"/>
                  <a:pt x="1997" y="1047"/>
                  <a:pt x="1996" y="1048"/>
                </a:cubicBezTo>
                <a:cubicBezTo>
                  <a:pt x="1995" y="1049"/>
                  <a:pt x="1993" y="1050"/>
                  <a:pt x="1992" y="1051"/>
                </a:cubicBezTo>
                <a:cubicBezTo>
                  <a:pt x="1991" y="1052"/>
                  <a:pt x="1991" y="1053"/>
                  <a:pt x="1991" y="1054"/>
                </a:cubicBezTo>
                <a:cubicBezTo>
                  <a:pt x="1991" y="1058"/>
                  <a:pt x="1989" y="1062"/>
                  <a:pt x="1986" y="1064"/>
                </a:cubicBezTo>
                <a:cubicBezTo>
                  <a:pt x="1986" y="1065"/>
                  <a:pt x="1985" y="1066"/>
                  <a:pt x="1985" y="1067"/>
                </a:cubicBezTo>
                <a:cubicBezTo>
                  <a:pt x="1982" y="1071"/>
                  <a:pt x="1979" y="1073"/>
                  <a:pt x="1975" y="1073"/>
                </a:cubicBezTo>
                <a:cubicBezTo>
                  <a:pt x="1973" y="1073"/>
                  <a:pt x="1970" y="1074"/>
                  <a:pt x="1967" y="1074"/>
                </a:cubicBezTo>
                <a:cubicBezTo>
                  <a:pt x="1964" y="1077"/>
                  <a:pt x="1959" y="1076"/>
                  <a:pt x="1955" y="1079"/>
                </a:cubicBezTo>
                <a:cubicBezTo>
                  <a:pt x="1955" y="1079"/>
                  <a:pt x="1954" y="1080"/>
                  <a:pt x="1953" y="1079"/>
                </a:cubicBezTo>
                <a:cubicBezTo>
                  <a:pt x="1950" y="1079"/>
                  <a:pt x="1947" y="1080"/>
                  <a:pt x="1945" y="1081"/>
                </a:cubicBezTo>
                <a:cubicBezTo>
                  <a:pt x="1941" y="1083"/>
                  <a:pt x="1938" y="1085"/>
                  <a:pt x="1935" y="1086"/>
                </a:cubicBezTo>
                <a:cubicBezTo>
                  <a:pt x="1933" y="1087"/>
                  <a:pt x="1932" y="1089"/>
                  <a:pt x="1931" y="1090"/>
                </a:cubicBezTo>
                <a:cubicBezTo>
                  <a:pt x="1930" y="1091"/>
                  <a:pt x="1930" y="1090"/>
                  <a:pt x="1929" y="1090"/>
                </a:cubicBezTo>
                <a:cubicBezTo>
                  <a:pt x="1929" y="1090"/>
                  <a:pt x="1928" y="1090"/>
                  <a:pt x="1928" y="1090"/>
                </a:cubicBezTo>
                <a:cubicBezTo>
                  <a:pt x="1927" y="1091"/>
                  <a:pt x="1926" y="1092"/>
                  <a:pt x="1926" y="1093"/>
                </a:cubicBezTo>
                <a:cubicBezTo>
                  <a:pt x="1926" y="1094"/>
                  <a:pt x="1926" y="1096"/>
                  <a:pt x="1926" y="1097"/>
                </a:cubicBezTo>
                <a:cubicBezTo>
                  <a:pt x="1925" y="1100"/>
                  <a:pt x="1925" y="1102"/>
                  <a:pt x="1924" y="1104"/>
                </a:cubicBezTo>
                <a:cubicBezTo>
                  <a:pt x="1922" y="1106"/>
                  <a:pt x="1922" y="1108"/>
                  <a:pt x="1922" y="1111"/>
                </a:cubicBezTo>
                <a:cubicBezTo>
                  <a:pt x="1922" y="1114"/>
                  <a:pt x="1922" y="1117"/>
                  <a:pt x="1924" y="1120"/>
                </a:cubicBezTo>
                <a:cubicBezTo>
                  <a:pt x="1924" y="1121"/>
                  <a:pt x="1924" y="1122"/>
                  <a:pt x="1925" y="1122"/>
                </a:cubicBezTo>
                <a:cubicBezTo>
                  <a:pt x="1925" y="1123"/>
                  <a:pt x="1924" y="1124"/>
                  <a:pt x="1924" y="1125"/>
                </a:cubicBezTo>
                <a:cubicBezTo>
                  <a:pt x="1923" y="1125"/>
                  <a:pt x="1923" y="1125"/>
                  <a:pt x="1923" y="1126"/>
                </a:cubicBezTo>
                <a:cubicBezTo>
                  <a:pt x="1922" y="1127"/>
                  <a:pt x="1921" y="1128"/>
                  <a:pt x="1921" y="1129"/>
                </a:cubicBezTo>
                <a:cubicBezTo>
                  <a:pt x="1921" y="1129"/>
                  <a:pt x="1921" y="1129"/>
                  <a:pt x="1921" y="1129"/>
                </a:cubicBezTo>
                <a:cubicBezTo>
                  <a:pt x="1921" y="1129"/>
                  <a:pt x="1921" y="1129"/>
                  <a:pt x="1921" y="1129"/>
                </a:cubicBezTo>
                <a:cubicBezTo>
                  <a:pt x="1921" y="1129"/>
                  <a:pt x="1921" y="1129"/>
                  <a:pt x="1921" y="1129"/>
                </a:cubicBezTo>
                <a:cubicBezTo>
                  <a:pt x="1921" y="1130"/>
                  <a:pt x="1921" y="1131"/>
                  <a:pt x="1921" y="1132"/>
                </a:cubicBezTo>
                <a:cubicBezTo>
                  <a:pt x="1922" y="1134"/>
                  <a:pt x="1922" y="1136"/>
                  <a:pt x="1922" y="1138"/>
                </a:cubicBezTo>
                <a:cubicBezTo>
                  <a:pt x="1922" y="1141"/>
                  <a:pt x="1923" y="1145"/>
                  <a:pt x="1924" y="1148"/>
                </a:cubicBezTo>
                <a:cubicBezTo>
                  <a:pt x="1925" y="1152"/>
                  <a:pt x="1926" y="1155"/>
                  <a:pt x="1926" y="1159"/>
                </a:cubicBezTo>
                <a:cubicBezTo>
                  <a:pt x="1925" y="1163"/>
                  <a:pt x="1925" y="1168"/>
                  <a:pt x="1927" y="1172"/>
                </a:cubicBezTo>
                <a:cubicBezTo>
                  <a:pt x="1927" y="1173"/>
                  <a:pt x="1927" y="1174"/>
                  <a:pt x="1927" y="1176"/>
                </a:cubicBezTo>
                <a:cubicBezTo>
                  <a:pt x="1927" y="1178"/>
                  <a:pt x="1926" y="1180"/>
                  <a:pt x="1926" y="1182"/>
                </a:cubicBezTo>
                <a:cubicBezTo>
                  <a:pt x="1925" y="1186"/>
                  <a:pt x="1923" y="1188"/>
                  <a:pt x="1921" y="1190"/>
                </a:cubicBezTo>
                <a:cubicBezTo>
                  <a:pt x="1918" y="1192"/>
                  <a:pt x="1918" y="1195"/>
                  <a:pt x="1920" y="1197"/>
                </a:cubicBezTo>
                <a:cubicBezTo>
                  <a:pt x="1921" y="1199"/>
                  <a:pt x="1923" y="1200"/>
                  <a:pt x="1924" y="1201"/>
                </a:cubicBezTo>
                <a:cubicBezTo>
                  <a:pt x="1926" y="1203"/>
                  <a:pt x="1928" y="1204"/>
                  <a:pt x="1931" y="1205"/>
                </a:cubicBezTo>
                <a:cubicBezTo>
                  <a:pt x="1933" y="1205"/>
                  <a:pt x="1935" y="1205"/>
                  <a:pt x="1937" y="1205"/>
                </a:cubicBezTo>
                <a:cubicBezTo>
                  <a:pt x="1938" y="1205"/>
                  <a:pt x="1939" y="1205"/>
                  <a:pt x="1940" y="1204"/>
                </a:cubicBezTo>
                <a:cubicBezTo>
                  <a:pt x="1944" y="1201"/>
                  <a:pt x="1950" y="1201"/>
                  <a:pt x="1953" y="1197"/>
                </a:cubicBezTo>
                <a:cubicBezTo>
                  <a:pt x="1953" y="1197"/>
                  <a:pt x="1954" y="1196"/>
                  <a:pt x="1954" y="1196"/>
                </a:cubicBezTo>
                <a:cubicBezTo>
                  <a:pt x="1958" y="1196"/>
                  <a:pt x="1962" y="1195"/>
                  <a:pt x="1967" y="1195"/>
                </a:cubicBezTo>
                <a:cubicBezTo>
                  <a:pt x="1970" y="1196"/>
                  <a:pt x="1974" y="1196"/>
                  <a:pt x="1977" y="1196"/>
                </a:cubicBezTo>
                <a:cubicBezTo>
                  <a:pt x="1979" y="1196"/>
                  <a:pt x="1980" y="1195"/>
                  <a:pt x="1982" y="1194"/>
                </a:cubicBezTo>
                <a:cubicBezTo>
                  <a:pt x="1985" y="1190"/>
                  <a:pt x="1988" y="1188"/>
                  <a:pt x="1993" y="1186"/>
                </a:cubicBezTo>
                <a:cubicBezTo>
                  <a:pt x="1995" y="1185"/>
                  <a:pt x="1996" y="1184"/>
                  <a:pt x="1997" y="1183"/>
                </a:cubicBezTo>
                <a:cubicBezTo>
                  <a:pt x="1999" y="1182"/>
                  <a:pt x="2001" y="1182"/>
                  <a:pt x="2003" y="1182"/>
                </a:cubicBezTo>
                <a:cubicBezTo>
                  <a:pt x="2008" y="1183"/>
                  <a:pt x="2013" y="1182"/>
                  <a:pt x="2018" y="1179"/>
                </a:cubicBezTo>
                <a:cubicBezTo>
                  <a:pt x="2022" y="1177"/>
                  <a:pt x="2026" y="1177"/>
                  <a:pt x="2030" y="1177"/>
                </a:cubicBezTo>
                <a:cubicBezTo>
                  <a:pt x="2033" y="1177"/>
                  <a:pt x="2036" y="1177"/>
                  <a:pt x="2039" y="1177"/>
                </a:cubicBezTo>
                <a:cubicBezTo>
                  <a:pt x="2040" y="1177"/>
                  <a:pt x="2042" y="1178"/>
                  <a:pt x="2043" y="1179"/>
                </a:cubicBezTo>
                <a:cubicBezTo>
                  <a:pt x="2044" y="1181"/>
                  <a:pt x="2046" y="1181"/>
                  <a:pt x="2049" y="1182"/>
                </a:cubicBezTo>
                <a:cubicBezTo>
                  <a:pt x="2051" y="1182"/>
                  <a:pt x="2053" y="1184"/>
                  <a:pt x="2056" y="1185"/>
                </a:cubicBezTo>
                <a:cubicBezTo>
                  <a:pt x="2057" y="1185"/>
                  <a:pt x="2058" y="1187"/>
                  <a:pt x="2058" y="1188"/>
                </a:cubicBezTo>
                <a:cubicBezTo>
                  <a:pt x="2058" y="1190"/>
                  <a:pt x="2058" y="1192"/>
                  <a:pt x="2060" y="1193"/>
                </a:cubicBezTo>
                <a:cubicBezTo>
                  <a:pt x="2061" y="1194"/>
                  <a:pt x="2062" y="1196"/>
                  <a:pt x="2062" y="1198"/>
                </a:cubicBezTo>
                <a:cubicBezTo>
                  <a:pt x="2062" y="1200"/>
                  <a:pt x="2063" y="1202"/>
                  <a:pt x="2063" y="1204"/>
                </a:cubicBezTo>
                <a:cubicBezTo>
                  <a:pt x="2063" y="1205"/>
                  <a:pt x="2063" y="1206"/>
                  <a:pt x="2063" y="1207"/>
                </a:cubicBezTo>
                <a:cubicBezTo>
                  <a:pt x="2063" y="1207"/>
                  <a:pt x="2063" y="1208"/>
                  <a:pt x="2063" y="1208"/>
                </a:cubicBezTo>
                <a:cubicBezTo>
                  <a:pt x="2064" y="1208"/>
                  <a:pt x="2064" y="1209"/>
                  <a:pt x="2065" y="1209"/>
                </a:cubicBezTo>
                <a:cubicBezTo>
                  <a:pt x="2065" y="1210"/>
                  <a:pt x="2066" y="1209"/>
                  <a:pt x="2067" y="1209"/>
                </a:cubicBezTo>
                <a:cubicBezTo>
                  <a:pt x="2069" y="1207"/>
                  <a:pt x="2071" y="1204"/>
                  <a:pt x="2074" y="1201"/>
                </a:cubicBezTo>
                <a:cubicBezTo>
                  <a:pt x="2075" y="1200"/>
                  <a:pt x="2077" y="1199"/>
                  <a:pt x="2078" y="1198"/>
                </a:cubicBezTo>
                <a:cubicBezTo>
                  <a:pt x="2079" y="1197"/>
                  <a:pt x="2081" y="1195"/>
                  <a:pt x="2082" y="1194"/>
                </a:cubicBezTo>
                <a:cubicBezTo>
                  <a:pt x="2082" y="1194"/>
                  <a:pt x="2082" y="1194"/>
                  <a:pt x="2083" y="1194"/>
                </a:cubicBezTo>
                <a:cubicBezTo>
                  <a:pt x="2083" y="1194"/>
                  <a:pt x="2083" y="1194"/>
                  <a:pt x="2083" y="1194"/>
                </a:cubicBezTo>
                <a:cubicBezTo>
                  <a:pt x="2083" y="1196"/>
                  <a:pt x="2083" y="1197"/>
                  <a:pt x="2083" y="1198"/>
                </a:cubicBezTo>
                <a:cubicBezTo>
                  <a:pt x="2080" y="1200"/>
                  <a:pt x="2079" y="1202"/>
                  <a:pt x="2078" y="1205"/>
                </a:cubicBezTo>
                <a:cubicBezTo>
                  <a:pt x="2078" y="1208"/>
                  <a:pt x="2076" y="1210"/>
                  <a:pt x="2074" y="1211"/>
                </a:cubicBezTo>
                <a:cubicBezTo>
                  <a:pt x="2073" y="1211"/>
                  <a:pt x="2073" y="1212"/>
                  <a:pt x="2073" y="1213"/>
                </a:cubicBezTo>
                <a:cubicBezTo>
                  <a:pt x="2073" y="1213"/>
                  <a:pt x="2073" y="1214"/>
                  <a:pt x="2073" y="1214"/>
                </a:cubicBezTo>
                <a:cubicBezTo>
                  <a:pt x="2074" y="1214"/>
                  <a:pt x="2075" y="1214"/>
                  <a:pt x="2076" y="1214"/>
                </a:cubicBezTo>
                <a:cubicBezTo>
                  <a:pt x="2078" y="1214"/>
                  <a:pt x="2080" y="1213"/>
                  <a:pt x="2081" y="1210"/>
                </a:cubicBezTo>
                <a:cubicBezTo>
                  <a:pt x="2082" y="1210"/>
                  <a:pt x="2082" y="1209"/>
                  <a:pt x="2082" y="1209"/>
                </a:cubicBezTo>
                <a:cubicBezTo>
                  <a:pt x="2082" y="1209"/>
                  <a:pt x="2083" y="1208"/>
                  <a:pt x="2083" y="1208"/>
                </a:cubicBezTo>
                <a:cubicBezTo>
                  <a:pt x="2083" y="1209"/>
                  <a:pt x="2084" y="1209"/>
                  <a:pt x="2084" y="1209"/>
                </a:cubicBezTo>
                <a:cubicBezTo>
                  <a:pt x="2084" y="1212"/>
                  <a:pt x="2084" y="1215"/>
                  <a:pt x="2082" y="1217"/>
                </a:cubicBezTo>
                <a:cubicBezTo>
                  <a:pt x="2081" y="1218"/>
                  <a:pt x="2082" y="1219"/>
                  <a:pt x="2083" y="1219"/>
                </a:cubicBezTo>
                <a:cubicBezTo>
                  <a:pt x="2084" y="1219"/>
                  <a:pt x="2086" y="1219"/>
                  <a:pt x="2087" y="1219"/>
                </a:cubicBezTo>
                <a:cubicBezTo>
                  <a:pt x="2087" y="1219"/>
                  <a:pt x="2087" y="1219"/>
                  <a:pt x="2087" y="1219"/>
                </a:cubicBezTo>
                <a:cubicBezTo>
                  <a:pt x="2087" y="1218"/>
                  <a:pt x="2087" y="1218"/>
                  <a:pt x="2087" y="1218"/>
                </a:cubicBezTo>
                <a:cubicBezTo>
                  <a:pt x="2087" y="1219"/>
                  <a:pt x="2087" y="1219"/>
                  <a:pt x="2087" y="1219"/>
                </a:cubicBezTo>
                <a:cubicBezTo>
                  <a:pt x="2087" y="1219"/>
                  <a:pt x="2087" y="1219"/>
                  <a:pt x="2087" y="1219"/>
                </a:cubicBezTo>
                <a:cubicBezTo>
                  <a:pt x="2087" y="1219"/>
                  <a:pt x="2087" y="1219"/>
                  <a:pt x="2087" y="1220"/>
                </a:cubicBezTo>
                <a:cubicBezTo>
                  <a:pt x="2089" y="1224"/>
                  <a:pt x="2090" y="1229"/>
                  <a:pt x="2088" y="1234"/>
                </a:cubicBezTo>
                <a:cubicBezTo>
                  <a:pt x="2087" y="1235"/>
                  <a:pt x="2088" y="1236"/>
                  <a:pt x="2088" y="1237"/>
                </a:cubicBezTo>
                <a:cubicBezTo>
                  <a:pt x="2089" y="1239"/>
                  <a:pt x="2090" y="1240"/>
                  <a:pt x="2090" y="1241"/>
                </a:cubicBezTo>
                <a:cubicBezTo>
                  <a:pt x="2092" y="1245"/>
                  <a:pt x="2095" y="1248"/>
                  <a:pt x="2099" y="1249"/>
                </a:cubicBezTo>
                <a:cubicBezTo>
                  <a:pt x="2101" y="1249"/>
                  <a:pt x="2103" y="1251"/>
                  <a:pt x="2105" y="1252"/>
                </a:cubicBezTo>
                <a:cubicBezTo>
                  <a:pt x="2106" y="1253"/>
                  <a:pt x="2107" y="1254"/>
                  <a:pt x="2108" y="1255"/>
                </a:cubicBezTo>
                <a:cubicBezTo>
                  <a:pt x="2109" y="1256"/>
                  <a:pt x="2111" y="1256"/>
                  <a:pt x="2112" y="1255"/>
                </a:cubicBezTo>
                <a:cubicBezTo>
                  <a:pt x="2115" y="1253"/>
                  <a:pt x="2119" y="1252"/>
                  <a:pt x="2121" y="1248"/>
                </a:cubicBezTo>
                <a:cubicBezTo>
                  <a:pt x="2122" y="1247"/>
                  <a:pt x="2122" y="1248"/>
                  <a:pt x="2123" y="1248"/>
                </a:cubicBezTo>
                <a:cubicBezTo>
                  <a:pt x="2123" y="1248"/>
                  <a:pt x="2123" y="1249"/>
                  <a:pt x="2123" y="1249"/>
                </a:cubicBezTo>
                <a:cubicBezTo>
                  <a:pt x="2123" y="1250"/>
                  <a:pt x="2122" y="1251"/>
                  <a:pt x="2122" y="1251"/>
                </a:cubicBezTo>
                <a:cubicBezTo>
                  <a:pt x="2124" y="1254"/>
                  <a:pt x="2126" y="1257"/>
                  <a:pt x="2128" y="1259"/>
                </a:cubicBezTo>
                <a:cubicBezTo>
                  <a:pt x="2129" y="1260"/>
                  <a:pt x="2130" y="1260"/>
                  <a:pt x="2130" y="1260"/>
                </a:cubicBezTo>
                <a:cubicBezTo>
                  <a:pt x="2133" y="1257"/>
                  <a:pt x="2137" y="1255"/>
                  <a:pt x="2140" y="1252"/>
                </a:cubicBezTo>
                <a:cubicBezTo>
                  <a:pt x="2143" y="1250"/>
                  <a:pt x="2147" y="1248"/>
                  <a:pt x="2151" y="1248"/>
                </a:cubicBezTo>
                <a:cubicBezTo>
                  <a:pt x="2152" y="1248"/>
                  <a:pt x="2153" y="1248"/>
                  <a:pt x="2155" y="1248"/>
                </a:cubicBezTo>
                <a:cubicBezTo>
                  <a:pt x="2157" y="1248"/>
                  <a:pt x="2161" y="1245"/>
                  <a:pt x="2161" y="1243"/>
                </a:cubicBezTo>
                <a:cubicBezTo>
                  <a:pt x="2161" y="1239"/>
                  <a:pt x="2163" y="1235"/>
                  <a:pt x="2164" y="1232"/>
                </a:cubicBezTo>
                <a:cubicBezTo>
                  <a:pt x="2165" y="1228"/>
                  <a:pt x="2167" y="1224"/>
                  <a:pt x="2170" y="1221"/>
                </a:cubicBezTo>
                <a:cubicBezTo>
                  <a:pt x="2172" y="1219"/>
                  <a:pt x="2173" y="1217"/>
                  <a:pt x="2174" y="1215"/>
                </a:cubicBezTo>
                <a:cubicBezTo>
                  <a:pt x="2176" y="1212"/>
                  <a:pt x="2177" y="1209"/>
                  <a:pt x="2179" y="1206"/>
                </a:cubicBezTo>
                <a:cubicBezTo>
                  <a:pt x="2181" y="1201"/>
                  <a:pt x="2184" y="1197"/>
                  <a:pt x="2189" y="1194"/>
                </a:cubicBezTo>
                <a:cubicBezTo>
                  <a:pt x="2190" y="1194"/>
                  <a:pt x="2191" y="1193"/>
                  <a:pt x="2191" y="1192"/>
                </a:cubicBezTo>
                <a:cubicBezTo>
                  <a:pt x="2192" y="1188"/>
                  <a:pt x="2196" y="1186"/>
                  <a:pt x="2197" y="1182"/>
                </a:cubicBezTo>
                <a:cubicBezTo>
                  <a:pt x="2198" y="1179"/>
                  <a:pt x="2198" y="1175"/>
                  <a:pt x="2200" y="1171"/>
                </a:cubicBezTo>
                <a:cubicBezTo>
                  <a:pt x="2202" y="1167"/>
                  <a:pt x="2202" y="1162"/>
                  <a:pt x="2205" y="1158"/>
                </a:cubicBezTo>
                <a:cubicBezTo>
                  <a:pt x="2206" y="1157"/>
                  <a:pt x="2206" y="1156"/>
                  <a:pt x="2206" y="1154"/>
                </a:cubicBezTo>
                <a:cubicBezTo>
                  <a:pt x="2207" y="1151"/>
                  <a:pt x="2207" y="1149"/>
                  <a:pt x="2206" y="1146"/>
                </a:cubicBezTo>
                <a:cubicBezTo>
                  <a:pt x="2205" y="1144"/>
                  <a:pt x="2205" y="1142"/>
                  <a:pt x="2206" y="1140"/>
                </a:cubicBezTo>
                <a:cubicBezTo>
                  <a:pt x="2206" y="1138"/>
                  <a:pt x="2206" y="1137"/>
                  <a:pt x="2206" y="1135"/>
                </a:cubicBezTo>
                <a:cubicBezTo>
                  <a:pt x="2206" y="1131"/>
                  <a:pt x="2207" y="1127"/>
                  <a:pt x="2209" y="1124"/>
                </a:cubicBezTo>
                <a:cubicBezTo>
                  <a:pt x="2209" y="1123"/>
                  <a:pt x="2209" y="1122"/>
                  <a:pt x="2209" y="1122"/>
                </a:cubicBezTo>
                <a:cubicBezTo>
                  <a:pt x="2209" y="1122"/>
                  <a:pt x="2209" y="1121"/>
                  <a:pt x="2209" y="1121"/>
                </a:cubicBezTo>
                <a:cubicBezTo>
                  <a:pt x="2208" y="1121"/>
                  <a:pt x="2208" y="1121"/>
                  <a:pt x="2208" y="1121"/>
                </a:cubicBezTo>
                <a:close/>
                <a:moveTo>
                  <a:pt x="705" y="90"/>
                </a:moveTo>
                <a:cubicBezTo>
                  <a:pt x="705" y="90"/>
                  <a:pt x="705" y="90"/>
                  <a:pt x="705" y="90"/>
                </a:cubicBezTo>
                <a:cubicBezTo>
                  <a:pt x="705" y="90"/>
                  <a:pt x="705" y="90"/>
                  <a:pt x="705" y="90"/>
                </a:cubicBezTo>
                <a:cubicBezTo>
                  <a:pt x="705" y="90"/>
                  <a:pt x="704" y="90"/>
                  <a:pt x="704" y="90"/>
                </a:cubicBezTo>
                <a:cubicBezTo>
                  <a:pt x="704" y="90"/>
                  <a:pt x="704" y="90"/>
                  <a:pt x="705" y="90"/>
                </a:cubicBezTo>
                <a:close/>
                <a:moveTo>
                  <a:pt x="713" y="64"/>
                </a:moveTo>
                <a:cubicBezTo>
                  <a:pt x="713" y="64"/>
                  <a:pt x="713" y="64"/>
                  <a:pt x="713" y="64"/>
                </a:cubicBezTo>
                <a:cubicBezTo>
                  <a:pt x="713" y="64"/>
                  <a:pt x="713" y="64"/>
                  <a:pt x="713" y="64"/>
                </a:cubicBezTo>
                <a:cubicBezTo>
                  <a:pt x="713" y="64"/>
                  <a:pt x="713" y="64"/>
                  <a:pt x="713" y="64"/>
                </a:cubicBezTo>
                <a:cubicBezTo>
                  <a:pt x="713" y="64"/>
                  <a:pt x="713" y="64"/>
                  <a:pt x="713" y="64"/>
                </a:cubicBezTo>
                <a:close/>
                <a:moveTo>
                  <a:pt x="714" y="67"/>
                </a:moveTo>
                <a:cubicBezTo>
                  <a:pt x="713" y="69"/>
                  <a:pt x="713" y="70"/>
                  <a:pt x="714" y="72"/>
                </a:cubicBezTo>
                <a:cubicBezTo>
                  <a:pt x="714" y="74"/>
                  <a:pt x="715" y="76"/>
                  <a:pt x="714" y="79"/>
                </a:cubicBezTo>
                <a:cubicBezTo>
                  <a:pt x="713" y="80"/>
                  <a:pt x="713" y="83"/>
                  <a:pt x="713" y="84"/>
                </a:cubicBezTo>
                <a:cubicBezTo>
                  <a:pt x="712" y="85"/>
                  <a:pt x="712" y="85"/>
                  <a:pt x="711" y="86"/>
                </a:cubicBezTo>
                <a:cubicBezTo>
                  <a:pt x="709" y="86"/>
                  <a:pt x="710" y="88"/>
                  <a:pt x="710" y="90"/>
                </a:cubicBezTo>
                <a:cubicBezTo>
                  <a:pt x="710" y="90"/>
                  <a:pt x="710" y="90"/>
                  <a:pt x="710" y="90"/>
                </a:cubicBezTo>
                <a:cubicBezTo>
                  <a:pt x="711" y="91"/>
                  <a:pt x="711" y="91"/>
                  <a:pt x="712" y="92"/>
                </a:cubicBezTo>
                <a:cubicBezTo>
                  <a:pt x="712" y="92"/>
                  <a:pt x="712" y="92"/>
                  <a:pt x="713" y="92"/>
                </a:cubicBezTo>
                <a:cubicBezTo>
                  <a:pt x="713" y="93"/>
                  <a:pt x="714" y="93"/>
                  <a:pt x="715" y="93"/>
                </a:cubicBezTo>
                <a:cubicBezTo>
                  <a:pt x="715" y="93"/>
                  <a:pt x="715" y="93"/>
                  <a:pt x="716" y="93"/>
                </a:cubicBezTo>
                <a:cubicBezTo>
                  <a:pt x="716" y="93"/>
                  <a:pt x="716" y="94"/>
                  <a:pt x="715" y="94"/>
                </a:cubicBezTo>
                <a:cubicBezTo>
                  <a:pt x="716" y="94"/>
                  <a:pt x="716" y="94"/>
                  <a:pt x="717" y="94"/>
                </a:cubicBezTo>
                <a:cubicBezTo>
                  <a:pt x="717" y="94"/>
                  <a:pt x="717" y="95"/>
                  <a:pt x="717" y="95"/>
                </a:cubicBezTo>
                <a:cubicBezTo>
                  <a:pt x="717" y="95"/>
                  <a:pt x="717" y="95"/>
                  <a:pt x="717" y="95"/>
                </a:cubicBezTo>
                <a:cubicBezTo>
                  <a:pt x="716" y="96"/>
                  <a:pt x="716" y="96"/>
                  <a:pt x="716" y="95"/>
                </a:cubicBezTo>
                <a:cubicBezTo>
                  <a:pt x="715" y="95"/>
                  <a:pt x="715" y="94"/>
                  <a:pt x="715" y="94"/>
                </a:cubicBezTo>
                <a:cubicBezTo>
                  <a:pt x="715" y="94"/>
                  <a:pt x="715" y="94"/>
                  <a:pt x="715" y="94"/>
                </a:cubicBezTo>
                <a:cubicBezTo>
                  <a:pt x="715" y="93"/>
                  <a:pt x="715" y="93"/>
                  <a:pt x="715" y="93"/>
                </a:cubicBezTo>
                <a:cubicBezTo>
                  <a:pt x="714" y="93"/>
                  <a:pt x="713" y="93"/>
                  <a:pt x="713" y="92"/>
                </a:cubicBezTo>
                <a:cubicBezTo>
                  <a:pt x="712" y="92"/>
                  <a:pt x="712" y="92"/>
                  <a:pt x="712" y="92"/>
                </a:cubicBezTo>
                <a:cubicBezTo>
                  <a:pt x="711" y="91"/>
                  <a:pt x="710" y="91"/>
                  <a:pt x="710" y="90"/>
                </a:cubicBezTo>
                <a:cubicBezTo>
                  <a:pt x="710" y="90"/>
                  <a:pt x="710" y="90"/>
                  <a:pt x="710" y="90"/>
                </a:cubicBezTo>
                <a:cubicBezTo>
                  <a:pt x="708" y="90"/>
                  <a:pt x="706" y="90"/>
                  <a:pt x="705" y="90"/>
                </a:cubicBezTo>
                <a:cubicBezTo>
                  <a:pt x="704" y="91"/>
                  <a:pt x="703" y="91"/>
                  <a:pt x="702" y="91"/>
                </a:cubicBezTo>
                <a:cubicBezTo>
                  <a:pt x="700" y="91"/>
                  <a:pt x="698" y="92"/>
                  <a:pt x="696" y="92"/>
                </a:cubicBezTo>
                <a:cubicBezTo>
                  <a:pt x="695" y="95"/>
                  <a:pt x="693" y="97"/>
                  <a:pt x="691" y="99"/>
                </a:cubicBezTo>
                <a:cubicBezTo>
                  <a:pt x="689" y="100"/>
                  <a:pt x="688" y="102"/>
                  <a:pt x="688" y="104"/>
                </a:cubicBezTo>
                <a:cubicBezTo>
                  <a:pt x="688" y="105"/>
                  <a:pt x="688" y="107"/>
                  <a:pt x="690" y="107"/>
                </a:cubicBezTo>
                <a:cubicBezTo>
                  <a:pt x="690" y="107"/>
                  <a:pt x="691" y="107"/>
                  <a:pt x="691" y="107"/>
                </a:cubicBezTo>
                <a:cubicBezTo>
                  <a:pt x="694" y="107"/>
                  <a:pt x="695" y="108"/>
                  <a:pt x="695" y="111"/>
                </a:cubicBezTo>
                <a:cubicBezTo>
                  <a:pt x="695" y="112"/>
                  <a:pt x="695" y="113"/>
                  <a:pt x="695" y="114"/>
                </a:cubicBezTo>
                <a:cubicBezTo>
                  <a:pt x="695" y="116"/>
                  <a:pt x="694" y="117"/>
                  <a:pt x="693" y="118"/>
                </a:cubicBezTo>
                <a:cubicBezTo>
                  <a:pt x="693" y="118"/>
                  <a:pt x="693" y="118"/>
                  <a:pt x="692" y="118"/>
                </a:cubicBezTo>
                <a:cubicBezTo>
                  <a:pt x="692" y="118"/>
                  <a:pt x="692" y="118"/>
                  <a:pt x="692" y="118"/>
                </a:cubicBezTo>
                <a:cubicBezTo>
                  <a:pt x="691" y="116"/>
                  <a:pt x="691" y="114"/>
                  <a:pt x="690" y="112"/>
                </a:cubicBezTo>
                <a:cubicBezTo>
                  <a:pt x="690" y="111"/>
                  <a:pt x="689" y="110"/>
                  <a:pt x="688" y="110"/>
                </a:cubicBezTo>
                <a:cubicBezTo>
                  <a:pt x="686" y="109"/>
                  <a:pt x="684" y="109"/>
                  <a:pt x="682" y="110"/>
                </a:cubicBezTo>
                <a:cubicBezTo>
                  <a:pt x="682" y="110"/>
                  <a:pt x="681" y="110"/>
                  <a:pt x="681" y="111"/>
                </a:cubicBezTo>
                <a:cubicBezTo>
                  <a:pt x="681" y="112"/>
                  <a:pt x="680" y="112"/>
                  <a:pt x="680" y="113"/>
                </a:cubicBezTo>
                <a:cubicBezTo>
                  <a:pt x="680" y="117"/>
                  <a:pt x="681" y="120"/>
                  <a:pt x="682" y="123"/>
                </a:cubicBezTo>
                <a:cubicBezTo>
                  <a:pt x="682" y="123"/>
                  <a:pt x="682" y="123"/>
                  <a:pt x="682" y="123"/>
                </a:cubicBezTo>
                <a:cubicBezTo>
                  <a:pt x="682" y="123"/>
                  <a:pt x="682" y="123"/>
                  <a:pt x="682" y="123"/>
                </a:cubicBezTo>
                <a:cubicBezTo>
                  <a:pt x="682" y="123"/>
                  <a:pt x="682" y="123"/>
                  <a:pt x="682" y="123"/>
                </a:cubicBezTo>
                <a:cubicBezTo>
                  <a:pt x="681" y="123"/>
                  <a:pt x="680" y="124"/>
                  <a:pt x="679" y="123"/>
                </a:cubicBezTo>
                <a:cubicBezTo>
                  <a:pt x="674" y="122"/>
                  <a:pt x="670" y="124"/>
                  <a:pt x="665" y="127"/>
                </a:cubicBezTo>
                <a:cubicBezTo>
                  <a:pt x="665" y="127"/>
                  <a:pt x="665" y="127"/>
                  <a:pt x="664" y="127"/>
                </a:cubicBezTo>
                <a:cubicBezTo>
                  <a:pt x="664" y="127"/>
                  <a:pt x="663" y="128"/>
                  <a:pt x="662" y="129"/>
                </a:cubicBezTo>
                <a:cubicBezTo>
                  <a:pt x="661" y="130"/>
                  <a:pt x="661" y="128"/>
                  <a:pt x="660" y="128"/>
                </a:cubicBezTo>
                <a:cubicBezTo>
                  <a:pt x="659" y="127"/>
                  <a:pt x="658" y="127"/>
                  <a:pt x="657" y="128"/>
                </a:cubicBezTo>
                <a:cubicBezTo>
                  <a:pt x="657" y="130"/>
                  <a:pt x="657" y="132"/>
                  <a:pt x="658" y="133"/>
                </a:cubicBezTo>
                <a:cubicBezTo>
                  <a:pt x="661" y="136"/>
                  <a:pt x="663" y="138"/>
                  <a:pt x="667" y="139"/>
                </a:cubicBezTo>
                <a:cubicBezTo>
                  <a:pt x="670" y="140"/>
                  <a:pt x="673" y="142"/>
                  <a:pt x="677" y="144"/>
                </a:cubicBezTo>
                <a:cubicBezTo>
                  <a:pt x="678" y="144"/>
                  <a:pt x="678" y="145"/>
                  <a:pt x="679" y="145"/>
                </a:cubicBezTo>
                <a:cubicBezTo>
                  <a:pt x="680" y="146"/>
                  <a:pt x="682" y="146"/>
                  <a:pt x="683" y="144"/>
                </a:cubicBezTo>
                <a:cubicBezTo>
                  <a:pt x="683" y="144"/>
                  <a:pt x="683" y="143"/>
                  <a:pt x="684" y="143"/>
                </a:cubicBezTo>
                <a:cubicBezTo>
                  <a:pt x="684" y="143"/>
                  <a:pt x="684" y="143"/>
                  <a:pt x="684" y="143"/>
                </a:cubicBezTo>
                <a:cubicBezTo>
                  <a:pt x="683" y="142"/>
                  <a:pt x="683" y="142"/>
                  <a:pt x="683" y="142"/>
                </a:cubicBezTo>
                <a:cubicBezTo>
                  <a:pt x="684" y="143"/>
                  <a:pt x="684" y="143"/>
                  <a:pt x="684" y="143"/>
                </a:cubicBezTo>
                <a:cubicBezTo>
                  <a:pt x="684" y="143"/>
                  <a:pt x="684" y="143"/>
                  <a:pt x="684" y="143"/>
                </a:cubicBezTo>
                <a:cubicBezTo>
                  <a:pt x="685" y="142"/>
                  <a:pt x="686" y="142"/>
                  <a:pt x="688" y="143"/>
                </a:cubicBezTo>
                <a:cubicBezTo>
                  <a:pt x="691" y="145"/>
                  <a:pt x="694" y="146"/>
                  <a:pt x="697" y="146"/>
                </a:cubicBezTo>
                <a:cubicBezTo>
                  <a:pt x="698" y="145"/>
                  <a:pt x="699" y="146"/>
                  <a:pt x="699" y="146"/>
                </a:cubicBezTo>
                <a:cubicBezTo>
                  <a:pt x="701" y="146"/>
                  <a:pt x="701" y="147"/>
                  <a:pt x="701" y="149"/>
                </a:cubicBezTo>
                <a:cubicBezTo>
                  <a:pt x="701" y="149"/>
                  <a:pt x="701" y="150"/>
                  <a:pt x="701" y="150"/>
                </a:cubicBezTo>
                <a:cubicBezTo>
                  <a:pt x="701" y="151"/>
                  <a:pt x="703" y="152"/>
                  <a:pt x="704" y="152"/>
                </a:cubicBezTo>
                <a:cubicBezTo>
                  <a:pt x="706" y="151"/>
                  <a:pt x="708" y="151"/>
                  <a:pt x="709" y="150"/>
                </a:cubicBezTo>
                <a:cubicBezTo>
                  <a:pt x="711" y="150"/>
                  <a:pt x="712" y="149"/>
                  <a:pt x="714" y="149"/>
                </a:cubicBezTo>
                <a:cubicBezTo>
                  <a:pt x="717" y="149"/>
                  <a:pt x="719" y="147"/>
                  <a:pt x="721" y="145"/>
                </a:cubicBezTo>
                <a:cubicBezTo>
                  <a:pt x="721" y="145"/>
                  <a:pt x="721" y="144"/>
                  <a:pt x="721" y="144"/>
                </a:cubicBezTo>
                <a:cubicBezTo>
                  <a:pt x="723" y="142"/>
                  <a:pt x="722" y="140"/>
                  <a:pt x="719" y="139"/>
                </a:cubicBezTo>
                <a:cubicBezTo>
                  <a:pt x="718" y="138"/>
                  <a:pt x="718" y="138"/>
                  <a:pt x="717" y="137"/>
                </a:cubicBezTo>
                <a:cubicBezTo>
                  <a:pt x="717" y="136"/>
                  <a:pt x="718" y="135"/>
                  <a:pt x="718" y="134"/>
                </a:cubicBezTo>
                <a:cubicBezTo>
                  <a:pt x="719" y="133"/>
                  <a:pt x="720" y="133"/>
                  <a:pt x="721" y="132"/>
                </a:cubicBezTo>
                <a:cubicBezTo>
                  <a:pt x="722" y="131"/>
                  <a:pt x="724" y="131"/>
                  <a:pt x="726" y="130"/>
                </a:cubicBezTo>
                <a:cubicBezTo>
                  <a:pt x="728" y="129"/>
                  <a:pt x="730" y="127"/>
                  <a:pt x="730" y="125"/>
                </a:cubicBezTo>
                <a:cubicBezTo>
                  <a:pt x="731" y="124"/>
                  <a:pt x="731" y="123"/>
                  <a:pt x="731" y="123"/>
                </a:cubicBezTo>
                <a:cubicBezTo>
                  <a:pt x="731" y="123"/>
                  <a:pt x="731" y="122"/>
                  <a:pt x="731" y="122"/>
                </a:cubicBezTo>
                <a:cubicBezTo>
                  <a:pt x="732" y="121"/>
                  <a:pt x="733" y="120"/>
                  <a:pt x="734" y="121"/>
                </a:cubicBezTo>
                <a:cubicBezTo>
                  <a:pt x="737" y="122"/>
                  <a:pt x="740" y="121"/>
                  <a:pt x="743" y="121"/>
                </a:cubicBezTo>
                <a:cubicBezTo>
                  <a:pt x="744" y="121"/>
                  <a:pt x="745" y="119"/>
                  <a:pt x="744" y="118"/>
                </a:cubicBezTo>
                <a:cubicBezTo>
                  <a:pt x="744" y="117"/>
                  <a:pt x="744" y="117"/>
                  <a:pt x="744" y="116"/>
                </a:cubicBezTo>
                <a:cubicBezTo>
                  <a:pt x="743" y="116"/>
                  <a:pt x="743" y="116"/>
                  <a:pt x="743" y="116"/>
                </a:cubicBezTo>
                <a:cubicBezTo>
                  <a:pt x="743" y="116"/>
                  <a:pt x="743" y="116"/>
                  <a:pt x="743" y="116"/>
                </a:cubicBezTo>
                <a:cubicBezTo>
                  <a:pt x="743" y="116"/>
                  <a:pt x="742" y="116"/>
                  <a:pt x="742" y="116"/>
                </a:cubicBezTo>
                <a:cubicBezTo>
                  <a:pt x="742" y="115"/>
                  <a:pt x="743" y="116"/>
                  <a:pt x="743" y="116"/>
                </a:cubicBezTo>
                <a:cubicBezTo>
                  <a:pt x="743" y="116"/>
                  <a:pt x="743" y="116"/>
                  <a:pt x="743" y="116"/>
                </a:cubicBezTo>
                <a:cubicBezTo>
                  <a:pt x="743" y="116"/>
                  <a:pt x="744" y="116"/>
                  <a:pt x="744" y="116"/>
                </a:cubicBezTo>
                <a:cubicBezTo>
                  <a:pt x="746" y="117"/>
                  <a:pt x="748" y="116"/>
                  <a:pt x="750" y="114"/>
                </a:cubicBezTo>
                <a:cubicBezTo>
                  <a:pt x="751" y="113"/>
                  <a:pt x="751" y="112"/>
                  <a:pt x="753" y="111"/>
                </a:cubicBezTo>
                <a:cubicBezTo>
                  <a:pt x="754" y="110"/>
                  <a:pt x="754" y="108"/>
                  <a:pt x="755" y="107"/>
                </a:cubicBezTo>
                <a:cubicBezTo>
                  <a:pt x="756" y="106"/>
                  <a:pt x="756" y="104"/>
                  <a:pt x="755" y="103"/>
                </a:cubicBezTo>
                <a:cubicBezTo>
                  <a:pt x="754" y="101"/>
                  <a:pt x="754" y="100"/>
                  <a:pt x="754" y="99"/>
                </a:cubicBezTo>
                <a:cubicBezTo>
                  <a:pt x="754" y="99"/>
                  <a:pt x="754" y="99"/>
                  <a:pt x="754" y="99"/>
                </a:cubicBezTo>
                <a:cubicBezTo>
                  <a:pt x="754" y="99"/>
                  <a:pt x="753" y="99"/>
                  <a:pt x="753" y="99"/>
                </a:cubicBezTo>
                <a:cubicBezTo>
                  <a:pt x="753" y="99"/>
                  <a:pt x="754" y="99"/>
                  <a:pt x="754" y="99"/>
                </a:cubicBezTo>
                <a:cubicBezTo>
                  <a:pt x="754" y="99"/>
                  <a:pt x="754" y="99"/>
                  <a:pt x="754" y="99"/>
                </a:cubicBezTo>
                <a:cubicBezTo>
                  <a:pt x="755" y="100"/>
                  <a:pt x="756" y="100"/>
                  <a:pt x="758" y="100"/>
                </a:cubicBezTo>
                <a:cubicBezTo>
                  <a:pt x="759" y="101"/>
                  <a:pt x="761" y="100"/>
                  <a:pt x="761" y="98"/>
                </a:cubicBezTo>
                <a:cubicBezTo>
                  <a:pt x="761" y="97"/>
                  <a:pt x="761" y="95"/>
                  <a:pt x="759" y="95"/>
                </a:cubicBezTo>
                <a:cubicBezTo>
                  <a:pt x="758" y="94"/>
                  <a:pt x="757" y="94"/>
                  <a:pt x="756" y="93"/>
                </a:cubicBezTo>
                <a:cubicBezTo>
                  <a:pt x="756" y="93"/>
                  <a:pt x="756" y="93"/>
                  <a:pt x="755" y="93"/>
                </a:cubicBezTo>
                <a:cubicBezTo>
                  <a:pt x="756" y="93"/>
                  <a:pt x="756" y="92"/>
                  <a:pt x="756" y="92"/>
                </a:cubicBezTo>
                <a:cubicBezTo>
                  <a:pt x="757" y="91"/>
                  <a:pt x="758" y="91"/>
                  <a:pt x="759" y="91"/>
                </a:cubicBezTo>
                <a:cubicBezTo>
                  <a:pt x="761" y="92"/>
                  <a:pt x="764" y="92"/>
                  <a:pt x="767" y="91"/>
                </a:cubicBezTo>
                <a:cubicBezTo>
                  <a:pt x="768" y="91"/>
                  <a:pt x="769" y="91"/>
                  <a:pt x="770" y="89"/>
                </a:cubicBezTo>
                <a:cubicBezTo>
                  <a:pt x="770" y="88"/>
                  <a:pt x="770" y="88"/>
                  <a:pt x="770" y="87"/>
                </a:cubicBezTo>
                <a:cubicBezTo>
                  <a:pt x="771" y="88"/>
                  <a:pt x="771" y="88"/>
                  <a:pt x="771" y="88"/>
                </a:cubicBezTo>
                <a:cubicBezTo>
                  <a:pt x="772" y="88"/>
                  <a:pt x="772" y="89"/>
                  <a:pt x="773" y="89"/>
                </a:cubicBezTo>
                <a:cubicBezTo>
                  <a:pt x="777" y="91"/>
                  <a:pt x="779" y="90"/>
                  <a:pt x="782" y="87"/>
                </a:cubicBezTo>
                <a:cubicBezTo>
                  <a:pt x="785" y="84"/>
                  <a:pt x="788" y="80"/>
                  <a:pt x="792" y="78"/>
                </a:cubicBezTo>
                <a:cubicBezTo>
                  <a:pt x="794" y="77"/>
                  <a:pt x="796" y="76"/>
                  <a:pt x="798" y="74"/>
                </a:cubicBezTo>
                <a:cubicBezTo>
                  <a:pt x="799" y="73"/>
                  <a:pt x="800" y="73"/>
                  <a:pt x="801" y="72"/>
                </a:cubicBezTo>
                <a:cubicBezTo>
                  <a:pt x="806" y="71"/>
                  <a:pt x="810" y="68"/>
                  <a:pt x="814" y="67"/>
                </a:cubicBezTo>
                <a:cubicBezTo>
                  <a:pt x="818" y="65"/>
                  <a:pt x="822" y="63"/>
                  <a:pt x="826" y="60"/>
                </a:cubicBezTo>
                <a:cubicBezTo>
                  <a:pt x="827" y="60"/>
                  <a:pt x="827" y="59"/>
                  <a:pt x="827" y="58"/>
                </a:cubicBezTo>
                <a:cubicBezTo>
                  <a:pt x="828" y="57"/>
                  <a:pt x="827" y="56"/>
                  <a:pt x="825" y="56"/>
                </a:cubicBezTo>
                <a:cubicBezTo>
                  <a:pt x="824" y="56"/>
                  <a:pt x="823" y="55"/>
                  <a:pt x="822" y="55"/>
                </a:cubicBezTo>
                <a:cubicBezTo>
                  <a:pt x="822" y="55"/>
                  <a:pt x="822" y="55"/>
                  <a:pt x="822" y="55"/>
                </a:cubicBezTo>
                <a:cubicBezTo>
                  <a:pt x="822" y="55"/>
                  <a:pt x="822" y="55"/>
                  <a:pt x="822" y="55"/>
                </a:cubicBezTo>
                <a:cubicBezTo>
                  <a:pt x="822" y="55"/>
                  <a:pt x="822" y="55"/>
                  <a:pt x="822" y="55"/>
                </a:cubicBezTo>
                <a:cubicBezTo>
                  <a:pt x="822" y="55"/>
                  <a:pt x="822" y="55"/>
                  <a:pt x="822" y="55"/>
                </a:cubicBezTo>
                <a:cubicBezTo>
                  <a:pt x="822" y="54"/>
                  <a:pt x="823" y="53"/>
                  <a:pt x="824" y="53"/>
                </a:cubicBezTo>
                <a:cubicBezTo>
                  <a:pt x="828" y="53"/>
                  <a:pt x="833" y="52"/>
                  <a:pt x="837" y="52"/>
                </a:cubicBezTo>
                <a:cubicBezTo>
                  <a:pt x="841" y="50"/>
                  <a:pt x="845" y="47"/>
                  <a:pt x="849" y="45"/>
                </a:cubicBezTo>
                <a:cubicBezTo>
                  <a:pt x="850" y="45"/>
                  <a:pt x="851" y="45"/>
                  <a:pt x="851" y="45"/>
                </a:cubicBezTo>
                <a:cubicBezTo>
                  <a:pt x="852" y="43"/>
                  <a:pt x="853" y="42"/>
                  <a:pt x="853" y="41"/>
                </a:cubicBezTo>
                <a:cubicBezTo>
                  <a:pt x="854" y="40"/>
                  <a:pt x="854" y="38"/>
                  <a:pt x="854" y="36"/>
                </a:cubicBezTo>
                <a:cubicBezTo>
                  <a:pt x="854" y="34"/>
                  <a:pt x="853" y="33"/>
                  <a:pt x="852" y="32"/>
                </a:cubicBezTo>
                <a:cubicBezTo>
                  <a:pt x="850" y="32"/>
                  <a:pt x="850" y="31"/>
                  <a:pt x="850" y="30"/>
                </a:cubicBezTo>
                <a:cubicBezTo>
                  <a:pt x="850" y="28"/>
                  <a:pt x="850" y="25"/>
                  <a:pt x="850" y="23"/>
                </a:cubicBezTo>
                <a:cubicBezTo>
                  <a:pt x="850" y="23"/>
                  <a:pt x="850" y="22"/>
                  <a:pt x="849" y="22"/>
                </a:cubicBezTo>
                <a:cubicBezTo>
                  <a:pt x="847" y="21"/>
                  <a:pt x="845" y="21"/>
                  <a:pt x="843" y="20"/>
                </a:cubicBezTo>
                <a:cubicBezTo>
                  <a:pt x="842" y="20"/>
                  <a:pt x="840" y="20"/>
                  <a:pt x="839" y="21"/>
                </a:cubicBezTo>
                <a:cubicBezTo>
                  <a:pt x="838" y="21"/>
                  <a:pt x="837" y="21"/>
                  <a:pt x="837" y="22"/>
                </a:cubicBezTo>
                <a:cubicBezTo>
                  <a:pt x="837" y="22"/>
                  <a:pt x="836" y="22"/>
                  <a:pt x="836" y="22"/>
                </a:cubicBezTo>
                <a:cubicBezTo>
                  <a:pt x="836" y="22"/>
                  <a:pt x="836" y="22"/>
                  <a:pt x="836" y="22"/>
                </a:cubicBezTo>
                <a:cubicBezTo>
                  <a:pt x="836" y="22"/>
                  <a:pt x="835" y="23"/>
                  <a:pt x="835" y="23"/>
                </a:cubicBezTo>
                <a:cubicBezTo>
                  <a:pt x="835" y="23"/>
                  <a:pt x="835" y="23"/>
                  <a:pt x="834" y="23"/>
                </a:cubicBezTo>
                <a:cubicBezTo>
                  <a:pt x="835" y="22"/>
                  <a:pt x="835" y="22"/>
                  <a:pt x="836" y="22"/>
                </a:cubicBezTo>
                <a:cubicBezTo>
                  <a:pt x="836" y="22"/>
                  <a:pt x="836" y="22"/>
                  <a:pt x="836" y="22"/>
                </a:cubicBezTo>
                <a:cubicBezTo>
                  <a:pt x="836" y="22"/>
                  <a:pt x="836" y="22"/>
                  <a:pt x="837" y="22"/>
                </a:cubicBezTo>
                <a:cubicBezTo>
                  <a:pt x="838" y="21"/>
                  <a:pt x="838" y="20"/>
                  <a:pt x="839" y="19"/>
                </a:cubicBezTo>
                <a:cubicBezTo>
                  <a:pt x="840" y="18"/>
                  <a:pt x="841" y="17"/>
                  <a:pt x="839" y="16"/>
                </a:cubicBezTo>
                <a:cubicBezTo>
                  <a:pt x="839" y="16"/>
                  <a:pt x="838" y="15"/>
                  <a:pt x="838" y="15"/>
                </a:cubicBezTo>
                <a:cubicBezTo>
                  <a:pt x="838" y="15"/>
                  <a:pt x="837" y="15"/>
                  <a:pt x="837" y="15"/>
                </a:cubicBezTo>
                <a:cubicBezTo>
                  <a:pt x="835" y="14"/>
                  <a:pt x="833" y="13"/>
                  <a:pt x="831" y="12"/>
                </a:cubicBezTo>
                <a:cubicBezTo>
                  <a:pt x="829" y="12"/>
                  <a:pt x="828" y="11"/>
                  <a:pt x="828" y="10"/>
                </a:cubicBezTo>
                <a:cubicBezTo>
                  <a:pt x="827" y="8"/>
                  <a:pt x="826" y="8"/>
                  <a:pt x="825" y="7"/>
                </a:cubicBezTo>
                <a:cubicBezTo>
                  <a:pt x="823" y="7"/>
                  <a:pt x="820" y="7"/>
                  <a:pt x="818" y="6"/>
                </a:cubicBezTo>
                <a:cubicBezTo>
                  <a:pt x="816" y="5"/>
                  <a:pt x="814" y="5"/>
                  <a:pt x="812" y="7"/>
                </a:cubicBezTo>
                <a:cubicBezTo>
                  <a:pt x="810" y="8"/>
                  <a:pt x="809" y="7"/>
                  <a:pt x="809" y="5"/>
                </a:cubicBezTo>
                <a:cubicBezTo>
                  <a:pt x="809" y="4"/>
                  <a:pt x="809" y="3"/>
                  <a:pt x="809" y="3"/>
                </a:cubicBezTo>
                <a:cubicBezTo>
                  <a:pt x="806" y="2"/>
                  <a:pt x="803" y="2"/>
                  <a:pt x="800" y="1"/>
                </a:cubicBezTo>
                <a:cubicBezTo>
                  <a:pt x="799" y="1"/>
                  <a:pt x="797" y="1"/>
                  <a:pt x="796" y="1"/>
                </a:cubicBezTo>
                <a:cubicBezTo>
                  <a:pt x="795" y="1"/>
                  <a:pt x="794" y="2"/>
                  <a:pt x="794" y="3"/>
                </a:cubicBezTo>
                <a:cubicBezTo>
                  <a:pt x="794" y="5"/>
                  <a:pt x="793" y="7"/>
                  <a:pt x="793" y="9"/>
                </a:cubicBezTo>
                <a:cubicBezTo>
                  <a:pt x="793" y="9"/>
                  <a:pt x="793" y="10"/>
                  <a:pt x="793" y="10"/>
                </a:cubicBezTo>
                <a:cubicBezTo>
                  <a:pt x="792" y="10"/>
                  <a:pt x="791" y="10"/>
                  <a:pt x="791" y="9"/>
                </a:cubicBezTo>
                <a:cubicBezTo>
                  <a:pt x="791" y="8"/>
                  <a:pt x="791" y="7"/>
                  <a:pt x="791" y="6"/>
                </a:cubicBezTo>
                <a:cubicBezTo>
                  <a:pt x="791" y="6"/>
                  <a:pt x="791" y="6"/>
                  <a:pt x="791" y="6"/>
                </a:cubicBezTo>
                <a:cubicBezTo>
                  <a:pt x="791" y="5"/>
                  <a:pt x="790" y="5"/>
                  <a:pt x="790" y="5"/>
                </a:cubicBezTo>
                <a:cubicBezTo>
                  <a:pt x="787" y="5"/>
                  <a:pt x="786" y="3"/>
                  <a:pt x="785" y="2"/>
                </a:cubicBezTo>
                <a:cubicBezTo>
                  <a:pt x="784" y="1"/>
                  <a:pt x="782" y="0"/>
                  <a:pt x="781" y="1"/>
                </a:cubicBezTo>
                <a:cubicBezTo>
                  <a:pt x="779" y="2"/>
                  <a:pt x="779" y="3"/>
                  <a:pt x="779" y="4"/>
                </a:cubicBezTo>
                <a:cubicBezTo>
                  <a:pt x="779" y="6"/>
                  <a:pt x="779" y="7"/>
                  <a:pt x="779" y="8"/>
                </a:cubicBezTo>
                <a:cubicBezTo>
                  <a:pt x="779" y="8"/>
                  <a:pt x="779" y="8"/>
                  <a:pt x="778" y="9"/>
                </a:cubicBezTo>
                <a:cubicBezTo>
                  <a:pt x="778" y="9"/>
                  <a:pt x="778" y="9"/>
                  <a:pt x="778" y="8"/>
                </a:cubicBezTo>
                <a:cubicBezTo>
                  <a:pt x="777" y="7"/>
                  <a:pt x="776" y="5"/>
                  <a:pt x="775" y="4"/>
                </a:cubicBezTo>
                <a:cubicBezTo>
                  <a:pt x="774" y="2"/>
                  <a:pt x="772" y="2"/>
                  <a:pt x="771" y="4"/>
                </a:cubicBezTo>
                <a:cubicBezTo>
                  <a:pt x="770" y="6"/>
                  <a:pt x="770" y="6"/>
                  <a:pt x="769" y="6"/>
                </a:cubicBezTo>
                <a:cubicBezTo>
                  <a:pt x="769" y="6"/>
                  <a:pt x="768" y="5"/>
                  <a:pt x="768" y="5"/>
                </a:cubicBezTo>
                <a:cubicBezTo>
                  <a:pt x="766" y="5"/>
                  <a:pt x="765" y="6"/>
                  <a:pt x="765" y="7"/>
                </a:cubicBezTo>
                <a:cubicBezTo>
                  <a:pt x="766" y="10"/>
                  <a:pt x="765" y="11"/>
                  <a:pt x="763" y="12"/>
                </a:cubicBezTo>
                <a:cubicBezTo>
                  <a:pt x="762" y="13"/>
                  <a:pt x="762" y="14"/>
                  <a:pt x="762" y="15"/>
                </a:cubicBezTo>
                <a:cubicBezTo>
                  <a:pt x="761" y="16"/>
                  <a:pt x="759" y="16"/>
                  <a:pt x="758" y="15"/>
                </a:cubicBezTo>
                <a:cubicBezTo>
                  <a:pt x="757" y="13"/>
                  <a:pt x="756" y="10"/>
                  <a:pt x="755" y="8"/>
                </a:cubicBezTo>
                <a:cubicBezTo>
                  <a:pt x="754" y="7"/>
                  <a:pt x="753" y="7"/>
                  <a:pt x="751" y="7"/>
                </a:cubicBezTo>
                <a:cubicBezTo>
                  <a:pt x="751" y="6"/>
                  <a:pt x="749" y="7"/>
                  <a:pt x="749" y="9"/>
                </a:cubicBezTo>
                <a:cubicBezTo>
                  <a:pt x="749" y="10"/>
                  <a:pt x="748" y="11"/>
                  <a:pt x="746" y="12"/>
                </a:cubicBezTo>
                <a:cubicBezTo>
                  <a:pt x="746" y="12"/>
                  <a:pt x="745" y="12"/>
                  <a:pt x="745" y="12"/>
                </a:cubicBezTo>
                <a:cubicBezTo>
                  <a:pt x="744" y="12"/>
                  <a:pt x="744" y="13"/>
                  <a:pt x="744" y="13"/>
                </a:cubicBezTo>
                <a:cubicBezTo>
                  <a:pt x="745" y="16"/>
                  <a:pt x="746" y="18"/>
                  <a:pt x="746" y="20"/>
                </a:cubicBezTo>
                <a:cubicBezTo>
                  <a:pt x="747" y="20"/>
                  <a:pt x="747" y="20"/>
                  <a:pt x="747" y="20"/>
                </a:cubicBezTo>
                <a:cubicBezTo>
                  <a:pt x="747" y="20"/>
                  <a:pt x="747" y="20"/>
                  <a:pt x="747" y="20"/>
                </a:cubicBezTo>
                <a:cubicBezTo>
                  <a:pt x="747" y="20"/>
                  <a:pt x="747" y="20"/>
                  <a:pt x="747" y="20"/>
                </a:cubicBezTo>
                <a:cubicBezTo>
                  <a:pt x="747" y="20"/>
                  <a:pt x="746" y="20"/>
                  <a:pt x="746" y="20"/>
                </a:cubicBezTo>
                <a:cubicBezTo>
                  <a:pt x="745" y="20"/>
                  <a:pt x="744" y="20"/>
                  <a:pt x="743" y="18"/>
                </a:cubicBezTo>
                <a:cubicBezTo>
                  <a:pt x="742" y="17"/>
                  <a:pt x="741" y="17"/>
                  <a:pt x="740" y="17"/>
                </a:cubicBezTo>
                <a:cubicBezTo>
                  <a:pt x="739" y="17"/>
                  <a:pt x="738" y="17"/>
                  <a:pt x="738" y="16"/>
                </a:cubicBezTo>
                <a:cubicBezTo>
                  <a:pt x="737" y="16"/>
                  <a:pt x="737" y="15"/>
                  <a:pt x="736" y="14"/>
                </a:cubicBezTo>
                <a:cubicBezTo>
                  <a:pt x="735" y="13"/>
                  <a:pt x="734" y="13"/>
                  <a:pt x="733" y="14"/>
                </a:cubicBezTo>
                <a:cubicBezTo>
                  <a:pt x="732" y="15"/>
                  <a:pt x="732" y="16"/>
                  <a:pt x="731" y="16"/>
                </a:cubicBezTo>
                <a:cubicBezTo>
                  <a:pt x="730" y="17"/>
                  <a:pt x="730" y="17"/>
                  <a:pt x="729" y="16"/>
                </a:cubicBezTo>
                <a:cubicBezTo>
                  <a:pt x="728" y="15"/>
                  <a:pt x="727" y="15"/>
                  <a:pt x="725" y="15"/>
                </a:cubicBezTo>
                <a:cubicBezTo>
                  <a:pt x="722" y="16"/>
                  <a:pt x="719" y="17"/>
                  <a:pt x="716" y="19"/>
                </a:cubicBezTo>
                <a:cubicBezTo>
                  <a:pt x="716" y="19"/>
                  <a:pt x="715" y="20"/>
                  <a:pt x="714" y="20"/>
                </a:cubicBezTo>
                <a:cubicBezTo>
                  <a:pt x="713" y="21"/>
                  <a:pt x="714" y="24"/>
                  <a:pt x="715" y="25"/>
                </a:cubicBezTo>
                <a:cubicBezTo>
                  <a:pt x="716" y="25"/>
                  <a:pt x="716" y="25"/>
                  <a:pt x="717" y="25"/>
                </a:cubicBezTo>
                <a:cubicBezTo>
                  <a:pt x="717" y="25"/>
                  <a:pt x="717" y="25"/>
                  <a:pt x="717" y="25"/>
                </a:cubicBezTo>
                <a:cubicBezTo>
                  <a:pt x="717" y="25"/>
                  <a:pt x="717" y="25"/>
                  <a:pt x="717" y="25"/>
                </a:cubicBezTo>
                <a:cubicBezTo>
                  <a:pt x="717" y="24"/>
                  <a:pt x="718" y="24"/>
                  <a:pt x="718" y="23"/>
                </a:cubicBezTo>
                <a:cubicBezTo>
                  <a:pt x="718" y="23"/>
                  <a:pt x="719" y="23"/>
                  <a:pt x="719" y="23"/>
                </a:cubicBezTo>
                <a:cubicBezTo>
                  <a:pt x="720" y="24"/>
                  <a:pt x="720" y="24"/>
                  <a:pt x="719" y="25"/>
                </a:cubicBezTo>
                <a:cubicBezTo>
                  <a:pt x="718" y="25"/>
                  <a:pt x="718" y="25"/>
                  <a:pt x="717" y="25"/>
                </a:cubicBezTo>
                <a:cubicBezTo>
                  <a:pt x="717" y="25"/>
                  <a:pt x="717" y="25"/>
                  <a:pt x="717" y="25"/>
                </a:cubicBezTo>
                <a:cubicBezTo>
                  <a:pt x="717" y="25"/>
                  <a:pt x="717" y="25"/>
                  <a:pt x="717" y="25"/>
                </a:cubicBezTo>
                <a:cubicBezTo>
                  <a:pt x="717" y="26"/>
                  <a:pt x="717" y="27"/>
                  <a:pt x="717" y="28"/>
                </a:cubicBezTo>
                <a:cubicBezTo>
                  <a:pt x="718" y="30"/>
                  <a:pt x="718" y="30"/>
                  <a:pt x="717" y="31"/>
                </a:cubicBezTo>
                <a:cubicBezTo>
                  <a:pt x="717" y="32"/>
                  <a:pt x="716" y="32"/>
                  <a:pt x="716" y="33"/>
                </a:cubicBezTo>
                <a:cubicBezTo>
                  <a:pt x="714" y="35"/>
                  <a:pt x="715" y="37"/>
                  <a:pt x="717" y="38"/>
                </a:cubicBezTo>
                <a:cubicBezTo>
                  <a:pt x="717" y="38"/>
                  <a:pt x="718" y="38"/>
                  <a:pt x="718" y="38"/>
                </a:cubicBezTo>
                <a:cubicBezTo>
                  <a:pt x="718" y="39"/>
                  <a:pt x="718" y="39"/>
                  <a:pt x="717" y="39"/>
                </a:cubicBezTo>
                <a:cubicBezTo>
                  <a:pt x="717" y="39"/>
                  <a:pt x="716" y="39"/>
                  <a:pt x="716" y="39"/>
                </a:cubicBezTo>
                <a:cubicBezTo>
                  <a:pt x="714" y="39"/>
                  <a:pt x="713" y="41"/>
                  <a:pt x="714" y="42"/>
                </a:cubicBezTo>
                <a:cubicBezTo>
                  <a:pt x="714" y="45"/>
                  <a:pt x="715" y="46"/>
                  <a:pt x="717" y="48"/>
                </a:cubicBezTo>
                <a:cubicBezTo>
                  <a:pt x="718" y="50"/>
                  <a:pt x="720" y="50"/>
                  <a:pt x="722" y="50"/>
                </a:cubicBezTo>
                <a:cubicBezTo>
                  <a:pt x="722" y="50"/>
                  <a:pt x="722" y="50"/>
                  <a:pt x="722" y="50"/>
                </a:cubicBezTo>
                <a:cubicBezTo>
                  <a:pt x="722" y="50"/>
                  <a:pt x="722" y="49"/>
                  <a:pt x="722" y="49"/>
                </a:cubicBezTo>
                <a:cubicBezTo>
                  <a:pt x="722" y="50"/>
                  <a:pt x="722" y="50"/>
                  <a:pt x="722" y="50"/>
                </a:cubicBezTo>
                <a:cubicBezTo>
                  <a:pt x="722" y="50"/>
                  <a:pt x="722" y="50"/>
                  <a:pt x="722" y="50"/>
                </a:cubicBezTo>
                <a:cubicBezTo>
                  <a:pt x="722" y="51"/>
                  <a:pt x="723" y="52"/>
                  <a:pt x="723" y="53"/>
                </a:cubicBezTo>
                <a:cubicBezTo>
                  <a:pt x="725" y="55"/>
                  <a:pt x="728" y="56"/>
                  <a:pt x="731" y="57"/>
                </a:cubicBezTo>
                <a:cubicBezTo>
                  <a:pt x="734" y="57"/>
                  <a:pt x="736" y="56"/>
                  <a:pt x="738" y="55"/>
                </a:cubicBezTo>
                <a:cubicBezTo>
                  <a:pt x="738" y="55"/>
                  <a:pt x="738" y="55"/>
                  <a:pt x="738" y="55"/>
                </a:cubicBezTo>
                <a:cubicBezTo>
                  <a:pt x="738" y="55"/>
                  <a:pt x="738" y="55"/>
                  <a:pt x="738" y="55"/>
                </a:cubicBezTo>
                <a:cubicBezTo>
                  <a:pt x="738" y="55"/>
                  <a:pt x="738" y="55"/>
                  <a:pt x="738" y="55"/>
                </a:cubicBezTo>
                <a:cubicBezTo>
                  <a:pt x="738" y="56"/>
                  <a:pt x="738" y="57"/>
                  <a:pt x="739" y="58"/>
                </a:cubicBezTo>
                <a:cubicBezTo>
                  <a:pt x="742" y="60"/>
                  <a:pt x="746" y="61"/>
                  <a:pt x="749" y="60"/>
                </a:cubicBezTo>
                <a:cubicBezTo>
                  <a:pt x="753" y="60"/>
                  <a:pt x="757" y="59"/>
                  <a:pt x="760" y="55"/>
                </a:cubicBezTo>
                <a:cubicBezTo>
                  <a:pt x="760" y="54"/>
                  <a:pt x="761" y="54"/>
                  <a:pt x="762" y="54"/>
                </a:cubicBezTo>
                <a:cubicBezTo>
                  <a:pt x="762" y="53"/>
                  <a:pt x="762" y="53"/>
                  <a:pt x="762" y="53"/>
                </a:cubicBezTo>
                <a:cubicBezTo>
                  <a:pt x="762" y="53"/>
                  <a:pt x="762" y="53"/>
                  <a:pt x="762" y="53"/>
                </a:cubicBezTo>
                <a:cubicBezTo>
                  <a:pt x="762" y="54"/>
                  <a:pt x="762" y="54"/>
                  <a:pt x="762" y="54"/>
                </a:cubicBezTo>
                <a:cubicBezTo>
                  <a:pt x="762" y="54"/>
                  <a:pt x="762" y="54"/>
                  <a:pt x="762" y="55"/>
                </a:cubicBezTo>
                <a:cubicBezTo>
                  <a:pt x="761" y="55"/>
                  <a:pt x="761" y="55"/>
                  <a:pt x="761" y="56"/>
                </a:cubicBezTo>
                <a:cubicBezTo>
                  <a:pt x="761" y="57"/>
                  <a:pt x="761" y="58"/>
                  <a:pt x="762" y="58"/>
                </a:cubicBezTo>
                <a:cubicBezTo>
                  <a:pt x="764" y="59"/>
                  <a:pt x="766" y="59"/>
                  <a:pt x="767" y="60"/>
                </a:cubicBezTo>
                <a:cubicBezTo>
                  <a:pt x="767" y="60"/>
                  <a:pt x="768" y="60"/>
                  <a:pt x="768" y="60"/>
                </a:cubicBezTo>
                <a:cubicBezTo>
                  <a:pt x="768" y="60"/>
                  <a:pt x="768" y="60"/>
                  <a:pt x="768" y="60"/>
                </a:cubicBezTo>
                <a:cubicBezTo>
                  <a:pt x="768" y="60"/>
                  <a:pt x="768" y="60"/>
                  <a:pt x="768" y="60"/>
                </a:cubicBezTo>
                <a:cubicBezTo>
                  <a:pt x="767" y="60"/>
                  <a:pt x="767" y="60"/>
                  <a:pt x="767" y="60"/>
                </a:cubicBezTo>
                <a:cubicBezTo>
                  <a:pt x="761" y="60"/>
                  <a:pt x="755" y="60"/>
                  <a:pt x="750" y="62"/>
                </a:cubicBezTo>
                <a:cubicBezTo>
                  <a:pt x="747" y="64"/>
                  <a:pt x="745" y="64"/>
                  <a:pt x="742" y="63"/>
                </a:cubicBezTo>
                <a:cubicBezTo>
                  <a:pt x="741" y="62"/>
                  <a:pt x="739" y="62"/>
                  <a:pt x="737" y="62"/>
                </a:cubicBezTo>
                <a:cubicBezTo>
                  <a:pt x="736" y="62"/>
                  <a:pt x="735" y="63"/>
                  <a:pt x="734" y="64"/>
                </a:cubicBezTo>
                <a:cubicBezTo>
                  <a:pt x="734" y="66"/>
                  <a:pt x="734" y="68"/>
                  <a:pt x="734" y="71"/>
                </a:cubicBezTo>
                <a:cubicBezTo>
                  <a:pt x="734" y="72"/>
                  <a:pt x="734" y="72"/>
                  <a:pt x="733" y="72"/>
                </a:cubicBezTo>
                <a:cubicBezTo>
                  <a:pt x="733" y="72"/>
                  <a:pt x="733" y="71"/>
                  <a:pt x="733" y="71"/>
                </a:cubicBezTo>
                <a:cubicBezTo>
                  <a:pt x="732" y="65"/>
                  <a:pt x="729" y="61"/>
                  <a:pt x="723" y="58"/>
                </a:cubicBezTo>
                <a:cubicBezTo>
                  <a:pt x="723" y="58"/>
                  <a:pt x="723" y="58"/>
                  <a:pt x="723" y="58"/>
                </a:cubicBezTo>
                <a:cubicBezTo>
                  <a:pt x="721" y="57"/>
                  <a:pt x="720" y="57"/>
                  <a:pt x="719" y="58"/>
                </a:cubicBezTo>
                <a:cubicBezTo>
                  <a:pt x="717" y="60"/>
                  <a:pt x="715" y="62"/>
                  <a:pt x="713" y="64"/>
                </a:cubicBezTo>
                <a:cubicBezTo>
                  <a:pt x="714" y="65"/>
                  <a:pt x="715" y="66"/>
                  <a:pt x="714" y="67"/>
                </a:cubicBezTo>
                <a:close/>
                <a:moveTo>
                  <a:pt x="696" y="122"/>
                </a:moveTo>
                <a:cubicBezTo>
                  <a:pt x="695" y="122"/>
                  <a:pt x="695" y="121"/>
                  <a:pt x="695" y="121"/>
                </a:cubicBezTo>
                <a:cubicBezTo>
                  <a:pt x="695" y="121"/>
                  <a:pt x="696" y="121"/>
                  <a:pt x="696" y="122"/>
                </a:cubicBezTo>
                <a:cubicBezTo>
                  <a:pt x="696" y="122"/>
                  <a:pt x="696" y="122"/>
                  <a:pt x="696" y="122"/>
                </a:cubicBezTo>
                <a:close/>
                <a:moveTo>
                  <a:pt x="700" y="108"/>
                </a:moveTo>
                <a:cubicBezTo>
                  <a:pt x="699" y="108"/>
                  <a:pt x="699" y="108"/>
                  <a:pt x="699" y="108"/>
                </a:cubicBezTo>
                <a:cubicBezTo>
                  <a:pt x="699" y="107"/>
                  <a:pt x="699" y="107"/>
                  <a:pt x="699" y="107"/>
                </a:cubicBezTo>
                <a:cubicBezTo>
                  <a:pt x="700" y="107"/>
                  <a:pt x="700" y="107"/>
                  <a:pt x="700" y="107"/>
                </a:cubicBezTo>
                <a:lnTo>
                  <a:pt x="700" y="108"/>
                </a:lnTo>
                <a:close/>
                <a:moveTo>
                  <a:pt x="709" y="128"/>
                </a:moveTo>
                <a:cubicBezTo>
                  <a:pt x="709" y="128"/>
                  <a:pt x="709" y="128"/>
                  <a:pt x="709" y="128"/>
                </a:cubicBezTo>
                <a:cubicBezTo>
                  <a:pt x="709" y="128"/>
                  <a:pt x="708" y="128"/>
                  <a:pt x="708" y="129"/>
                </a:cubicBezTo>
                <a:cubicBezTo>
                  <a:pt x="708" y="129"/>
                  <a:pt x="708" y="129"/>
                  <a:pt x="708" y="129"/>
                </a:cubicBezTo>
                <a:cubicBezTo>
                  <a:pt x="708" y="129"/>
                  <a:pt x="707" y="129"/>
                  <a:pt x="707" y="129"/>
                </a:cubicBezTo>
                <a:cubicBezTo>
                  <a:pt x="707" y="129"/>
                  <a:pt x="708" y="129"/>
                  <a:pt x="708" y="129"/>
                </a:cubicBezTo>
                <a:cubicBezTo>
                  <a:pt x="708" y="128"/>
                  <a:pt x="708" y="128"/>
                  <a:pt x="709" y="128"/>
                </a:cubicBezTo>
                <a:cubicBezTo>
                  <a:pt x="709" y="128"/>
                  <a:pt x="709" y="127"/>
                  <a:pt x="709" y="127"/>
                </a:cubicBezTo>
                <a:cubicBezTo>
                  <a:pt x="709" y="127"/>
                  <a:pt x="709" y="128"/>
                  <a:pt x="709" y="128"/>
                </a:cubicBezTo>
                <a:close/>
                <a:moveTo>
                  <a:pt x="817" y="57"/>
                </a:moveTo>
                <a:cubicBezTo>
                  <a:pt x="817" y="57"/>
                  <a:pt x="817" y="57"/>
                  <a:pt x="817" y="58"/>
                </a:cubicBezTo>
                <a:cubicBezTo>
                  <a:pt x="817" y="58"/>
                  <a:pt x="817" y="58"/>
                  <a:pt x="817" y="58"/>
                </a:cubicBezTo>
                <a:cubicBezTo>
                  <a:pt x="817" y="58"/>
                  <a:pt x="817" y="58"/>
                  <a:pt x="816" y="58"/>
                </a:cubicBezTo>
                <a:cubicBezTo>
                  <a:pt x="817" y="58"/>
                  <a:pt x="817" y="57"/>
                  <a:pt x="817" y="57"/>
                </a:cubicBezTo>
                <a:close/>
                <a:moveTo>
                  <a:pt x="724" y="48"/>
                </a:moveTo>
                <a:cubicBezTo>
                  <a:pt x="724" y="48"/>
                  <a:pt x="724" y="48"/>
                  <a:pt x="723" y="48"/>
                </a:cubicBezTo>
                <a:cubicBezTo>
                  <a:pt x="724" y="48"/>
                  <a:pt x="724" y="48"/>
                  <a:pt x="724" y="48"/>
                </a:cubicBezTo>
                <a:cubicBezTo>
                  <a:pt x="724" y="48"/>
                  <a:pt x="724" y="48"/>
                  <a:pt x="724" y="48"/>
                </a:cubicBezTo>
                <a:close/>
                <a:moveTo>
                  <a:pt x="751" y="91"/>
                </a:moveTo>
                <a:cubicBezTo>
                  <a:pt x="750" y="91"/>
                  <a:pt x="750" y="91"/>
                  <a:pt x="750" y="91"/>
                </a:cubicBezTo>
                <a:cubicBezTo>
                  <a:pt x="750" y="91"/>
                  <a:pt x="750" y="91"/>
                  <a:pt x="750" y="91"/>
                </a:cubicBezTo>
                <a:lnTo>
                  <a:pt x="751" y="91"/>
                </a:lnTo>
                <a:close/>
                <a:moveTo>
                  <a:pt x="640" y="254"/>
                </a:moveTo>
                <a:cubicBezTo>
                  <a:pt x="644" y="255"/>
                  <a:pt x="647" y="258"/>
                  <a:pt x="650" y="257"/>
                </a:cubicBezTo>
                <a:cubicBezTo>
                  <a:pt x="651" y="257"/>
                  <a:pt x="651" y="257"/>
                  <a:pt x="651" y="257"/>
                </a:cubicBezTo>
                <a:cubicBezTo>
                  <a:pt x="652" y="258"/>
                  <a:pt x="652" y="258"/>
                  <a:pt x="653" y="258"/>
                </a:cubicBezTo>
                <a:cubicBezTo>
                  <a:pt x="654" y="259"/>
                  <a:pt x="655" y="261"/>
                  <a:pt x="657" y="262"/>
                </a:cubicBezTo>
                <a:cubicBezTo>
                  <a:pt x="657" y="262"/>
                  <a:pt x="658" y="262"/>
                  <a:pt x="659" y="262"/>
                </a:cubicBezTo>
                <a:cubicBezTo>
                  <a:pt x="660" y="262"/>
                  <a:pt x="660" y="261"/>
                  <a:pt x="661" y="260"/>
                </a:cubicBezTo>
                <a:cubicBezTo>
                  <a:pt x="660" y="260"/>
                  <a:pt x="659" y="259"/>
                  <a:pt x="659" y="258"/>
                </a:cubicBezTo>
                <a:cubicBezTo>
                  <a:pt x="659" y="258"/>
                  <a:pt x="659" y="258"/>
                  <a:pt x="659" y="258"/>
                </a:cubicBezTo>
                <a:cubicBezTo>
                  <a:pt x="657" y="258"/>
                  <a:pt x="656" y="258"/>
                  <a:pt x="656" y="257"/>
                </a:cubicBezTo>
                <a:cubicBezTo>
                  <a:pt x="656" y="257"/>
                  <a:pt x="656" y="257"/>
                  <a:pt x="656" y="257"/>
                </a:cubicBezTo>
                <a:cubicBezTo>
                  <a:pt x="655" y="256"/>
                  <a:pt x="655" y="256"/>
                  <a:pt x="655" y="256"/>
                </a:cubicBezTo>
                <a:cubicBezTo>
                  <a:pt x="656" y="256"/>
                  <a:pt x="656" y="256"/>
                  <a:pt x="656" y="256"/>
                </a:cubicBezTo>
                <a:cubicBezTo>
                  <a:pt x="656" y="257"/>
                  <a:pt x="656" y="257"/>
                  <a:pt x="656" y="257"/>
                </a:cubicBezTo>
                <a:cubicBezTo>
                  <a:pt x="657" y="257"/>
                  <a:pt x="658" y="257"/>
                  <a:pt x="659" y="258"/>
                </a:cubicBezTo>
                <a:cubicBezTo>
                  <a:pt x="659" y="258"/>
                  <a:pt x="659" y="258"/>
                  <a:pt x="659" y="258"/>
                </a:cubicBezTo>
                <a:cubicBezTo>
                  <a:pt x="660" y="259"/>
                  <a:pt x="660" y="260"/>
                  <a:pt x="661" y="260"/>
                </a:cubicBezTo>
                <a:cubicBezTo>
                  <a:pt x="661" y="260"/>
                  <a:pt x="661" y="260"/>
                  <a:pt x="661" y="260"/>
                </a:cubicBezTo>
                <a:cubicBezTo>
                  <a:pt x="662" y="260"/>
                  <a:pt x="663" y="260"/>
                  <a:pt x="665" y="260"/>
                </a:cubicBezTo>
                <a:cubicBezTo>
                  <a:pt x="667" y="259"/>
                  <a:pt x="668" y="257"/>
                  <a:pt x="668" y="255"/>
                </a:cubicBezTo>
                <a:cubicBezTo>
                  <a:pt x="668" y="254"/>
                  <a:pt x="668" y="253"/>
                  <a:pt x="668" y="252"/>
                </a:cubicBezTo>
                <a:cubicBezTo>
                  <a:pt x="668" y="252"/>
                  <a:pt x="668" y="252"/>
                  <a:pt x="668" y="252"/>
                </a:cubicBezTo>
                <a:cubicBezTo>
                  <a:pt x="668" y="251"/>
                  <a:pt x="668" y="251"/>
                  <a:pt x="668" y="251"/>
                </a:cubicBezTo>
                <a:cubicBezTo>
                  <a:pt x="666" y="250"/>
                  <a:pt x="666" y="250"/>
                  <a:pt x="668" y="248"/>
                </a:cubicBezTo>
                <a:cubicBezTo>
                  <a:pt x="668" y="248"/>
                  <a:pt x="668" y="248"/>
                  <a:pt x="668" y="248"/>
                </a:cubicBezTo>
                <a:cubicBezTo>
                  <a:pt x="668" y="247"/>
                  <a:pt x="668" y="247"/>
                  <a:pt x="668" y="248"/>
                </a:cubicBezTo>
                <a:cubicBezTo>
                  <a:pt x="668" y="248"/>
                  <a:pt x="668" y="248"/>
                  <a:pt x="668" y="248"/>
                </a:cubicBezTo>
                <a:cubicBezTo>
                  <a:pt x="668" y="248"/>
                  <a:pt x="668" y="248"/>
                  <a:pt x="668" y="248"/>
                </a:cubicBezTo>
                <a:cubicBezTo>
                  <a:pt x="668" y="249"/>
                  <a:pt x="668" y="250"/>
                  <a:pt x="668" y="251"/>
                </a:cubicBezTo>
                <a:cubicBezTo>
                  <a:pt x="668" y="251"/>
                  <a:pt x="668" y="251"/>
                  <a:pt x="668" y="251"/>
                </a:cubicBezTo>
                <a:cubicBezTo>
                  <a:pt x="668" y="252"/>
                  <a:pt x="668" y="252"/>
                  <a:pt x="668" y="252"/>
                </a:cubicBezTo>
                <a:cubicBezTo>
                  <a:pt x="670" y="252"/>
                  <a:pt x="671" y="253"/>
                  <a:pt x="673" y="254"/>
                </a:cubicBezTo>
                <a:cubicBezTo>
                  <a:pt x="673" y="254"/>
                  <a:pt x="674" y="255"/>
                  <a:pt x="674" y="255"/>
                </a:cubicBezTo>
                <a:cubicBezTo>
                  <a:pt x="674" y="256"/>
                  <a:pt x="674" y="256"/>
                  <a:pt x="674" y="256"/>
                </a:cubicBezTo>
                <a:cubicBezTo>
                  <a:pt x="673" y="258"/>
                  <a:pt x="672" y="259"/>
                  <a:pt x="672" y="260"/>
                </a:cubicBezTo>
                <a:cubicBezTo>
                  <a:pt x="672" y="262"/>
                  <a:pt x="674" y="263"/>
                  <a:pt x="674" y="264"/>
                </a:cubicBezTo>
                <a:cubicBezTo>
                  <a:pt x="675" y="267"/>
                  <a:pt x="676" y="270"/>
                  <a:pt x="678" y="272"/>
                </a:cubicBezTo>
                <a:cubicBezTo>
                  <a:pt x="679" y="272"/>
                  <a:pt x="679" y="273"/>
                  <a:pt x="678" y="274"/>
                </a:cubicBezTo>
                <a:cubicBezTo>
                  <a:pt x="677" y="274"/>
                  <a:pt x="676" y="274"/>
                  <a:pt x="675" y="275"/>
                </a:cubicBezTo>
                <a:cubicBezTo>
                  <a:pt x="675" y="275"/>
                  <a:pt x="674" y="276"/>
                  <a:pt x="674" y="277"/>
                </a:cubicBezTo>
                <a:cubicBezTo>
                  <a:pt x="674" y="277"/>
                  <a:pt x="674" y="278"/>
                  <a:pt x="675" y="278"/>
                </a:cubicBezTo>
                <a:cubicBezTo>
                  <a:pt x="677" y="279"/>
                  <a:pt x="679" y="277"/>
                  <a:pt x="682" y="278"/>
                </a:cubicBezTo>
                <a:cubicBezTo>
                  <a:pt x="682" y="278"/>
                  <a:pt x="682" y="279"/>
                  <a:pt x="682" y="279"/>
                </a:cubicBezTo>
                <a:cubicBezTo>
                  <a:pt x="683" y="279"/>
                  <a:pt x="683" y="280"/>
                  <a:pt x="682" y="280"/>
                </a:cubicBezTo>
                <a:cubicBezTo>
                  <a:pt x="681" y="281"/>
                  <a:pt x="680" y="281"/>
                  <a:pt x="680" y="281"/>
                </a:cubicBezTo>
                <a:cubicBezTo>
                  <a:pt x="679" y="282"/>
                  <a:pt x="679" y="283"/>
                  <a:pt x="679" y="284"/>
                </a:cubicBezTo>
                <a:cubicBezTo>
                  <a:pt x="680" y="284"/>
                  <a:pt x="680" y="284"/>
                  <a:pt x="681" y="284"/>
                </a:cubicBezTo>
                <a:cubicBezTo>
                  <a:pt x="681" y="284"/>
                  <a:pt x="682" y="284"/>
                  <a:pt x="683" y="284"/>
                </a:cubicBezTo>
                <a:cubicBezTo>
                  <a:pt x="685" y="283"/>
                  <a:pt x="687" y="284"/>
                  <a:pt x="687" y="286"/>
                </a:cubicBezTo>
                <a:cubicBezTo>
                  <a:pt x="687" y="287"/>
                  <a:pt x="688" y="288"/>
                  <a:pt x="688" y="288"/>
                </a:cubicBezTo>
                <a:cubicBezTo>
                  <a:pt x="691" y="289"/>
                  <a:pt x="691" y="291"/>
                  <a:pt x="691" y="294"/>
                </a:cubicBezTo>
                <a:cubicBezTo>
                  <a:pt x="690" y="296"/>
                  <a:pt x="690" y="299"/>
                  <a:pt x="690" y="302"/>
                </a:cubicBezTo>
                <a:cubicBezTo>
                  <a:pt x="690" y="303"/>
                  <a:pt x="689" y="305"/>
                  <a:pt x="688" y="305"/>
                </a:cubicBezTo>
                <a:cubicBezTo>
                  <a:pt x="686" y="305"/>
                  <a:pt x="685" y="306"/>
                  <a:pt x="684" y="308"/>
                </a:cubicBezTo>
                <a:cubicBezTo>
                  <a:pt x="682" y="310"/>
                  <a:pt x="680" y="312"/>
                  <a:pt x="677" y="313"/>
                </a:cubicBezTo>
                <a:cubicBezTo>
                  <a:pt x="673" y="317"/>
                  <a:pt x="671" y="317"/>
                  <a:pt x="674" y="324"/>
                </a:cubicBezTo>
                <a:cubicBezTo>
                  <a:pt x="674" y="324"/>
                  <a:pt x="674" y="325"/>
                  <a:pt x="673" y="325"/>
                </a:cubicBezTo>
                <a:cubicBezTo>
                  <a:pt x="670" y="325"/>
                  <a:pt x="668" y="326"/>
                  <a:pt x="665" y="327"/>
                </a:cubicBezTo>
                <a:cubicBezTo>
                  <a:pt x="662" y="328"/>
                  <a:pt x="659" y="328"/>
                  <a:pt x="657" y="326"/>
                </a:cubicBezTo>
                <a:cubicBezTo>
                  <a:pt x="655" y="326"/>
                  <a:pt x="654" y="325"/>
                  <a:pt x="652" y="324"/>
                </a:cubicBezTo>
                <a:cubicBezTo>
                  <a:pt x="652" y="324"/>
                  <a:pt x="651" y="324"/>
                  <a:pt x="650" y="324"/>
                </a:cubicBezTo>
                <a:cubicBezTo>
                  <a:pt x="649" y="326"/>
                  <a:pt x="647" y="328"/>
                  <a:pt x="645" y="329"/>
                </a:cubicBezTo>
                <a:cubicBezTo>
                  <a:pt x="645" y="330"/>
                  <a:pt x="644" y="331"/>
                  <a:pt x="643" y="332"/>
                </a:cubicBezTo>
                <a:cubicBezTo>
                  <a:pt x="643" y="334"/>
                  <a:pt x="643" y="336"/>
                  <a:pt x="644" y="337"/>
                </a:cubicBezTo>
                <a:cubicBezTo>
                  <a:pt x="647" y="340"/>
                  <a:pt x="650" y="342"/>
                  <a:pt x="654" y="340"/>
                </a:cubicBezTo>
                <a:cubicBezTo>
                  <a:pt x="655" y="339"/>
                  <a:pt x="656" y="339"/>
                  <a:pt x="657" y="339"/>
                </a:cubicBezTo>
                <a:cubicBezTo>
                  <a:pt x="658" y="339"/>
                  <a:pt x="659" y="339"/>
                  <a:pt x="659" y="339"/>
                </a:cubicBezTo>
                <a:cubicBezTo>
                  <a:pt x="662" y="340"/>
                  <a:pt x="665" y="339"/>
                  <a:pt x="668" y="340"/>
                </a:cubicBezTo>
                <a:cubicBezTo>
                  <a:pt x="670" y="340"/>
                  <a:pt x="671" y="341"/>
                  <a:pt x="672" y="342"/>
                </a:cubicBezTo>
                <a:cubicBezTo>
                  <a:pt x="673" y="345"/>
                  <a:pt x="674" y="348"/>
                  <a:pt x="676" y="350"/>
                </a:cubicBezTo>
                <a:cubicBezTo>
                  <a:pt x="677" y="352"/>
                  <a:pt x="678" y="353"/>
                  <a:pt x="677" y="355"/>
                </a:cubicBezTo>
                <a:cubicBezTo>
                  <a:pt x="676" y="356"/>
                  <a:pt x="677" y="357"/>
                  <a:pt x="677" y="358"/>
                </a:cubicBezTo>
                <a:cubicBezTo>
                  <a:pt x="679" y="360"/>
                  <a:pt x="681" y="362"/>
                  <a:pt x="683" y="363"/>
                </a:cubicBezTo>
                <a:cubicBezTo>
                  <a:pt x="683" y="364"/>
                  <a:pt x="683" y="364"/>
                  <a:pt x="683" y="364"/>
                </a:cubicBezTo>
                <a:cubicBezTo>
                  <a:pt x="684" y="364"/>
                  <a:pt x="684" y="364"/>
                  <a:pt x="684" y="364"/>
                </a:cubicBezTo>
                <a:cubicBezTo>
                  <a:pt x="684" y="363"/>
                  <a:pt x="684" y="363"/>
                  <a:pt x="684" y="363"/>
                </a:cubicBezTo>
                <a:cubicBezTo>
                  <a:pt x="685" y="364"/>
                  <a:pt x="687" y="366"/>
                  <a:pt x="688" y="367"/>
                </a:cubicBezTo>
                <a:cubicBezTo>
                  <a:pt x="691" y="370"/>
                  <a:pt x="693" y="372"/>
                  <a:pt x="697" y="373"/>
                </a:cubicBezTo>
                <a:cubicBezTo>
                  <a:pt x="698" y="373"/>
                  <a:pt x="700" y="375"/>
                  <a:pt x="701" y="375"/>
                </a:cubicBezTo>
                <a:cubicBezTo>
                  <a:pt x="703" y="376"/>
                  <a:pt x="704" y="377"/>
                  <a:pt x="706" y="377"/>
                </a:cubicBezTo>
                <a:cubicBezTo>
                  <a:pt x="706" y="377"/>
                  <a:pt x="707" y="377"/>
                  <a:pt x="707" y="376"/>
                </a:cubicBezTo>
                <a:cubicBezTo>
                  <a:pt x="708" y="375"/>
                  <a:pt x="708" y="373"/>
                  <a:pt x="708" y="371"/>
                </a:cubicBezTo>
                <a:cubicBezTo>
                  <a:pt x="705" y="367"/>
                  <a:pt x="703" y="363"/>
                  <a:pt x="699" y="359"/>
                </a:cubicBezTo>
                <a:cubicBezTo>
                  <a:pt x="698" y="358"/>
                  <a:pt x="698" y="357"/>
                  <a:pt x="698" y="355"/>
                </a:cubicBezTo>
                <a:cubicBezTo>
                  <a:pt x="698" y="355"/>
                  <a:pt x="698" y="355"/>
                  <a:pt x="698" y="355"/>
                </a:cubicBezTo>
                <a:cubicBezTo>
                  <a:pt x="698" y="355"/>
                  <a:pt x="697" y="354"/>
                  <a:pt x="697" y="354"/>
                </a:cubicBezTo>
                <a:cubicBezTo>
                  <a:pt x="697" y="354"/>
                  <a:pt x="697" y="354"/>
                  <a:pt x="697" y="354"/>
                </a:cubicBezTo>
                <a:cubicBezTo>
                  <a:pt x="697" y="354"/>
                  <a:pt x="697" y="354"/>
                  <a:pt x="697" y="354"/>
                </a:cubicBezTo>
                <a:cubicBezTo>
                  <a:pt x="697" y="354"/>
                  <a:pt x="697" y="354"/>
                  <a:pt x="697" y="354"/>
                </a:cubicBezTo>
                <a:cubicBezTo>
                  <a:pt x="698" y="354"/>
                  <a:pt x="698" y="355"/>
                  <a:pt x="698" y="355"/>
                </a:cubicBezTo>
                <a:cubicBezTo>
                  <a:pt x="698" y="355"/>
                  <a:pt x="698" y="355"/>
                  <a:pt x="698" y="355"/>
                </a:cubicBezTo>
                <a:cubicBezTo>
                  <a:pt x="700" y="356"/>
                  <a:pt x="703" y="357"/>
                  <a:pt x="705" y="360"/>
                </a:cubicBezTo>
                <a:cubicBezTo>
                  <a:pt x="706" y="361"/>
                  <a:pt x="708" y="363"/>
                  <a:pt x="710" y="364"/>
                </a:cubicBezTo>
                <a:cubicBezTo>
                  <a:pt x="712" y="364"/>
                  <a:pt x="713" y="366"/>
                  <a:pt x="714" y="367"/>
                </a:cubicBezTo>
                <a:cubicBezTo>
                  <a:pt x="715" y="369"/>
                  <a:pt x="715" y="370"/>
                  <a:pt x="716" y="372"/>
                </a:cubicBezTo>
                <a:cubicBezTo>
                  <a:pt x="717" y="372"/>
                  <a:pt x="717" y="373"/>
                  <a:pt x="718" y="373"/>
                </a:cubicBezTo>
                <a:cubicBezTo>
                  <a:pt x="718" y="372"/>
                  <a:pt x="719" y="372"/>
                  <a:pt x="718" y="371"/>
                </a:cubicBezTo>
                <a:cubicBezTo>
                  <a:pt x="717" y="369"/>
                  <a:pt x="717" y="367"/>
                  <a:pt x="719" y="365"/>
                </a:cubicBezTo>
                <a:cubicBezTo>
                  <a:pt x="720" y="363"/>
                  <a:pt x="720" y="362"/>
                  <a:pt x="722" y="361"/>
                </a:cubicBezTo>
                <a:cubicBezTo>
                  <a:pt x="723" y="360"/>
                  <a:pt x="723" y="358"/>
                  <a:pt x="723" y="357"/>
                </a:cubicBezTo>
                <a:cubicBezTo>
                  <a:pt x="723" y="356"/>
                  <a:pt x="723" y="355"/>
                  <a:pt x="722" y="354"/>
                </a:cubicBezTo>
                <a:cubicBezTo>
                  <a:pt x="721" y="351"/>
                  <a:pt x="720" y="348"/>
                  <a:pt x="721" y="345"/>
                </a:cubicBezTo>
                <a:cubicBezTo>
                  <a:pt x="721" y="343"/>
                  <a:pt x="720" y="342"/>
                  <a:pt x="718" y="341"/>
                </a:cubicBezTo>
                <a:cubicBezTo>
                  <a:pt x="717" y="340"/>
                  <a:pt x="715" y="338"/>
                  <a:pt x="714" y="337"/>
                </a:cubicBezTo>
                <a:cubicBezTo>
                  <a:pt x="713" y="336"/>
                  <a:pt x="713" y="335"/>
                  <a:pt x="713" y="334"/>
                </a:cubicBezTo>
                <a:cubicBezTo>
                  <a:pt x="713" y="331"/>
                  <a:pt x="712" y="329"/>
                  <a:pt x="710" y="327"/>
                </a:cubicBezTo>
                <a:cubicBezTo>
                  <a:pt x="710" y="326"/>
                  <a:pt x="710" y="326"/>
                  <a:pt x="710" y="325"/>
                </a:cubicBezTo>
                <a:cubicBezTo>
                  <a:pt x="710" y="325"/>
                  <a:pt x="710" y="325"/>
                  <a:pt x="710" y="325"/>
                </a:cubicBezTo>
                <a:cubicBezTo>
                  <a:pt x="710" y="325"/>
                  <a:pt x="710" y="325"/>
                  <a:pt x="710" y="325"/>
                </a:cubicBezTo>
                <a:cubicBezTo>
                  <a:pt x="710" y="325"/>
                  <a:pt x="710" y="325"/>
                  <a:pt x="710" y="325"/>
                </a:cubicBezTo>
                <a:cubicBezTo>
                  <a:pt x="710" y="325"/>
                  <a:pt x="710" y="325"/>
                  <a:pt x="710" y="325"/>
                </a:cubicBezTo>
                <a:cubicBezTo>
                  <a:pt x="711" y="325"/>
                  <a:pt x="711" y="325"/>
                  <a:pt x="712" y="325"/>
                </a:cubicBezTo>
                <a:cubicBezTo>
                  <a:pt x="714" y="325"/>
                  <a:pt x="715" y="325"/>
                  <a:pt x="715" y="322"/>
                </a:cubicBezTo>
                <a:cubicBezTo>
                  <a:pt x="715" y="322"/>
                  <a:pt x="716" y="321"/>
                  <a:pt x="716" y="320"/>
                </a:cubicBezTo>
                <a:cubicBezTo>
                  <a:pt x="716" y="319"/>
                  <a:pt x="718" y="319"/>
                  <a:pt x="718" y="320"/>
                </a:cubicBezTo>
                <a:cubicBezTo>
                  <a:pt x="719" y="322"/>
                  <a:pt x="721" y="323"/>
                  <a:pt x="722" y="325"/>
                </a:cubicBezTo>
                <a:cubicBezTo>
                  <a:pt x="723" y="327"/>
                  <a:pt x="725" y="329"/>
                  <a:pt x="725" y="332"/>
                </a:cubicBezTo>
                <a:cubicBezTo>
                  <a:pt x="725" y="333"/>
                  <a:pt x="725" y="334"/>
                  <a:pt x="726" y="335"/>
                </a:cubicBezTo>
                <a:cubicBezTo>
                  <a:pt x="726" y="336"/>
                  <a:pt x="726" y="336"/>
                  <a:pt x="726" y="337"/>
                </a:cubicBezTo>
                <a:cubicBezTo>
                  <a:pt x="728" y="338"/>
                  <a:pt x="730" y="340"/>
                  <a:pt x="732" y="340"/>
                </a:cubicBezTo>
                <a:cubicBezTo>
                  <a:pt x="733" y="341"/>
                  <a:pt x="734" y="340"/>
                  <a:pt x="734" y="340"/>
                </a:cubicBezTo>
                <a:cubicBezTo>
                  <a:pt x="734" y="338"/>
                  <a:pt x="735" y="336"/>
                  <a:pt x="735" y="335"/>
                </a:cubicBezTo>
                <a:cubicBezTo>
                  <a:pt x="735" y="334"/>
                  <a:pt x="736" y="333"/>
                  <a:pt x="737" y="332"/>
                </a:cubicBezTo>
                <a:cubicBezTo>
                  <a:pt x="738" y="332"/>
                  <a:pt x="739" y="332"/>
                  <a:pt x="740" y="332"/>
                </a:cubicBezTo>
                <a:cubicBezTo>
                  <a:pt x="744" y="330"/>
                  <a:pt x="745" y="326"/>
                  <a:pt x="749" y="324"/>
                </a:cubicBezTo>
                <a:cubicBezTo>
                  <a:pt x="750" y="323"/>
                  <a:pt x="751" y="322"/>
                  <a:pt x="752" y="321"/>
                </a:cubicBezTo>
                <a:cubicBezTo>
                  <a:pt x="752" y="320"/>
                  <a:pt x="752" y="319"/>
                  <a:pt x="752" y="318"/>
                </a:cubicBezTo>
                <a:cubicBezTo>
                  <a:pt x="751" y="316"/>
                  <a:pt x="750" y="315"/>
                  <a:pt x="748" y="314"/>
                </a:cubicBezTo>
                <a:cubicBezTo>
                  <a:pt x="747" y="314"/>
                  <a:pt x="745" y="314"/>
                  <a:pt x="745" y="313"/>
                </a:cubicBezTo>
                <a:cubicBezTo>
                  <a:pt x="745" y="313"/>
                  <a:pt x="745" y="313"/>
                  <a:pt x="745" y="313"/>
                </a:cubicBezTo>
                <a:cubicBezTo>
                  <a:pt x="745" y="313"/>
                  <a:pt x="745" y="313"/>
                  <a:pt x="745" y="312"/>
                </a:cubicBezTo>
                <a:cubicBezTo>
                  <a:pt x="745" y="312"/>
                  <a:pt x="745" y="313"/>
                  <a:pt x="745" y="313"/>
                </a:cubicBezTo>
                <a:cubicBezTo>
                  <a:pt x="744" y="312"/>
                  <a:pt x="744" y="311"/>
                  <a:pt x="745" y="311"/>
                </a:cubicBezTo>
                <a:cubicBezTo>
                  <a:pt x="745" y="311"/>
                  <a:pt x="745" y="311"/>
                  <a:pt x="745" y="311"/>
                </a:cubicBezTo>
                <a:cubicBezTo>
                  <a:pt x="745" y="311"/>
                  <a:pt x="745" y="311"/>
                  <a:pt x="745" y="311"/>
                </a:cubicBezTo>
                <a:cubicBezTo>
                  <a:pt x="745" y="311"/>
                  <a:pt x="745" y="311"/>
                  <a:pt x="745" y="311"/>
                </a:cubicBezTo>
                <a:cubicBezTo>
                  <a:pt x="744" y="310"/>
                  <a:pt x="744" y="310"/>
                  <a:pt x="744" y="310"/>
                </a:cubicBezTo>
                <a:cubicBezTo>
                  <a:pt x="743" y="309"/>
                  <a:pt x="742" y="310"/>
                  <a:pt x="742" y="310"/>
                </a:cubicBezTo>
                <a:cubicBezTo>
                  <a:pt x="741" y="309"/>
                  <a:pt x="741" y="310"/>
                  <a:pt x="740" y="309"/>
                </a:cubicBezTo>
                <a:cubicBezTo>
                  <a:pt x="739" y="309"/>
                  <a:pt x="738" y="308"/>
                  <a:pt x="739" y="307"/>
                </a:cubicBezTo>
                <a:cubicBezTo>
                  <a:pt x="740" y="304"/>
                  <a:pt x="740" y="304"/>
                  <a:pt x="738" y="303"/>
                </a:cubicBezTo>
                <a:cubicBezTo>
                  <a:pt x="737" y="302"/>
                  <a:pt x="735" y="301"/>
                  <a:pt x="735" y="299"/>
                </a:cubicBezTo>
                <a:cubicBezTo>
                  <a:pt x="734" y="299"/>
                  <a:pt x="732" y="298"/>
                  <a:pt x="731" y="297"/>
                </a:cubicBezTo>
                <a:cubicBezTo>
                  <a:pt x="729" y="297"/>
                  <a:pt x="728" y="296"/>
                  <a:pt x="728" y="294"/>
                </a:cubicBezTo>
                <a:cubicBezTo>
                  <a:pt x="727" y="291"/>
                  <a:pt x="725" y="290"/>
                  <a:pt x="723" y="289"/>
                </a:cubicBezTo>
                <a:cubicBezTo>
                  <a:pt x="722" y="289"/>
                  <a:pt x="721" y="288"/>
                  <a:pt x="722" y="287"/>
                </a:cubicBezTo>
                <a:cubicBezTo>
                  <a:pt x="724" y="285"/>
                  <a:pt x="726" y="283"/>
                  <a:pt x="725" y="280"/>
                </a:cubicBezTo>
                <a:cubicBezTo>
                  <a:pt x="725" y="280"/>
                  <a:pt x="725" y="279"/>
                  <a:pt x="726" y="280"/>
                </a:cubicBezTo>
                <a:cubicBezTo>
                  <a:pt x="727" y="280"/>
                  <a:pt x="729" y="281"/>
                  <a:pt x="730" y="281"/>
                </a:cubicBezTo>
                <a:cubicBezTo>
                  <a:pt x="731" y="281"/>
                  <a:pt x="732" y="280"/>
                  <a:pt x="732" y="280"/>
                </a:cubicBezTo>
                <a:cubicBezTo>
                  <a:pt x="733" y="279"/>
                  <a:pt x="732" y="278"/>
                  <a:pt x="732" y="277"/>
                </a:cubicBezTo>
                <a:cubicBezTo>
                  <a:pt x="732" y="277"/>
                  <a:pt x="732" y="277"/>
                  <a:pt x="732" y="277"/>
                </a:cubicBezTo>
                <a:cubicBezTo>
                  <a:pt x="730" y="275"/>
                  <a:pt x="730" y="274"/>
                  <a:pt x="731" y="272"/>
                </a:cubicBezTo>
                <a:cubicBezTo>
                  <a:pt x="733" y="271"/>
                  <a:pt x="733" y="269"/>
                  <a:pt x="732" y="267"/>
                </a:cubicBezTo>
                <a:cubicBezTo>
                  <a:pt x="731" y="265"/>
                  <a:pt x="730" y="263"/>
                  <a:pt x="730" y="260"/>
                </a:cubicBezTo>
                <a:cubicBezTo>
                  <a:pt x="729" y="256"/>
                  <a:pt x="726" y="253"/>
                  <a:pt x="722" y="253"/>
                </a:cubicBezTo>
                <a:cubicBezTo>
                  <a:pt x="721" y="252"/>
                  <a:pt x="719" y="251"/>
                  <a:pt x="719" y="249"/>
                </a:cubicBezTo>
                <a:cubicBezTo>
                  <a:pt x="719" y="249"/>
                  <a:pt x="718" y="248"/>
                  <a:pt x="717" y="248"/>
                </a:cubicBezTo>
                <a:cubicBezTo>
                  <a:pt x="717" y="248"/>
                  <a:pt x="717" y="248"/>
                  <a:pt x="717" y="248"/>
                </a:cubicBezTo>
                <a:cubicBezTo>
                  <a:pt x="717" y="248"/>
                  <a:pt x="717" y="248"/>
                  <a:pt x="717" y="248"/>
                </a:cubicBezTo>
                <a:cubicBezTo>
                  <a:pt x="717" y="248"/>
                  <a:pt x="717" y="248"/>
                  <a:pt x="717" y="248"/>
                </a:cubicBezTo>
                <a:cubicBezTo>
                  <a:pt x="717" y="248"/>
                  <a:pt x="717" y="248"/>
                  <a:pt x="717" y="248"/>
                </a:cubicBezTo>
                <a:cubicBezTo>
                  <a:pt x="718" y="246"/>
                  <a:pt x="718" y="244"/>
                  <a:pt x="717" y="242"/>
                </a:cubicBezTo>
                <a:cubicBezTo>
                  <a:pt x="716" y="241"/>
                  <a:pt x="715" y="239"/>
                  <a:pt x="714" y="238"/>
                </a:cubicBezTo>
                <a:cubicBezTo>
                  <a:pt x="713" y="237"/>
                  <a:pt x="712" y="236"/>
                  <a:pt x="710" y="237"/>
                </a:cubicBezTo>
                <a:cubicBezTo>
                  <a:pt x="708" y="238"/>
                  <a:pt x="707" y="238"/>
                  <a:pt x="707" y="237"/>
                </a:cubicBezTo>
                <a:cubicBezTo>
                  <a:pt x="706" y="235"/>
                  <a:pt x="704" y="235"/>
                  <a:pt x="703" y="235"/>
                </a:cubicBezTo>
                <a:cubicBezTo>
                  <a:pt x="702" y="235"/>
                  <a:pt x="702" y="235"/>
                  <a:pt x="702" y="235"/>
                </a:cubicBezTo>
                <a:cubicBezTo>
                  <a:pt x="701" y="235"/>
                  <a:pt x="701" y="234"/>
                  <a:pt x="702" y="234"/>
                </a:cubicBezTo>
                <a:cubicBezTo>
                  <a:pt x="703" y="233"/>
                  <a:pt x="703" y="232"/>
                  <a:pt x="704" y="231"/>
                </a:cubicBezTo>
                <a:cubicBezTo>
                  <a:pt x="704" y="231"/>
                  <a:pt x="704" y="230"/>
                  <a:pt x="704" y="229"/>
                </a:cubicBezTo>
                <a:cubicBezTo>
                  <a:pt x="703" y="229"/>
                  <a:pt x="702" y="228"/>
                  <a:pt x="702" y="228"/>
                </a:cubicBezTo>
                <a:cubicBezTo>
                  <a:pt x="701" y="227"/>
                  <a:pt x="702" y="226"/>
                  <a:pt x="702" y="224"/>
                </a:cubicBezTo>
                <a:cubicBezTo>
                  <a:pt x="702" y="223"/>
                  <a:pt x="702" y="222"/>
                  <a:pt x="701" y="221"/>
                </a:cubicBezTo>
                <a:cubicBezTo>
                  <a:pt x="698" y="218"/>
                  <a:pt x="695" y="217"/>
                  <a:pt x="692" y="214"/>
                </a:cubicBezTo>
                <a:cubicBezTo>
                  <a:pt x="692" y="214"/>
                  <a:pt x="692" y="214"/>
                  <a:pt x="692" y="214"/>
                </a:cubicBezTo>
                <a:cubicBezTo>
                  <a:pt x="692" y="214"/>
                  <a:pt x="692" y="214"/>
                  <a:pt x="692" y="214"/>
                </a:cubicBezTo>
                <a:cubicBezTo>
                  <a:pt x="693" y="215"/>
                  <a:pt x="693" y="215"/>
                  <a:pt x="693" y="215"/>
                </a:cubicBezTo>
                <a:cubicBezTo>
                  <a:pt x="690" y="214"/>
                  <a:pt x="687" y="215"/>
                  <a:pt x="685" y="217"/>
                </a:cubicBezTo>
                <a:cubicBezTo>
                  <a:pt x="683" y="218"/>
                  <a:pt x="680" y="218"/>
                  <a:pt x="678" y="217"/>
                </a:cubicBezTo>
                <a:cubicBezTo>
                  <a:pt x="676" y="216"/>
                  <a:pt x="675" y="217"/>
                  <a:pt x="673" y="218"/>
                </a:cubicBezTo>
                <a:cubicBezTo>
                  <a:pt x="673" y="218"/>
                  <a:pt x="673" y="218"/>
                  <a:pt x="673" y="218"/>
                </a:cubicBezTo>
                <a:cubicBezTo>
                  <a:pt x="673" y="218"/>
                  <a:pt x="673" y="218"/>
                  <a:pt x="672" y="219"/>
                </a:cubicBezTo>
                <a:cubicBezTo>
                  <a:pt x="672" y="218"/>
                  <a:pt x="673" y="218"/>
                  <a:pt x="673" y="218"/>
                </a:cubicBezTo>
                <a:cubicBezTo>
                  <a:pt x="673" y="218"/>
                  <a:pt x="673" y="218"/>
                  <a:pt x="673" y="218"/>
                </a:cubicBezTo>
                <a:cubicBezTo>
                  <a:pt x="674" y="216"/>
                  <a:pt x="674" y="215"/>
                  <a:pt x="674" y="213"/>
                </a:cubicBezTo>
                <a:cubicBezTo>
                  <a:pt x="675" y="209"/>
                  <a:pt x="677" y="206"/>
                  <a:pt x="677" y="202"/>
                </a:cubicBezTo>
                <a:cubicBezTo>
                  <a:pt x="677" y="201"/>
                  <a:pt x="678" y="200"/>
                  <a:pt x="678" y="199"/>
                </a:cubicBezTo>
                <a:cubicBezTo>
                  <a:pt x="678" y="198"/>
                  <a:pt x="678" y="198"/>
                  <a:pt x="678" y="197"/>
                </a:cubicBezTo>
                <a:cubicBezTo>
                  <a:pt x="678" y="194"/>
                  <a:pt x="677" y="193"/>
                  <a:pt x="674" y="192"/>
                </a:cubicBezTo>
                <a:cubicBezTo>
                  <a:pt x="673" y="192"/>
                  <a:pt x="671" y="192"/>
                  <a:pt x="670" y="192"/>
                </a:cubicBezTo>
                <a:cubicBezTo>
                  <a:pt x="666" y="193"/>
                  <a:pt x="663" y="195"/>
                  <a:pt x="660" y="195"/>
                </a:cubicBezTo>
                <a:cubicBezTo>
                  <a:pt x="657" y="195"/>
                  <a:pt x="654" y="196"/>
                  <a:pt x="652" y="199"/>
                </a:cubicBezTo>
                <a:cubicBezTo>
                  <a:pt x="651" y="200"/>
                  <a:pt x="650" y="201"/>
                  <a:pt x="649" y="202"/>
                </a:cubicBezTo>
                <a:cubicBezTo>
                  <a:pt x="646" y="205"/>
                  <a:pt x="645" y="208"/>
                  <a:pt x="646" y="212"/>
                </a:cubicBezTo>
                <a:cubicBezTo>
                  <a:pt x="647" y="213"/>
                  <a:pt x="647" y="214"/>
                  <a:pt x="646" y="214"/>
                </a:cubicBezTo>
                <a:cubicBezTo>
                  <a:pt x="644" y="214"/>
                  <a:pt x="643" y="215"/>
                  <a:pt x="642" y="216"/>
                </a:cubicBezTo>
                <a:cubicBezTo>
                  <a:pt x="641" y="217"/>
                  <a:pt x="640" y="218"/>
                  <a:pt x="641" y="220"/>
                </a:cubicBezTo>
                <a:cubicBezTo>
                  <a:pt x="641" y="221"/>
                  <a:pt x="642" y="223"/>
                  <a:pt x="642" y="225"/>
                </a:cubicBezTo>
                <a:cubicBezTo>
                  <a:pt x="642" y="225"/>
                  <a:pt x="642" y="226"/>
                  <a:pt x="642" y="226"/>
                </a:cubicBezTo>
                <a:cubicBezTo>
                  <a:pt x="642" y="227"/>
                  <a:pt x="642" y="227"/>
                  <a:pt x="642" y="227"/>
                </a:cubicBezTo>
                <a:cubicBezTo>
                  <a:pt x="642" y="227"/>
                  <a:pt x="641" y="228"/>
                  <a:pt x="641" y="227"/>
                </a:cubicBezTo>
                <a:cubicBezTo>
                  <a:pt x="638" y="225"/>
                  <a:pt x="637" y="220"/>
                  <a:pt x="638" y="217"/>
                </a:cubicBezTo>
                <a:cubicBezTo>
                  <a:pt x="638" y="217"/>
                  <a:pt x="638" y="217"/>
                  <a:pt x="638" y="216"/>
                </a:cubicBezTo>
                <a:cubicBezTo>
                  <a:pt x="639" y="215"/>
                  <a:pt x="639" y="214"/>
                  <a:pt x="640" y="213"/>
                </a:cubicBezTo>
                <a:cubicBezTo>
                  <a:pt x="641" y="211"/>
                  <a:pt x="642" y="209"/>
                  <a:pt x="641" y="207"/>
                </a:cubicBezTo>
                <a:cubicBezTo>
                  <a:pt x="641" y="205"/>
                  <a:pt x="642" y="204"/>
                  <a:pt x="643" y="203"/>
                </a:cubicBezTo>
                <a:cubicBezTo>
                  <a:pt x="644" y="202"/>
                  <a:pt x="645" y="201"/>
                  <a:pt x="646" y="200"/>
                </a:cubicBezTo>
                <a:cubicBezTo>
                  <a:pt x="649" y="196"/>
                  <a:pt x="653" y="193"/>
                  <a:pt x="657" y="191"/>
                </a:cubicBezTo>
                <a:cubicBezTo>
                  <a:pt x="658" y="191"/>
                  <a:pt x="658" y="191"/>
                  <a:pt x="658" y="190"/>
                </a:cubicBezTo>
                <a:cubicBezTo>
                  <a:pt x="659" y="190"/>
                  <a:pt x="659" y="189"/>
                  <a:pt x="658" y="189"/>
                </a:cubicBezTo>
                <a:cubicBezTo>
                  <a:pt x="658" y="188"/>
                  <a:pt x="657" y="187"/>
                  <a:pt x="656" y="186"/>
                </a:cubicBezTo>
                <a:cubicBezTo>
                  <a:pt x="650" y="184"/>
                  <a:pt x="644" y="185"/>
                  <a:pt x="639" y="188"/>
                </a:cubicBezTo>
                <a:cubicBezTo>
                  <a:pt x="637" y="190"/>
                  <a:pt x="635" y="192"/>
                  <a:pt x="632" y="193"/>
                </a:cubicBezTo>
                <a:cubicBezTo>
                  <a:pt x="629" y="196"/>
                  <a:pt x="627" y="201"/>
                  <a:pt x="623" y="203"/>
                </a:cubicBezTo>
                <a:cubicBezTo>
                  <a:pt x="623" y="203"/>
                  <a:pt x="623" y="204"/>
                  <a:pt x="622" y="204"/>
                </a:cubicBezTo>
                <a:cubicBezTo>
                  <a:pt x="622" y="205"/>
                  <a:pt x="621" y="206"/>
                  <a:pt x="620" y="207"/>
                </a:cubicBezTo>
                <a:cubicBezTo>
                  <a:pt x="620" y="208"/>
                  <a:pt x="620" y="210"/>
                  <a:pt x="619" y="210"/>
                </a:cubicBezTo>
                <a:cubicBezTo>
                  <a:pt x="615" y="213"/>
                  <a:pt x="614" y="218"/>
                  <a:pt x="612" y="222"/>
                </a:cubicBezTo>
                <a:cubicBezTo>
                  <a:pt x="611" y="224"/>
                  <a:pt x="612" y="226"/>
                  <a:pt x="615" y="227"/>
                </a:cubicBezTo>
                <a:cubicBezTo>
                  <a:pt x="617" y="227"/>
                  <a:pt x="619" y="228"/>
                  <a:pt x="621" y="229"/>
                </a:cubicBezTo>
                <a:cubicBezTo>
                  <a:pt x="622" y="230"/>
                  <a:pt x="622" y="230"/>
                  <a:pt x="623" y="231"/>
                </a:cubicBezTo>
                <a:cubicBezTo>
                  <a:pt x="623" y="231"/>
                  <a:pt x="623" y="232"/>
                  <a:pt x="623" y="233"/>
                </a:cubicBezTo>
                <a:cubicBezTo>
                  <a:pt x="622" y="233"/>
                  <a:pt x="622" y="233"/>
                  <a:pt x="621" y="233"/>
                </a:cubicBezTo>
                <a:cubicBezTo>
                  <a:pt x="620" y="232"/>
                  <a:pt x="618" y="231"/>
                  <a:pt x="617" y="230"/>
                </a:cubicBezTo>
                <a:cubicBezTo>
                  <a:pt x="615" y="229"/>
                  <a:pt x="612" y="231"/>
                  <a:pt x="612" y="233"/>
                </a:cubicBezTo>
                <a:cubicBezTo>
                  <a:pt x="612" y="235"/>
                  <a:pt x="612" y="236"/>
                  <a:pt x="612" y="238"/>
                </a:cubicBezTo>
                <a:cubicBezTo>
                  <a:pt x="612" y="240"/>
                  <a:pt x="614" y="241"/>
                  <a:pt x="615" y="243"/>
                </a:cubicBezTo>
                <a:cubicBezTo>
                  <a:pt x="616" y="244"/>
                  <a:pt x="617" y="244"/>
                  <a:pt x="619" y="245"/>
                </a:cubicBezTo>
                <a:cubicBezTo>
                  <a:pt x="620" y="245"/>
                  <a:pt x="621" y="245"/>
                  <a:pt x="621" y="245"/>
                </a:cubicBezTo>
                <a:cubicBezTo>
                  <a:pt x="623" y="245"/>
                  <a:pt x="624" y="246"/>
                  <a:pt x="624" y="248"/>
                </a:cubicBezTo>
                <a:cubicBezTo>
                  <a:pt x="626" y="249"/>
                  <a:pt x="627" y="251"/>
                  <a:pt x="630" y="250"/>
                </a:cubicBezTo>
                <a:cubicBezTo>
                  <a:pt x="632" y="250"/>
                  <a:pt x="632" y="251"/>
                  <a:pt x="633" y="253"/>
                </a:cubicBezTo>
                <a:cubicBezTo>
                  <a:pt x="635" y="253"/>
                  <a:pt x="636" y="253"/>
                  <a:pt x="638" y="255"/>
                </a:cubicBezTo>
                <a:cubicBezTo>
                  <a:pt x="639" y="255"/>
                  <a:pt x="640" y="254"/>
                  <a:pt x="640" y="254"/>
                </a:cubicBezTo>
                <a:close/>
                <a:moveTo>
                  <a:pt x="685" y="339"/>
                </a:moveTo>
                <a:cubicBezTo>
                  <a:pt x="685" y="339"/>
                  <a:pt x="684" y="338"/>
                  <a:pt x="684" y="338"/>
                </a:cubicBezTo>
                <a:cubicBezTo>
                  <a:pt x="683" y="338"/>
                  <a:pt x="683" y="338"/>
                  <a:pt x="683" y="337"/>
                </a:cubicBezTo>
                <a:cubicBezTo>
                  <a:pt x="684" y="336"/>
                  <a:pt x="685" y="334"/>
                  <a:pt x="686" y="333"/>
                </a:cubicBezTo>
                <a:cubicBezTo>
                  <a:pt x="686" y="332"/>
                  <a:pt x="687" y="332"/>
                  <a:pt x="687" y="332"/>
                </a:cubicBezTo>
                <a:cubicBezTo>
                  <a:pt x="687" y="332"/>
                  <a:pt x="688" y="333"/>
                  <a:pt x="688" y="333"/>
                </a:cubicBezTo>
                <a:cubicBezTo>
                  <a:pt x="688" y="334"/>
                  <a:pt x="688" y="334"/>
                  <a:pt x="688" y="335"/>
                </a:cubicBezTo>
                <a:cubicBezTo>
                  <a:pt x="688" y="337"/>
                  <a:pt x="687" y="338"/>
                  <a:pt x="685" y="339"/>
                </a:cubicBezTo>
                <a:close/>
                <a:moveTo>
                  <a:pt x="726" y="262"/>
                </a:moveTo>
                <a:cubicBezTo>
                  <a:pt x="726" y="262"/>
                  <a:pt x="727" y="263"/>
                  <a:pt x="727" y="263"/>
                </a:cubicBezTo>
                <a:cubicBezTo>
                  <a:pt x="727" y="264"/>
                  <a:pt x="726" y="265"/>
                  <a:pt x="726" y="265"/>
                </a:cubicBezTo>
                <a:cubicBezTo>
                  <a:pt x="726" y="265"/>
                  <a:pt x="726" y="265"/>
                  <a:pt x="726" y="265"/>
                </a:cubicBezTo>
                <a:cubicBezTo>
                  <a:pt x="725" y="266"/>
                  <a:pt x="725" y="266"/>
                  <a:pt x="725" y="266"/>
                </a:cubicBezTo>
                <a:cubicBezTo>
                  <a:pt x="726" y="265"/>
                  <a:pt x="726" y="265"/>
                  <a:pt x="726" y="265"/>
                </a:cubicBezTo>
                <a:cubicBezTo>
                  <a:pt x="726" y="265"/>
                  <a:pt x="726" y="265"/>
                  <a:pt x="726" y="265"/>
                </a:cubicBezTo>
                <a:cubicBezTo>
                  <a:pt x="725" y="264"/>
                  <a:pt x="725" y="264"/>
                  <a:pt x="725" y="263"/>
                </a:cubicBezTo>
                <a:cubicBezTo>
                  <a:pt x="725" y="263"/>
                  <a:pt x="726" y="263"/>
                  <a:pt x="726" y="262"/>
                </a:cubicBezTo>
                <a:close/>
                <a:moveTo>
                  <a:pt x="671" y="220"/>
                </a:moveTo>
                <a:cubicBezTo>
                  <a:pt x="672" y="219"/>
                  <a:pt x="672" y="219"/>
                  <a:pt x="672" y="219"/>
                </a:cubicBezTo>
                <a:cubicBezTo>
                  <a:pt x="672" y="219"/>
                  <a:pt x="672" y="219"/>
                  <a:pt x="672" y="220"/>
                </a:cubicBezTo>
                <a:cubicBezTo>
                  <a:pt x="672" y="220"/>
                  <a:pt x="671" y="220"/>
                  <a:pt x="671" y="220"/>
                </a:cubicBezTo>
                <a:close/>
                <a:moveTo>
                  <a:pt x="639" y="231"/>
                </a:moveTo>
                <a:cubicBezTo>
                  <a:pt x="640" y="231"/>
                  <a:pt x="640" y="231"/>
                  <a:pt x="640" y="231"/>
                </a:cubicBezTo>
                <a:cubicBezTo>
                  <a:pt x="639" y="232"/>
                  <a:pt x="639" y="232"/>
                  <a:pt x="639" y="232"/>
                </a:cubicBezTo>
                <a:lnTo>
                  <a:pt x="639" y="231"/>
                </a:lnTo>
                <a:close/>
                <a:moveTo>
                  <a:pt x="489" y="157"/>
                </a:moveTo>
                <a:cubicBezTo>
                  <a:pt x="489" y="157"/>
                  <a:pt x="489" y="157"/>
                  <a:pt x="489" y="157"/>
                </a:cubicBezTo>
                <a:cubicBezTo>
                  <a:pt x="489" y="157"/>
                  <a:pt x="489" y="157"/>
                  <a:pt x="489" y="157"/>
                </a:cubicBezTo>
                <a:cubicBezTo>
                  <a:pt x="489" y="157"/>
                  <a:pt x="489" y="157"/>
                  <a:pt x="489" y="157"/>
                </a:cubicBezTo>
                <a:cubicBezTo>
                  <a:pt x="489" y="157"/>
                  <a:pt x="489" y="157"/>
                  <a:pt x="489" y="157"/>
                </a:cubicBezTo>
                <a:close/>
                <a:moveTo>
                  <a:pt x="489" y="157"/>
                </a:moveTo>
                <a:cubicBezTo>
                  <a:pt x="488" y="158"/>
                  <a:pt x="487" y="158"/>
                  <a:pt x="485" y="158"/>
                </a:cubicBezTo>
                <a:cubicBezTo>
                  <a:pt x="484" y="158"/>
                  <a:pt x="482" y="158"/>
                  <a:pt x="480" y="159"/>
                </a:cubicBezTo>
                <a:cubicBezTo>
                  <a:pt x="480" y="159"/>
                  <a:pt x="480" y="159"/>
                  <a:pt x="479" y="160"/>
                </a:cubicBezTo>
                <a:cubicBezTo>
                  <a:pt x="476" y="162"/>
                  <a:pt x="471" y="163"/>
                  <a:pt x="467" y="165"/>
                </a:cubicBezTo>
                <a:cubicBezTo>
                  <a:pt x="465" y="166"/>
                  <a:pt x="464" y="167"/>
                  <a:pt x="463" y="169"/>
                </a:cubicBezTo>
                <a:cubicBezTo>
                  <a:pt x="463" y="170"/>
                  <a:pt x="462" y="171"/>
                  <a:pt x="462" y="171"/>
                </a:cubicBezTo>
                <a:cubicBezTo>
                  <a:pt x="460" y="172"/>
                  <a:pt x="459" y="172"/>
                  <a:pt x="458" y="173"/>
                </a:cubicBezTo>
                <a:cubicBezTo>
                  <a:pt x="456" y="174"/>
                  <a:pt x="455" y="176"/>
                  <a:pt x="454" y="178"/>
                </a:cubicBezTo>
                <a:cubicBezTo>
                  <a:pt x="454" y="179"/>
                  <a:pt x="455" y="181"/>
                  <a:pt x="456" y="182"/>
                </a:cubicBezTo>
                <a:cubicBezTo>
                  <a:pt x="456" y="182"/>
                  <a:pt x="456" y="182"/>
                  <a:pt x="456" y="183"/>
                </a:cubicBezTo>
                <a:cubicBezTo>
                  <a:pt x="456" y="184"/>
                  <a:pt x="457" y="185"/>
                  <a:pt x="459" y="185"/>
                </a:cubicBezTo>
                <a:cubicBezTo>
                  <a:pt x="461" y="185"/>
                  <a:pt x="464" y="185"/>
                  <a:pt x="466" y="186"/>
                </a:cubicBezTo>
                <a:cubicBezTo>
                  <a:pt x="467" y="186"/>
                  <a:pt x="467" y="186"/>
                  <a:pt x="467" y="186"/>
                </a:cubicBezTo>
                <a:cubicBezTo>
                  <a:pt x="467" y="187"/>
                  <a:pt x="467" y="187"/>
                  <a:pt x="466" y="187"/>
                </a:cubicBezTo>
                <a:cubicBezTo>
                  <a:pt x="463" y="188"/>
                  <a:pt x="460" y="188"/>
                  <a:pt x="457" y="188"/>
                </a:cubicBezTo>
                <a:cubicBezTo>
                  <a:pt x="455" y="188"/>
                  <a:pt x="454" y="189"/>
                  <a:pt x="452" y="190"/>
                </a:cubicBezTo>
                <a:cubicBezTo>
                  <a:pt x="452" y="190"/>
                  <a:pt x="451" y="191"/>
                  <a:pt x="451" y="192"/>
                </a:cubicBezTo>
                <a:cubicBezTo>
                  <a:pt x="451" y="193"/>
                  <a:pt x="451" y="194"/>
                  <a:pt x="451" y="196"/>
                </a:cubicBezTo>
                <a:cubicBezTo>
                  <a:pt x="452" y="199"/>
                  <a:pt x="452" y="200"/>
                  <a:pt x="456" y="201"/>
                </a:cubicBezTo>
                <a:cubicBezTo>
                  <a:pt x="461" y="202"/>
                  <a:pt x="466" y="203"/>
                  <a:pt x="471" y="203"/>
                </a:cubicBezTo>
                <a:cubicBezTo>
                  <a:pt x="471" y="203"/>
                  <a:pt x="472" y="203"/>
                  <a:pt x="473" y="203"/>
                </a:cubicBezTo>
                <a:cubicBezTo>
                  <a:pt x="476" y="206"/>
                  <a:pt x="480" y="208"/>
                  <a:pt x="482" y="212"/>
                </a:cubicBezTo>
                <a:cubicBezTo>
                  <a:pt x="482" y="213"/>
                  <a:pt x="482" y="213"/>
                  <a:pt x="482" y="213"/>
                </a:cubicBezTo>
                <a:cubicBezTo>
                  <a:pt x="481" y="213"/>
                  <a:pt x="481" y="213"/>
                  <a:pt x="481" y="213"/>
                </a:cubicBezTo>
                <a:cubicBezTo>
                  <a:pt x="476" y="213"/>
                  <a:pt x="472" y="211"/>
                  <a:pt x="468" y="210"/>
                </a:cubicBezTo>
                <a:cubicBezTo>
                  <a:pt x="467" y="209"/>
                  <a:pt x="465" y="208"/>
                  <a:pt x="464" y="208"/>
                </a:cubicBezTo>
                <a:cubicBezTo>
                  <a:pt x="460" y="207"/>
                  <a:pt x="455" y="207"/>
                  <a:pt x="451" y="207"/>
                </a:cubicBezTo>
                <a:cubicBezTo>
                  <a:pt x="449" y="208"/>
                  <a:pt x="448" y="209"/>
                  <a:pt x="448" y="211"/>
                </a:cubicBezTo>
                <a:cubicBezTo>
                  <a:pt x="447" y="213"/>
                  <a:pt x="446" y="215"/>
                  <a:pt x="447" y="217"/>
                </a:cubicBezTo>
                <a:cubicBezTo>
                  <a:pt x="447" y="222"/>
                  <a:pt x="449" y="225"/>
                  <a:pt x="453" y="226"/>
                </a:cubicBezTo>
                <a:cubicBezTo>
                  <a:pt x="455" y="226"/>
                  <a:pt x="457" y="227"/>
                  <a:pt x="459" y="228"/>
                </a:cubicBezTo>
                <a:cubicBezTo>
                  <a:pt x="459" y="228"/>
                  <a:pt x="460" y="229"/>
                  <a:pt x="460" y="230"/>
                </a:cubicBezTo>
                <a:cubicBezTo>
                  <a:pt x="460" y="231"/>
                  <a:pt x="459" y="232"/>
                  <a:pt x="458" y="234"/>
                </a:cubicBezTo>
                <a:cubicBezTo>
                  <a:pt x="458" y="235"/>
                  <a:pt x="457" y="235"/>
                  <a:pt x="458" y="236"/>
                </a:cubicBezTo>
                <a:cubicBezTo>
                  <a:pt x="458" y="238"/>
                  <a:pt x="458" y="240"/>
                  <a:pt x="459" y="241"/>
                </a:cubicBezTo>
                <a:cubicBezTo>
                  <a:pt x="459" y="242"/>
                  <a:pt x="460" y="242"/>
                  <a:pt x="460" y="242"/>
                </a:cubicBezTo>
                <a:cubicBezTo>
                  <a:pt x="461" y="243"/>
                  <a:pt x="462" y="242"/>
                  <a:pt x="463" y="243"/>
                </a:cubicBezTo>
                <a:cubicBezTo>
                  <a:pt x="467" y="243"/>
                  <a:pt x="471" y="242"/>
                  <a:pt x="475" y="244"/>
                </a:cubicBezTo>
                <a:cubicBezTo>
                  <a:pt x="477" y="244"/>
                  <a:pt x="479" y="244"/>
                  <a:pt x="481" y="243"/>
                </a:cubicBezTo>
                <a:cubicBezTo>
                  <a:pt x="483" y="242"/>
                  <a:pt x="484" y="242"/>
                  <a:pt x="485" y="241"/>
                </a:cubicBezTo>
                <a:cubicBezTo>
                  <a:pt x="487" y="240"/>
                  <a:pt x="489" y="239"/>
                  <a:pt x="491" y="240"/>
                </a:cubicBezTo>
                <a:cubicBezTo>
                  <a:pt x="494" y="240"/>
                  <a:pt x="496" y="239"/>
                  <a:pt x="498" y="238"/>
                </a:cubicBezTo>
                <a:cubicBezTo>
                  <a:pt x="499" y="237"/>
                  <a:pt x="500" y="237"/>
                  <a:pt x="501" y="236"/>
                </a:cubicBezTo>
                <a:cubicBezTo>
                  <a:pt x="501" y="236"/>
                  <a:pt x="502" y="236"/>
                  <a:pt x="502" y="237"/>
                </a:cubicBezTo>
                <a:cubicBezTo>
                  <a:pt x="502" y="237"/>
                  <a:pt x="503" y="237"/>
                  <a:pt x="503" y="238"/>
                </a:cubicBezTo>
                <a:cubicBezTo>
                  <a:pt x="503" y="239"/>
                  <a:pt x="504" y="240"/>
                  <a:pt x="506" y="241"/>
                </a:cubicBezTo>
                <a:cubicBezTo>
                  <a:pt x="508" y="241"/>
                  <a:pt x="507" y="244"/>
                  <a:pt x="508" y="245"/>
                </a:cubicBezTo>
                <a:cubicBezTo>
                  <a:pt x="508" y="245"/>
                  <a:pt x="508" y="245"/>
                  <a:pt x="509" y="246"/>
                </a:cubicBezTo>
                <a:cubicBezTo>
                  <a:pt x="511" y="246"/>
                  <a:pt x="514" y="247"/>
                  <a:pt x="517" y="248"/>
                </a:cubicBezTo>
                <a:cubicBezTo>
                  <a:pt x="520" y="249"/>
                  <a:pt x="523" y="249"/>
                  <a:pt x="526" y="248"/>
                </a:cubicBezTo>
                <a:cubicBezTo>
                  <a:pt x="527" y="247"/>
                  <a:pt x="528" y="247"/>
                  <a:pt x="529" y="245"/>
                </a:cubicBezTo>
                <a:cubicBezTo>
                  <a:pt x="530" y="242"/>
                  <a:pt x="530" y="240"/>
                  <a:pt x="528" y="237"/>
                </a:cubicBezTo>
                <a:cubicBezTo>
                  <a:pt x="528" y="237"/>
                  <a:pt x="528" y="237"/>
                  <a:pt x="527" y="237"/>
                </a:cubicBezTo>
                <a:cubicBezTo>
                  <a:pt x="527" y="238"/>
                  <a:pt x="526" y="239"/>
                  <a:pt x="526" y="239"/>
                </a:cubicBezTo>
                <a:cubicBezTo>
                  <a:pt x="525" y="239"/>
                  <a:pt x="525" y="239"/>
                  <a:pt x="525" y="239"/>
                </a:cubicBezTo>
                <a:cubicBezTo>
                  <a:pt x="524" y="238"/>
                  <a:pt x="524" y="238"/>
                  <a:pt x="525" y="238"/>
                </a:cubicBezTo>
                <a:cubicBezTo>
                  <a:pt x="526" y="237"/>
                  <a:pt x="527" y="237"/>
                  <a:pt x="527" y="237"/>
                </a:cubicBezTo>
                <a:cubicBezTo>
                  <a:pt x="527" y="237"/>
                  <a:pt x="528" y="237"/>
                  <a:pt x="528" y="237"/>
                </a:cubicBezTo>
                <a:cubicBezTo>
                  <a:pt x="528" y="237"/>
                  <a:pt x="528" y="237"/>
                  <a:pt x="528" y="237"/>
                </a:cubicBezTo>
                <a:cubicBezTo>
                  <a:pt x="528" y="237"/>
                  <a:pt x="528" y="237"/>
                  <a:pt x="528" y="237"/>
                </a:cubicBezTo>
                <a:cubicBezTo>
                  <a:pt x="528" y="237"/>
                  <a:pt x="529" y="236"/>
                  <a:pt x="529" y="235"/>
                </a:cubicBezTo>
                <a:cubicBezTo>
                  <a:pt x="530" y="235"/>
                  <a:pt x="531" y="234"/>
                  <a:pt x="532" y="235"/>
                </a:cubicBezTo>
                <a:cubicBezTo>
                  <a:pt x="533" y="237"/>
                  <a:pt x="535" y="237"/>
                  <a:pt x="536" y="239"/>
                </a:cubicBezTo>
                <a:cubicBezTo>
                  <a:pt x="539" y="238"/>
                  <a:pt x="540" y="237"/>
                  <a:pt x="541" y="234"/>
                </a:cubicBezTo>
                <a:cubicBezTo>
                  <a:pt x="542" y="233"/>
                  <a:pt x="542" y="231"/>
                  <a:pt x="541" y="229"/>
                </a:cubicBezTo>
                <a:cubicBezTo>
                  <a:pt x="540" y="228"/>
                  <a:pt x="540" y="228"/>
                  <a:pt x="539" y="227"/>
                </a:cubicBezTo>
                <a:cubicBezTo>
                  <a:pt x="537" y="225"/>
                  <a:pt x="537" y="224"/>
                  <a:pt x="536" y="222"/>
                </a:cubicBezTo>
                <a:cubicBezTo>
                  <a:pt x="536" y="220"/>
                  <a:pt x="535" y="219"/>
                  <a:pt x="533" y="217"/>
                </a:cubicBezTo>
                <a:cubicBezTo>
                  <a:pt x="531" y="216"/>
                  <a:pt x="531" y="213"/>
                  <a:pt x="530" y="211"/>
                </a:cubicBezTo>
                <a:cubicBezTo>
                  <a:pt x="530" y="209"/>
                  <a:pt x="530" y="208"/>
                  <a:pt x="531" y="207"/>
                </a:cubicBezTo>
                <a:cubicBezTo>
                  <a:pt x="534" y="204"/>
                  <a:pt x="535" y="201"/>
                  <a:pt x="535" y="198"/>
                </a:cubicBezTo>
                <a:cubicBezTo>
                  <a:pt x="535" y="196"/>
                  <a:pt x="535" y="195"/>
                  <a:pt x="535" y="193"/>
                </a:cubicBezTo>
                <a:cubicBezTo>
                  <a:pt x="537" y="189"/>
                  <a:pt x="539" y="185"/>
                  <a:pt x="540" y="181"/>
                </a:cubicBezTo>
                <a:cubicBezTo>
                  <a:pt x="541" y="180"/>
                  <a:pt x="542" y="179"/>
                  <a:pt x="543" y="178"/>
                </a:cubicBezTo>
                <a:cubicBezTo>
                  <a:pt x="547" y="176"/>
                  <a:pt x="550" y="173"/>
                  <a:pt x="553" y="170"/>
                </a:cubicBezTo>
                <a:cubicBezTo>
                  <a:pt x="554" y="170"/>
                  <a:pt x="554" y="168"/>
                  <a:pt x="554" y="167"/>
                </a:cubicBezTo>
                <a:cubicBezTo>
                  <a:pt x="554" y="164"/>
                  <a:pt x="553" y="162"/>
                  <a:pt x="550" y="162"/>
                </a:cubicBezTo>
                <a:cubicBezTo>
                  <a:pt x="548" y="161"/>
                  <a:pt x="547" y="160"/>
                  <a:pt x="545" y="160"/>
                </a:cubicBezTo>
                <a:cubicBezTo>
                  <a:pt x="543" y="160"/>
                  <a:pt x="541" y="161"/>
                  <a:pt x="540" y="162"/>
                </a:cubicBezTo>
                <a:cubicBezTo>
                  <a:pt x="538" y="164"/>
                  <a:pt x="539" y="165"/>
                  <a:pt x="539" y="166"/>
                </a:cubicBezTo>
                <a:cubicBezTo>
                  <a:pt x="540" y="168"/>
                  <a:pt x="539" y="170"/>
                  <a:pt x="540" y="172"/>
                </a:cubicBezTo>
                <a:cubicBezTo>
                  <a:pt x="540" y="172"/>
                  <a:pt x="540" y="172"/>
                  <a:pt x="540" y="172"/>
                </a:cubicBezTo>
                <a:cubicBezTo>
                  <a:pt x="540" y="173"/>
                  <a:pt x="540" y="173"/>
                  <a:pt x="540" y="173"/>
                </a:cubicBezTo>
                <a:cubicBezTo>
                  <a:pt x="540" y="172"/>
                  <a:pt x="540" y="172"/>
                  <a:pt x="540" y="172"/>
                </a:cubicBezTo>
                <a:cubicBezTo>
                  <a:pt x="540" y="172"/>
                  <a:pt x="540" y="172"/>
                  <a:pt x="540" y="172"/>
                </a:cubicBezTo>
                <a:cubicBezTo>
                  <a:pt x="539" y="172"/>
                  <a:pt x="539" y="171"/>
                  <a:pt x="539" y="171"/>
                </a:cubicBezTo>
                <a:cubicBezTo>
                  <a:pt x="538" y="169"/>
                  <a:pt x="538" y="168"/>
                  <a:pt x="536" y="168"/>
                </a:cubicBezTo>
                <a:cubicBezTo>
                  <a:pt x="535" y="168"/>
                  <a:pt x="534" y="167"/>
                  <a:pt x="534" y="167"/>
                </a:cubicBezTo>
                <a:cubicBezTo>
                  <a:pt x="531" y="165"/>
                  <a:pt x="530" y="167"/>
                  <a:pt x="529" y="168"/>
                </a:cubicBezTo>
                <a:cubicBezTo>
                  <a:pt x="528" y="170"/>
                  <a:pt x="527" y="171"/>
                  <a:pt x="526" y="172"/>
                </a:cubicBezTo>
                <a:cubicBezTo>
                  <a:pt x="525" y="176"/>
                  <a:pt x="524" y="180"/>
                  <a:pt x="523" y="183"/>
                </a:cubicBezTo>
                <a:cubicBezTo>
                  <a:pt x="521" y="186"/>
                  <a:pt x="520" y="190"/>
                  <a:pt x="519" y="194"/>
                </a:cubicBezTo>
                <a:cubicBezTo>
                  <a:pt x="519" y="194"/>
                  <a:pt x="519" y="194"/>
                  <a:pt x="519" y="194"/>
                </a:cubicBezTo>
                <a:cubicBezTo>
                  <a:pt x="519" y="195"/>
                  <a:pt x="518" y="195"/>
                  <a:pt x="518" y="195"/>
                </a:cubicBezTo>
                <a:cubicBezTo>
                  <a:pt x="518" y="196"/>
                  <a:pt x="517" y="196"/>
                  <a:pt x="516" y="196"/>
                </a:cubicBezTo>
                <a:cubicBezTo>
                  <a:pt x="515" y="196"/>
                  <a:pt x="515" y="195"/>
                  <a:pt x="515" y="194"/>
                </a:cubicBezTo>
                <a:cubicBezTo>
                  <a:pt x="516" y="191"/>
                  <a:pt x="516" y="188"/>
                  <a:pt x="518" y="185"/>
                </a:cubicBezTo>
                <a:cubicBezTo>
                  <a:pt x="519" y="181"/>
                  <a:pt x="520" y="177"/>
                  <a:pt x="518" y="172"/>
                </a:cubicBezTo>
                <a:cubicBezTo>
                  <a:pt x="518" y="171"/>
                  <a:pt x="517" y="171"/>
                  <a:pt x="517" y="170"/>
                </a:cubicBezTo>
                <a:cubicBezTo>
                  <a:pt x="516" y="169"/>
                  <a:pt x="514" y="170"/>
                  <a:pt x="514" y="171"/>
                </a:cubicBezTo>
                <a:cubicBezTo>
                  <a:pt x="513" y="173"/>
                  <a:pt x="513" y="175"/>
                  <a:pt x="513" y="177"/>
                </a:cubicBezTo>
                <a:cubicBezTo>
                  <a:pt x="512" y="178"/>
                  <a:pt x="512" y="178"/>
                  <a:pt x="511" y="178"/>
                </a:cubicBezTo>
                <a:cubicBezTo>
                  <a:pt x="508" y="177"/>
                  <a:pt x="506" y="177"/>
                  <a:pt x="503" y="177"/>
                </a:cubicBezTo>
                <a:cubicBezTo>
                  <a:pt x="502" y="177"/>
                  <a:pt x="502" y="177"/>
                  <a:pt x="502" y="177"/>
                </a:cubicBezTo>
                <a:cubicBezTo>
                  <a:pt x="502" y="177"/>
                  <a:pt x="503" y="177"/>
                  <a:pt x="503" y="176"/>
                </a:cubicBezTo>
                <a:cubicBezTo>
                  <a:pt x="504" y="176"/>
                  <a:pt x="506" y="175"/>
                  <a:pt x="507" y="174"/>
                </a:cubicBezTo>
                <a:cubicBezTo>
                  <a:pt x="508" y="174"/>
                  <a:pt x="508" y="172"/>
                  <a:pt x="508" y="171"/>
                </a:cubicBezTo>
                <a:cubicBezTo>
                  <a:pt x="507" y="169"/>
                  <a:pt x="505" y="167"/>
                  <a:pt x="503" y="166"/>
                </a:cubicBezTo>
                <a:cubicBezTo>
                  <a:pt x="501" y="164"/>
                  <a:pt x="500" y="164"/>
                  <a:pt x="498" y="165"/>
                </a:cubicBezTo>
                <a:cubicBezTo>
                  <a:pt x="497" y="166"/>
                  <a:pt x="496" y="167"/>
                  <a:pt x="495" y="168"/>
                </a:cubicBezTo>
                <a:cubicBezTo>
                  <a:pt x="495" y="168"/>
                  <a:pt x="494" y="168"/>
                  <a:pt x="493" y="168"/>
                </a:cubicBezTo>
                <a:cubicBezTo>
                  <a:pt x="492" y="168"/>
                  <a:pt x="492" y="168"/>
                  <a:pt x="493" y="166"/>
                </a:cubicBezTo>
                <a:cubicBezTo>
                  <a:pt x="494" y="164"/>
                  <a:pt x="496" y="163"/>
                  <a:pt x="497" y="161"/>
                </a:cubicBezTo>
                <a:cubicBezTo>
                  <a:pt x="498" y="159"/>
                  <a:pt x="497" y="157"/>
                  <a:pt x="496" y="156"/>
                </a:cubicBezTo>
                <a:cubicBezTo>
                  <a:pt x="495" y="156"/>
                  <a:pt x="495" y="155"/>
                  <a:pt x="494" y="155"/>
                </a:cubicBezTo>
                <a:cubicBezTo>
                  <a:pt x="495" y="155"/>
                  <a:pt x="495" y="155"/>
                  <a:pt x="495" y="155"/>
                </a:cubicBezTo>
                <a:cubicBezTo>
                  <a:pt x="494" y="155"/>
                  <a:pt x="494" y="155"/>
                  <a:pt x="494" y="155"/>
                </a:cubicBezTo>
                <a:cubicBezTo>
                  <a:pt x="494" y="155"/>
                  <a:pt x="494" y="155"/>
                  <a:pt x="494" y="155"/>
                </a:cubicBezTo>
                <a:cubicBezTo>
                  <a:pt x="493" y="157"/>
                  <a:pt x="491" y="156"/>
                  <a:pt x="489" y="157"/>
                </a:cubicBezTo>
                <a:close/>
                <a:moveTo>
                  <a:pt x="2194" y="990"/>
                </a:moveTo>
                <a:cubicBezTo>
                  <a:pt x="2194" y="990"/>
                  <a:pt x="2194" y="990"/>
                  <a:pt x="2193" y="990"/>
                </a:cubicBezTo>
                <a:cubicBezTo>
                  <a:pt x="2192" y="989"/>
                  <a:pt x="2190" y="988"/>
                  <a:pt x="2189" y="986"/>
                </a:cubicBezTo>
                <a:cubicBezTo>
                  <a:pt x="2188" y="985"/>
                  <a:pt x="2187" y="983"/>
                  <a:pt x="2186" y="982"/>
                </a:cubicBezTo>
                <a:cubicBezTo>
                  <a:pt x="2185" y="981"/>
                  <a:pt x="2184" y="980"/>
                  <a:pt x="2183" y="979"/>
                </a:cubicBezTo>
                <a:cubicBezTo>
                  <a:pt x="2182" y="978"/>
                  <a:pt x="2181" y="976"/>
                  <a:pt x="2180" y="975"/>
                </a:cubicBezTo>
                <a:cubicBezTo>
                  <a:pt x="2179" y="974"/>
                  <a:pt x="2180" y="973"/>
                  <a:pt x="2181" y="972"/>
                </a:cubicBezTo>
                <a:cubicBezTo>
                  <a:pt x="2181" y="972"/>
                  <a:pt x="2182" y="971"/>
                  <a:pt x="2183" y="971"/>
                </a:cubicBezTo>
                <a:cubicBezTo>
                  <a:pt x="2184" y="970"/>
                  <a:pt x="2184" y="967"/>
                  <a:pt x="2182" y="966"/>
                </a:cubicBezTo>
                <a:cubicBezTo>
                  <a:pt x="2182" y="966"/>
                  <a:pt x="2181" y="965"/>
                  <a:pt x="2180" y="965"/>
                </a:cubicBezTo>
                <a:cubicBezTo>
                  <a:pt x="2178" y="964"/>
                  <a:pt x="2176" y="963"/>
                  <a:pt x="2174" y="963"/>
                </a:cubicBezTo>
                <a:cubicBezTo>
                  <a:pt x="2172" y="962"/>
                  <a:pt x="2170" y="960"/>
                  <a:pt x="2170" y="957"/>
                </a:cubicBezTo>
                <a:cubicBezTo>
                  <a:pt x="2170" y="956"/>
                  <a:pt x="2168" y="955"/>
                  <a:pt x="2168" y="955"/>
                </a:cubicBezTo>
                <a:cubicBezTo>
                  <a:pt x="2162" y="950"/>
                  <a:pt x="2156" y="947"/>
                  <a:pt x="2149" y="945"/>
                </a:cubicBezTo>
                <a:cubicBezTo>
                  <a:pt x="2146" y="944"/>
                  <a:pt x="2143" y="943"/>
                  <a:pt x="2140" y="942"/>
                </a:cubicBezTo>
                <a:cubicBezTo>
                  <a:pt x="2137" y="941"/>
                  <a:pt x="2134" y="939"/>
                  <a:pt x="2130" y="938"/>
                </a:cubicBezTo>
                <a:cubicBezTo>
                  <a:pt x="2125" y="937"/>
                  <a:pt x="2121" y="935"/>
                  <a:pt x="2116" y="933"/>
                </a:cubicBezTo>
                <a:cubicBezTo>
                  <a:pt x="2112" y="932"/>
                  <a:pt x="2109" y="931"/>
                  <a:pt x="2106" y="935"/>
                </a:cubicBezTo>
                <a:cubicBezTo>
                  <a:pt x="2106" y="936"/>
                  <a:pt x="2105" y="936"/>
                  <a:pt x="2105" y="936"/>
                </a:cubicBezTo>
                <a:cubicBezTo>
                  <a:pt x="2101" y="938"/>
                  <a:pt x="2098" y="941"/>
                  <a:pt x="2095" y="944"/>
                </a:cubicBezTo>
                <a:cubicBezTo>
                  <a:pt x="2095" y="945"/>
                  <a:pt x="2093" y="945"/>
                  <a:pt x="2092" y="945"/>
                </a:cubicBezTo>
                <a:cubicBezTo>
                  <a:pt x="2090" y="943"/>
                  <a:pt x="2089" y="941"/>
                  <a:pt x="2087" y="940"/>
                </a:cubicBezTo>
                <a:cubicBezTo>
                  <a:pt x="2086" y="939"/>
                  <a:pt x="2086" y="938"/>
                  <a:pt x="2086" y="937"/>
                </a:cubicBezTo>
                <a:cubicBezTo>
                  <a:pt x="2086" y="935"/>
                  <a:pt x="2086" y="934"/>
                  <a:pt x="2086" y="933"/>
                </a:cubicBezTo>
                <a:cubicBezTo>
                  <a:pt x="2087" y="931"/>
                  <a:pt x="2086" y="929"/>
                  <a:pt x="2085" y="927"/>
                </a:cubicBezTo>
                <a:cubicBezTo>
                  <a:pt x="2084" y="926"/>
                  <a:pt x="2082" y="926"/>
                  <a:pt x="2081" y="926"/>
                </a:cubicBezTo>
                <a:cubicBezTo>
                  <a:pt x="2079" y="925"/>
                  <a:pt x="2078" y="924"/>
                  <a:pt x="2076" y="924"/>
                </a:cubicBezTo>
                <a:cubicBezTo>
                  <a:pt x="2074" y="923"/>
                  <a:pt x="2073" y="923"/>
                  <a:pt x="2071" y="924"/>
                </a:cubicBezTo>
                <a:cubicBezTo>
                  <a:pt x="2068" y="926"/>
                  <a:pt x="2065" y="928"/>
                  <a:pt x="2062" y="928"/>
                </a:cubicBezTo>
                <a:cubicBezTo>
                  <a:pt x="2061" y="928"/>
                  <a:pt x="2061" y="929"/>
                  <a:pt x="2061" y="930"/>
                </a:cubicBezTo>
                <a:cubicBezTo>
                  <a:pt x="2061" y="930"/>
                  <a:pt x="2061" y="931"/>
                  <a:pt x="2062" y="931"/>
                </a:cubicBezTo>
                <a:cubicBezTo>
                  <a:pt x="2063" y="932"/>
                  <a:pt x="2064" y="932"/>
                  <a:pt x="2065" y="933"/>
                </a:cubicBezTo>
                <a:cubicBezTo>
                  <a:pt x="2066" y="933"/>
                  <a:pt x="2068" y="933"/>
                  <a:pt x="2068" y="935"/>
                </a:cubicBezTo>
                <a:cubicBezTo>
                  <a:pt x="2070" y="938"/>
                  <a:pt x="2072" y="939"/>
                  <a:pt x="2075" y="938"/>
                </a:cubicBezTo>
                <a:cubicBezTo>
                  <a:pt x="2077" y="938"/>
                  <a:pt x="2078" y="938"/>
                  <a:pt x="2080" y="938"/>
                </a:cubicBezTo>
                <a:cubicBezTo>
                  <a:pt x="2081" y="938"/>
                  <a:pt x="2081" y="939"/>
                  <a:pt x="2081" y="939"/>
                </a:cubicBezTo>
                <a:cubicBezTo>
                  <a:pt x="2081" y="939"/>
                  <a:pt x="2081" y="940"/>
                  <a:pt x="2081" y="940"/>
                </a:cubicBezTo>
                <a:cubicBezTo>
                  <a:pt x="2077" y="939"/>
                  <a:pt x="2075" y="942"/>
                  <a:pt x="2071" y="942"/>
                </a:cubicBezTo>
                <a:cubicBezTo>
                  <a:pt x="2071" y="942"/>
                  <a:pt x="2070" y="942"/>
                  <a:pt x="2071" y="943"/>
                </a:cubicBezTo>
                <a:cubicBezTo>
                  <a:pt x="2073" y="945"/>
                  <a:pt x="2074" y="948"/>
                  <a:pt x="2075" y="950"/>
                </a:cubicBezTo>
                <a:cubicBezTo>
                  <a:pt x="2075" y="952"/>
                  <a:pt x="2078" y="952"/>
                  <a:pt x="2079" y="951"/>
                </a:cubicBezTo>
                <a:cubicBezTo>
                  <a:pt x="2079" y="951"/>
                  <a:pt x="2080" y="950"/>
                  <a:pt x="2080" y="949"/>
                </a:cubicBezTo>
                <a:cubicBezTo>
                  <a:pt x="2081" y="949"/>
                  <a:pt x="2082" y="948"/>
                  <a:pt x="2082" y="949"/>
                </a:cubicBezTo>
                <a:cubicBezTo>
                  <a:pt x="2085" y="950"/>
                  <a:pt x="2087" y="951"/>
                  <a:pt x="2089" y="952"/>
                </a:cubicBezTo>
                <a:cubicBezTo>
                  <a:pt x="2091" y="953"/>
                  <a:pt x="2092" y="954"/>
                  <a:pt x="2094" y="955"/>
                </a:cubicBezTo>
                <a:cubicBezTo>
                  <a:pt x="2097" y="955"/>
                  <a:pt x="2099" y="956"/>
                  <a:pt x="2102" y="957"/>
                </a:cubicBezTo>
                <a:cubicBezTo>
                  <a:pt x="2104" y="958"/>
                  <a:pt x="2106" y="958"/>
                  <a:pt x="2107" y="959"/>
                </a:cubicBezTo>
                <a:cubicBezTo>
                  <a:pt x="2110" y="961"/>
                  <a:pt x="2113" y="962"/>
                  <a:pt x="2114" y="966"/>
                </a:cubicBezTo>
                <a:cubicBezTo>
                  <a:pt x="2114" y="968"/>
                  <a:pt x="2115" y="969"/>
                  <a:pt x="2116" y="970"/>
                </a:cubicBezTo>
                <a:cubicBezTo>
                  <a:pt x="2116" y="971"/>
                  <a:pt x="2117" y="972"/>
                  <a:pt x="2117" y="973"/>
                </a:cubicBezTo>
                <a:cubicBezTo>
                  <a:pt x="2118" y="974"/>
                  <a:pt x="2118" y="975"/>
                  <a:pt x="2117" y="976"/>
                </a:cubicBezTo>
                <a:cubicBezTo>
                  <a:pt x="2114" y="976"/>
                  <a:pt x="2112" y="978"/>
                  <a:pt x="2111" y="980"/>
                </a:cubicBezTo>
                <a:cubicBezTo>
                  <a:pt x="2110" y="982"/>
                  <a:pt x="2111" y="983"/>
                  <a:pt x="2113" y="984"/>
                </a:cubicBezTo>
                <a:cubicBezTo>
                  <a:pt x="2115" y="984"/>
                  <a:pt x="2118" y="983"/>
                  <a:pt x="2120" y="983"/>
                </a:cubicBezTo>
                <a:cubicBezTo>
                  <a:pt x="2123" y="982"/>
                  <a:pt x="2126" y="982"/>
                  <a:pt x="2128" y="985"/>
                </a:cubicBezTo>
                <a:cubicBezTo>
                  <a:pt x="2129" y="986"/>
                  <a:pt x="2129" y="987"/>
                  <a:pt x="2130" y="987"/>
                </a:cubicBezTo>
                <a:cubicBezTo>
                  <a:pt x="2131" y="989"/>
                  <a:pt x="2132" y="989"/>
                  <a:pt x="2134" y="989"/>
                </a:cubicBezTo>
                <a:cubicBezTo>
                  <a:pt x="2138" y="990"/>
                  <a:pt x="2141" y="990"/>
                  <a:pt x="2145" y="991"/>
                </a:cubicBezTo>
                <a:cubicBezTo>
                  <a:pt x="2146" y="991"/>
                  <a:pt x="2147" y="991"/>
                  <a:pt x="2149" y="990"/>
                </a:cubicBezTo>
                <a:cubicBezTo>
                  <a:pt x="2151" y="989"/>
                  <a:pt x="2151" y="988"/>
                  <a:pt x="2150" y="986"/>
                </a:cubicBezTo>
                <a:cubicBezTo>
                  <a:pt x="2150" y="985"/>
                  <a:pt x="2150" y="985"/>
                  <a:pt x="2150" y="984"/>
                </a:cubicBezTo>
                <a:cubicBezTo>
                  <a:pt x="2152" y="983"/>
                  <a:pt x="2154" y="981"/>
                  <a:pt x="2156" y="980"/>
                </a:cubicBezTo>
                <a:cubicBezTo>
                  <a:pt x="2158" y="978"/>
                  <a:pt x="2160" y="978"/>
                  <a:pt x="2162" y="979"/>
                </a:cubicBezTo>
                <a:cubicBezTo>
                  <a:pt x="2164" y="980"/>
                  <a:pt x="2166" y="981"/>
                  <a:pt x="2168" y="982"/>
                </a:cubicBezTo>
                <a:cubicBezTo>
                  <a:pt x="2169" y="982"/>
                  <a:pt x="2171" y="983"/>
                  <a:pt x="2172" y="985"/>
                </a:cubicBezTo>
                <a:cubicBezTo>
                  <a:pt x="2174" y="988"/>
                  <a:pt x="2177" y="991"/>
                  <a:pt x="2179" y="994"/>
                </a:cubicBezTo>
                <a:cubicBezTo>
                  <a:pt x="2181" y="997"/>
                  <a:pt x="2183" y="998"/>
                  <a:pt x="2186" y="998"/>
                </a:cubicBezTo>
                <a:cubicBezTo>
                  <a:pt x="2191" y="998"/>
                  <a:pt x="2195" y="999"/>
                  <a:pt x="2199" y="1001"/>
                </a:cubicBezTo>
                <a:cubicBezTo>
                  <a:pt x="2200" y="1001"/>
                  <a:pt x="2200" y="1001"/>
                  <a:pt x="2200" y="1001"/>
                </a:cubicBezTo>
                <a:cubicBezTo>
                  <a:pt x="2201" y="1001"/>
                  <a:pt x="2201" y="1001"/>
                  <a:pt x="2202" y="1001"/>
                </a:cubicBezTo>
                <a:cubicBezTo>
                  <a:pt x="2202" y="1000"/>
                  <a:pt x="2202" y="1000"/>
                  <a:pt x="2202" y="999"/>
                </a:cubicBezTo>
                <a:cubicBezTo>
                  <a:pt x="2202" y="998"/>
                  <a:pt x="2202" y="997"/>
                  <a:pt x="2200" y="996"/>
                </a:cubicBezTo>
                <a:cubicBezTo>
                  <a:pt x="2198" y="996"/>
                  <a:pt x="2199" y="994"/>
                  <a:pt x="2199" y="992"/>
                </a:cubicBezTo>
                <a:cubicBezTo>
                  <a:pt x="2197" y="992"/>
                  <a:pt x="2195" y="993"/>
                  <a:pt x="2194" y="990"/>
                </a:cubicBezTo>
                <a:close/>
                <a:moveTo>
                  <a:pt x="1903" y="919"/>
                </a:moveTo>
                <a:cubicBezTo>
                  <a:pt x="1904" y="922"/>
                  <a:pt x="1904" y="925"/>
                  <a:pt x="1905" y="928"/>
                </a:cubicBezTo>
                <a:cubicBezTo>
                  <a:pt x="1906" y="930"/>
                  <a:pt x="1906" y="932"/>
                  <a:pt x="1909" y="932"/>
                </a:cubicBezTo>
                <a:cubicBezTo>
                  <a:pt x="1909" y="932"/>
                  <a:pt x="1910" y="933"/>
                  <a:pt x="1910" y="933"/>
                </a:cubicBezTo>
                <a:cubicBezTo>
                  <a:pt x="1910" y="936"/>
                  <a:pt x="1911" y="938"/>
                  <a:pt x="1911" y="940"/>
                </a:cubicBezTo>
                <a:cubicBezTo>
                  <a:pt x="1912" y="943"/>
                  <a:pt x="1913" y="944"/>
                  <a:pt x="1915" y="944"/>
                </a:cubicBezTo>
                <a:cubicBezTo>
                  <a:pt x="1917" y="944"/>
                  <a:pt x="1918" y="944"/>
                  <a:pt x="1920" y="944"/>
                </a:cubicBezTo>
                <a:cubicBezTo>
                  <a:pt x="1921" y="944"/>
                  <a:pt x="1922" y="945"/>
                  <a:pt x="1923" y="946"/>
                </a:cubicBezTo>
                <a:cubicBezTo>
                  <a:pt x="1924" y="948"/>
                  <a:pt x="1925" y="948"/>
                  <a:pt x="1927" y="948"/>
                </a:cubicBezTo>
                <a:cubicBezTo>
                  <a:pt x="1928" y="947"/>
                  <a:pt x="1930" y="947"/>
                  <a:pt x="1932" y="946"/>
                </a:cubicBezTo>
                <a:cubicBezTo>
                  <a:pt x="1932" y="946"/>
                  <a:pt x="1933" y="946"/>
                  <a:pt x="1933" y="946"/>
                </a:cubicBezTo>
                <a:cubicBezTo>
                  <a:pt x="1936" y="947"/>
                  <a:pt x="1938" y="948"/>
                  <a:pt x="1941" y="949"/>
                </a:cubicBezTo>
                <a:cubicBezTo>
                  <a:pt x="1941" y="949"/>
                  <a:pt x="1942" y="950"/>
                  <a:pt x="1942" y="951"/>
                </a:cubicBezTo>
                <a:cubicBezTo>
                  <a:pt x="1943" y="952"/>
                  <a:pt x="1944" y="952"/>
                  <a:pt x="1945" y="952"/>
                </a:cubicBezTo>
                <a:cubicBezTo>
                  <a:pt x="1947" y="951"/>
                  <a:pt x="1948" y="951"/>
                  <a:pt x="1950" y="950"/>
                </a:cubicBezTo>
                <a:cubicBezTo>
                  <a:pt x="1951" y="950"/>
                  <a:pt x="1952" y="951"/>
                  <a:pt x="1953" y="951"/>
                </a:cubicBezTo>
                <a:cubicBezTo>
                  <a:pt x="1954" y="951"/>
                  <a:pt x="1955" y="950"/>
                  <a:pt x="1955" y="949"/>
                </a:cubicBezTo>
                <a:cubicBezTo>
                  <a:pt x="1955" y="949"/>
                  <a:pt x="1955" y="948"/>
                  <a:pt x="1955" y="948"/>
                </a:cubicBezTo>
                <a:cubicBezTo>
                  <a:pt x="1954" y="946"/>
                  <a:pt x="1954" y="944"/>
                  <a:pt x="1956" y="943"/>
                </a:cubicBezTo>
                <a:cubicBezTo>
                  <a:pt x="1956" y="941"/>
                  <a:pt x="1957" y="940"/>
                  <a:pt x="1956" y="938"/>
                </a:cubicBezTo>
                <a:cubicBezTo>
                  <a:pt x="1956" y="936"/>
                  <a:pt x="1957" y="934"/>
                  <a:pt x="1958" y="932"/>
                </a:cubicBezTo>
                <a:cubicBezTo>
                  <a:pt x="1961" y="929"/>
                  <a:pt x="1962" y="926"/>
                  <a:pt x="1963" y="923"/>
                </a:cubicBezTo>
                <a:cubicBezTo>
                  <a:pt x="1964" y="921"/>
                  <a:pt x="1965" y="920"/>
                  <a:pt x="1965" y="918"/>
                </a:cubicBezTo>
                <a:cubicBezTo>
                  <a:pt x="1966" y="917"/>
                  <a:pt x="1967" y="916"/>
                  <a:pt x="1968" y="916"/>
                </a:cubicBezTo>
                <a:cubicBezTo>
                  <a:pt x="1969" y="916"/>
                  <a:pt x="1970" y="916"/>
                  <a:pt x="1971" y="916"/>
                </a:cubicBezTo>
                <a:cubicBezTo>
                  <a:pt x="1971" y="916"/>
                  <a:pt x="1972" y="915"/>
                  <a:pt x="1972" y="915"/>
                </a:cubicBezTo>
                <a:cubicBezTo>
                  <a:pt x="1973" y="915"/>
                  <a:pt x="1973" y="914"/>
                  <a:pt x="1973" y="913"/>
                </a:cubicBezTo>
                <a:cubicBezTo>
                  <a:pt x="1972" y="911"/>
                  <a:pt x="1969" y="910"/>
                  <a:pt x="1968" y="908"/>
                </a:cubicBezTo>
                <a:cubicBezTo>
                  <a:pt x="1967" y="907"/>
                  <a:pt x="1967" y="906"/>
                  <a:pt x="1967" y="905"/>
                </a:cubicBezTo>
                <a:cubicBezTo>
                  <a:pt x="1968" y="904"/>
                  <a:pt x="1968" y="903"/>
                  <a:pt x="1967" y="902"/>
                </a:cubicBezTo>
                <a:cubicBezTo>
                  <a:pt x="1964" y="899"/>
                  <a:pt x="1964" y="895"/>
                  <a:pt x="1966" y="892"/>
                </a:cubicBezTo>
                <a:cubicBezTo>
                  <a:pt x="1966" y="891"/>
                  <a:pt x="1967" y="890"/>
                  <a:pt x="1968" y="889"/>
                </a:cubicBezTo>
                <a:cubicBezTo>
                  <a:pt x="1969" y="889"/>
                  <a:pt x="1970" y="888"/>
                  <a:pt x="1970" y="887"/>
                </a:cubicBezTo>
                <a:cubicBezTo>
                  <a:pt x="1970" y="885"/>
                  <a:pt x="1971" y="885"/>
                  <a:pt x="1972" y="884"/>
                </a:cubicBezTo>
                <a:cubicBezTo>
                  <a:pt x="1973" y="884"/>
                  <a:pt x="1975" y="884"/>
                  <a:pt x="1975" y="883"/>
                </a:cubicBezTo>
                <a:cubicBezTo>
                  <a:pt x="1975" y="882"/>
                  <a:pt x="1975" y="882"/>
                  <a:pt x="1976" y="882"/>
                </a:cubicBezTo>
                <a:cubicBezTo>
                  <a:pt x="1975" y="882"/>
                  <a:pt x="1975" y="881"/>
                  <a:pt x="1975" y="881"/>
                </a:cubicBezTo>
                <a:cubicBezTo>
                  <a:pt x="1973" y="880"/>
                  <a:pt x="1971" y="879"/>
                  <a:pt x="1969" y="878"/>
                </a:cubicBezTo>
                <a:cubicBezTo>
                  <a:pt x="1967" y="877"/>
                  <a:pt x="1965" y="876"/>
                  <a:pt x="1965" y="873"/>
                </a:cubicBezTo>
                <a:cubicBezTo>
                  <a:pt x="1964" y="872"/>
                  <a:pt x="1962" y="870"/>
                  <a:pt x="1961" y="869"/>
                </a:cubicBezTo>
                <a:cubicBezTo>
                  <a:pt x="1961" y="869"/>
                  <a:pt x="1960" y="869"/>
                  <a:pt x="1959" y="869"/>
                </a:cubicBezTo>
                <a:cubicBezTo>
                  <a:pt x="1957" y="869"/>
                  <a:pt x="1956" y="870"/>
                  <a:pt x="1955" y="872"/>
                </a:cubicBezTo>
                <a:cubicBezTo>
                  <a:pt x="1954" y="873"/>
                  <a:pt x="1954" y="875"/>
                  <a:pt x="1953" y="876"/>
                </a:cubicBezTo>
                <a:cubicBezTo>
                  <a:pt x="1952" y="877"/>
                  <a:pt x="1952" y="878"/>
                  <a:pt x="1951" y="879"/>
                </a:cubicBezTo>
                <a:cubicBezTo>
                  <a:pt x="1949" y="880"/>
                  <a:pt x="1947" y="882"/>
                  <a:pt x="1944" y="883"/>
                </a:cubicBezTo>
                <a:cubicBezTo>
                  <a:pt x="1941" y="885"/>
                  <a:pt x="1938" y="887"/>
                  <a:pt x="1937" y="890"/>
                </a:cubicBezTo>
                <a:cubicBezTo>
                  <a:pt x="1936" y="891"/>
                  <a:pt x="1935" y="893"/>
                  <a:pt x="1934" y="894"/>
                </a:cubicBezTo>
                <a:cubicBezTo>
                  <a:pt x="1932" y="897"/>
                  <a:pt x="1929" y="899"/>
                  <a:pt x="1926" y="899"/>
                </a:cubicBezTo>
                <a:cubicBezTo>
                  <a:pt x="1923" y="900"/>
                  <a:pt x="1921" y="902"/>
                  <a:pt x="1920" y="905"/>
                </a:cubicBezTo>
                <a:cubicBezTo>
                  <a:pt x="1919" y="906"/>
                  <a:pt x="1919" y="907"/>
                  <a:pt x="1918" y="908"/>
                </a:cubicBezTo>
                <a:cubicBezTo>
                  <a:pt x="1918" y="909"/>
                  <a:pt x="1917" y="910"/>
                  <a:pt x="1915" y="909"/>
                </a:cubicBezTo>
                <a:cubicBezTo>
                  <a:pt x="1914" y="909"/>
                  <a:pt x="1912" y="908"/>
                  <a:pt x="1910" y="907"/>
                </a:cubicBezTo>
                <a:cubicBezTo>
                  <a:pt x="1908" y="907"/>
                  <a:pt x="1906" y="907"/>
                  <a:pt x="1905" y="909"/>
                </a:cubicBezTo>
                <a:cubicBezTo>
                  <a:pt x="1905" y="909"/>
                  <a:pt x="1904" y="910"/>
                  <a:pt x="1904" y="911"/>
                </a:cubicBezTo>
                <a:cubicBezTo>
                  <a:pt x="1903" y="913"/>
                  <a:pt x="1902" y="916"/>
                  <a:pt x="1903" y="919"/>
                </a:cubicBezTo>
                <a:close/>
                <a:moveTo>
                  <a:pt x="1467" y="1008"/>
                </a:moveTo>
                <a:cubicBezTo>
                  <a:pt x="1466" y="1008"/>
                  <a:pt x="1466" y="1008"/>
                  <a:pt x="1465" y="1008"/>
                </a:cubicBezTo>
                <a:cubicBezTo>
                  <a:pt x="1464" y="1010"/>
                  <a:pt x="1463" y="1011"/>
                  <a:pt x="1463" y="1013"/>
                </a:cubicBezTo>
                <a:cubicBezTo>
                  <a:pt x="1463" y="1015"/>
                  <a:pt x="1462" y="1016"/>
                  <a:pt x="1460" y="1017"/>
                </a:cubicBezTo>
                <a:cubicBezTo>
                  <a:pt x="1460" y="1018"/>
                  <a:pt x="1460" y="1018"/>
                  <a:pt x="1459" y="1019"/>
                </a:cubicBezTo>
                <a:cubicBezTo>
                  <a:pt x="1458" y="1020"/>
                  <a:pt x="1456" y="1020"/>
                  <a:pt x="1456" y="1023"/>
                </a:cubicBezTo>
                <a:cubicBezTo>
                  <a:pt x="1455" y="1025"/>
                  <a:pt x="1454" y="1027"/>
                  <a:pt x="1451" y="1029"/>
                </a:cubicBezTo>
                <a:cubicBezTo>
                  <a:pt x="1449" y="1030"/>
                  <a:pt x="1447" y="1032"/>
                  <a:pt x="1445" y="1033"/>
                </a:cubicBezTo>
                <a:cubicBezTo>
                  <a:pt x="1442" y="1034"/>
                  <a:pt x="1440" y="1035"/>
                  <a:pt x="1437" y="1036"/>
                </a:cubicBezTo>
                <a:cubicBezTo>
                  <a:pt x="1437" y="1036"/>
                  <a:pt x="1437" y="1036"/>
                  <a:pt x="1436" y="1036"/>
                </a:cubicBezTo>
                <a:cubicBezTo>
                  <a:pt x="1434" y="1037"/>
                  <a:pt x="1432" y="1038"/>
                  <a:pt x="1429" y="1039"/>
                </a:cubicBezTo>
                <a:cubicBezTo>
                  <a:pt x="1428" y="1041"/>
                  <a:pt x="1428" y="1043"/>
                  <a:pt x="1427" y="1044"/>
                </a:cubicBezTo>
                <a:cubicBezTo>
                  <a:pt x="1424" y="1048"/>
                  <a:pt x="1424" y="1051"/>
                  <a:pt x="1426" y="1055"/>
                </a:cubicBezTo>
                <a:cubicBezTo>
                  <a:pt x="1426" y="1056"/>
                  <a:pt x="1426" y="1057"/>
                  <a:pt x="1427" y="1058"/>
                </a:cubicBezTo>
                <a:cubicBezTo>
                  <a:pt x="1428" y="1062"/>
                  <a:pt x="1428" y="1065"/>
                  <a:pt x="1426" y="1068"/>
                </a:cubicBezTo>
                <a:cubicBezTo>
                  <a:pt x="1424" y="1070"/>
                  <a:pt x="1422" y="1074"/>
                  <a:pt x="1420" y="1076"/>
                </a:cubicBezTo>
                <a:cubicBezTo>
                  <a:pt x="1418" y="1080"/>
                  <a:pt x="1417" y="1084"/>
                  <a:pt x="1418" y="1088"/>
                </a:cubicBezTo>
                <a:cubicBezTo>
                  <a:pt x="1419" y="1090"/>
                  <a:pt x="1419" y="1092"/>
                  <a:pt x="1419" y="1094"/>
                </a:cubicBezTo>
                <a:cubicBezTo>
                  <a:pt x="1419" y="1096"/>
                  <a:pt x="1419" y="1097"/>
                  <a:pt x="1419" y="1099"/>
                </a:cubicBezTo>
                <a:cubicBezTo>
                  <a:pt x="1420" y="1100"/>
                  <a:pt x="1420" y="1101"/>
                  <a:pt x="1421" y="1102"/>
                </a:cubicBezTo>
                <a:cubicBezTo>
                  <a:pt x="1423" y="1106"/>
                  <a:pt x="1426" y="1108"/>
                  <a:pt x="1430" y="1109"/>
                </a:cubicBezTo>
                <a:cubicBezTo>
                  <a:pt x="1432" y="1110"/>
                  <a:pt x="1433" y="1108"/>
                  <a:pt x="1435" y="1107"/>
                </a:cubicBezTo>
                <a:cubicBezTo>
                  <a:pt x="1437" y="1107"/>
                  <a:pt x="1438" y="1107"/>
                  <a:pt x="1440" y="1107"/>
                </a:cubicBezTo>
                <a:cubicBezTo>
                  <a:pt x="1443" y="1106"/>
                  <a:pt x="1445" y="1105"/>
                  <a:pt x="1446" y="1102"/>
                </a:cubicBezTo>
                <a:cubicBezTo>
                  <a:pt x="1447" y="1100"/>
                  <a:pt x="1448" y="1098"/>
                  <a:pt x="1449" y="1095"/>
                </a:cubicBezTo>
                <a:cubicBezTo>
                  <a:pt x="1451" y="1090"/>
                  <a:pt x="1453" y="1085"/>
                  <a:pt x="1455" y="1080"/>
                </a:cubicBezTo>
                <a:cubicBezTo>
                  <a:pt x="1458" y="1072"/>
                  <a:pt x="1460" y="1064"/>
                  <a:pt x="1464" y="1057"/>
                </a:cubicBezTo>
                <a:cubicBezTo>
                  <a:pt x="1465" y="1055"/>
                  <a:pt x="1465" y="1053"/>
                  <a:pt x="1466" y="1050"/>
                </a:cubicBezTo>
                <a:cubicBezTo>
                  <a:pt x="1466" y="1047"/>
                  <a:pt x="1467" y="1045"/>
                  <a:pt x="1468" y="1042"/>
                </a:cubicBezTo>
                <a:cubicBezTo>
                  <a:pt x="1469" y="1040"/>
                  <a:pt x="1469" y="1037"/>
                  <a:pt x="1472" y="1036"/>
                </a:cubicBezTo>
                <a:cubicBezTo>
                  <a:pt x="1473" y="1034"/>
                  <a:pt x="1473" y="1033"/>
                  <a:pt x="1473" y="1031"/>
                </a:cubicBezTo>
                <a:cubicBezTo>
                  <a:pt x="1473" y="1029"/>
                  <a:pt x="1472" y="1026"/>
                  <a:pt x="1472" y="1024"/>
                </a:cubicBezTo>
                <a:cubicBezTo>
                  <a:pt x="1472" y="1018"/>
                  <a:pt x="1470" y="1013"/>
                  <a:pt x="1467" y="1008"/>
                </a:cubicBezTo>
                <a:close/>
                <a:moveTo>
                  <a:pt x="1395" y="227"/>
                </a:moveTo>
                <a:cubicBezTo>
                  <a:pt x="1393" y="230"/>
                  <a:pt x="1394" y="233"/>
                  <a:pt x="1392" y="236"/>
                </a:cubicBezTo>
                <a:cubicBezTo>
                  <a:pt x="1391" y="237"/>
                  <a:pt x="1392" y="239"/>
                  <a:pt x="1393" y="240"/>
                </a:cubicBezTo>
                <a:cubicBezTo>
                  <a:pt x="1393" y="240"/>
                  <a:pt x="1394" y="241"/>
                  <a:pt x="1394" y="242"/>
                </a:cubicBezTo>
                <a:cubicBezTo>
                  <a:pt x="1395" y="244"/>
                  <a:pt x="1395" y="246"/>
                  <a:pt x="1393" y="247"/>
                </a:cubicBezTo>
                <a:cubicBezTo>
                  <a:pt x="1392" y="248"/>
                  <a:pt x="1390" y="248"/>
                  <a:pt x="1390" y="250"/>
                </a:cubicBezTo>
                <a:cubicBezTo>
                  <a:pt x="1389" y="252"/>
                  <a:pt x="1389" y="253"/>
                  <a:pt x="1390" y="255"/>
                </a:cubicBezTo>
                <a:cubicBezTo>
                  <a:pt x="1391" y="257"/>
                  <a:pt x="1392" y="258"/>
                  <a:pt x="1394" y="259"/>
                </a:cubicBezTo>
                <a:cubicBezTo>
                  <a:pt x="1394" y="259"/>
                  <a:pt x="1395" y="260"/>
                  <a:pt x="1396" y="260"/>
                </a:cubicBezTo>
                <a:cubicBezTo>
                  <a:pt x="1397" y="260"/>
                  <a:pt x="1398" y="259"/>
                  <a:pt x="1399" y="259"/>
                </a:cubicBezTo>
                <a:cubicBezTo>
                  <a:pt x="1401" y="258"/>
                  <a:pt x="1403" y="259"/>
                  <a:pt x="1404" y="261"/>
                </a:cubicBezTo>
                <a:cubicBezTo>
                  <a:pt x="1405" y="262"/>
                  <a:pt x="1405" y="263"/>
                  <a:pt x="1405" y="264"/>
                </a:cubicBezTo>
                <a:cubicBezTo>
                  <a:pt x="1406" y="267"/>
                  <a:pt x="1407" y="268"/>
                  <a:pt x="1410" y="268"/>
                </a:cubicBezTo>
                <a:cubicBezTo>
                  <a:pt x="1411" y="269"/>
                  <a:pt x="1413" y="269"/>
                  <a:pt x="1414" y="270"/>
                </a:cubicBezTo>
                <a:cubicBezTo>
                  <a:pt x="1415" y="270"/>
                  <a:pt x="1417" y="271"/>
                  <a:pt x="1418" y="271"/>
                </a:cubicBezTo>
                <a:cubicBezTo>
                  <a:pt x="1419" y="270"/>
                  <a:pt x="1420" y="271"/>
                  <a:pt x="1422" y="271"/>
                </a:cubicBezTo>
                <a:cubicBezTo>
                  <a:pt x="1422" y="271"/>
                  <a:pt x="1422" y="271"/>
                  <a:pt x="1422" y="271"/>
                </a:cubicBezTo>
                <a:cubicBezTo>
                  <a:pt x="1423" y="271"/>
                  <a:pt x="1425" y="271"/>
                  <a:pt x="1427" y="271"/>
                </a:cubicBezTo>
                <a:cubicBezTo>
                  <a:pt x="1427" y="271"/>
                  <a:pt x="1428" y="270"/>
                  <a:pt x="1428" y="270"/>
                </a:cubicBezTo>
                <a:cubicBezTo>
                  <a:pt x="1429" y="269"/>
                  <a:pt x="1429" y="268"/>
                  <a:pt x="1429" y="267"/>
                </a:cubicBezTo>
                <a:cubicBezTo>
                  <a:pt x="1429" y="266"/>
                  <a:pt x="1429" y="265"/>
                  <a:pt x="1428" y="264"/>
                </a:cubicBezTo>
                <a:cubicBezTo>
                  <a:pt x="1426" y="263"/>
                  <a:pt x="1424" y="262"/>
                  <a:pt x="1423" y="261"/>
                </a:cubicBezTo>
                <a:cubicBezTo>
                  <a:pt x="1418" y="258"/>
                  <a:pt x="1415" y="253"/>
                  <a:pt x="1413" y="248"/>
                </a:cubicBezTo>
                <a:cubicBezTo>
                  <a:pt x="1412" y="245"/>
                  <a:pt x="1412" y="243"/>
                  <a:pt x="1411" y="240"/>
                </a:cubicBezTo>
                <a:cubicBezTo>
                  <a:pt x="1410" y="237"/>
                  <a:pt x="1411" y="233"/>
                  <a:pt x="1411" y="229"/>
                </a:cubicBezTo>
                <a:cubicBezTo>
                  <a:pt x="1411" y="227"/>
                  <a:pt x="1412" y="226"/>
                  <a:pt x="1413" y="224"/>
                </a:cubicBezTo>
                <a:cubicBezTo>
                  <a:pt x="1414" y="223"/>
                  <a:pt x="1414" y="222"/>
                  <a:pt x="1414" y="221"/>
                </a:cubicBezTo>
                <a:cubicBezTo>
                  <a:pt x="1415" y="216"/>
                  <a:pt x="1416" y="211"/>
                  <a:pt x="1417" y="206"/>
                </a:cubicBezTo>
                <a:cubicBezTo>
                  <a:pt x="1417" y="204"/>
                  <a:pt x="1417" y="202"/>
                  <a:pt x="1419" y="201"/>
                </a:cubicBezTo>
                <a:cubicBezTo>
                  <a:pt x="1422" y="200"/>
                  <a:pt x="1423" y="197"/>
                  <a:pt x="1425" y="195"/>
                </a:cubicBezTo>
                <a:cubicBezTo>
                  <a:pt x="1426" y="191"/>
                  <a:pt x="1428" y="188"/>
                  <a:pt x="1430" y="185"/>
                </a:cubicBezTo>
                <a:cubicBezTo>
                  <a:pt x="1432" y="182"/>
                  <a:pt x="1434" y="179"/>
                  <a:pt x="1437" y="177"/>
                </a:cubicBezTo>
                <a:cubicBezTo>
                  <a:pt x="1440" y="174"/>
                  <a:pt x="1443" y="171"/>
                  <a:pt x="1447" y="169"/>
                </a:cubicBezTo>
                <a:cubicBezTo>
                  <a:pt x="1448" y="169"/>
                  <a:pt x="1449" y="167"/>
                  <a:pt x="1451" y="166"/>
                </a:cubicBezTo>
                <a:cubicBezTo>
                  <a:pt x="1454" y="164"/>
                  <a:pt x="1455" y="162"/>
                  <a:pt x="1454" y="158"/>
                </a:cubicBezTo>
                <a:cubicBezTo>
                  <a:pt x="1453" y="157"/>
                  <a:pt x="1453" y="156"/>
                  <a:pt x="1453" y="155"/>
                </a:cubicBezTo>
                <a:cubicBezTo>
                  <a:pt x="1453" y="154"/>
                  <a:pt x="1452" y="153"/>
                  <a:pt x="1451" y="153"/>
                </a:cubicBezTo>
                <a:cubicBezTo>
                  <a:pt x="1450" y="152"/>
                  <a:pt x="1449" y="152"/>
                  <a:pt x="1449" y="151"/>
                </a:cubicBezTo>
                <a:cubicBezTo>
                  <a:pt x="1447" y="149"/>
                  <a:pt x="1444" y="150"/>
                  <a:pt x="1442" y="151"/>
                </a:cubicBezTo>
                <a:cubicBezTo>
                  <a:pt x="1439" y="152"/>
                  <a:pt x="1436" y="154"/>
                  <a:pt x="1436" y="158"/>
                </a:cubicBezTo>
                <a:cubicBezTo>
                  <a:pt x="1436" y="161"/>
                  <a:pt x="1434" y="163"/>
                  <a:pt x="1432" y="164"/>
                </a:cubicBezTo>
                <a:cubicBezTo>
                  <a:pt x="1429" y="165"/>
                  <a:pt x="1426" y="167"/>
                  <a:pt x="1423" y="167"/>
                </a:cubicBezTo>
                <a:cubicBezTo>
                  <a:pt x="1418" y="167"/>
                  <a:pt x="1415" y="170"/>
                  <a:pt x="1412" y="174"/>
                </a:cubicBezTo>
                <a:cubicBezTo>
                  <a:pt x="1412" y="175"/>
                  <a:pt x="1411" y="175"/>
                  <a:pt x="1411" y="175"/>
                </a:cubicBezTo>
                <a:cubicBezTo>
                  <a:pt x="1411" y="177"/>
                  <a:pt x="1409" y="177"/>
                  <a:pt x="1408" y="178"/>
                </a:cubicBezTo>
                <a:cubicBezTo>
                  <a:pt x="1407" y="178"/>
                  <a:pt x="1406" y="179"/>
                  <a:pt x="1406" y="180"/>
                </a:cubicBezTo>
                <a:cubicBezTo>
                  <a:pt x="1406" y="182"/>
                  <a:pt x="1405" y="183"/>
                  <a:pt x="1404" y="184"/>
                </a:cubicBezTo>
                <a:cubicBezTo>
                  <a:pt x="1404" y="186"/>
                  <a:pt x="1403" y="187"/>
                  <a:pt x="1404" y="188"/>
                </a:cubicBezTo>
                <a:cubicBezTo>
                  <a:pt x="1404" y="189"/>
                  <a:pt x="1403" y="189"/>
                  <a:pt x="1403" y="190"/>
                </a:cubicBezTo>
                <a:cubicBezTo>
                  <a:pt x="1403" y="190"/>
                  <a:pt x="1403" y="190"/>
                  <a:pt x="1402" y="190"/>
                </a:cubicBezTo>
                <a:cubicBezTo>
                  <a:pt x="1401" y="191"/>
                  <a:pt x="1400" y="192"/>
                  <a:pt x="1399" y="193"/>
                </a:cubicBezTo>
                <a:cubicBezTo>
                  <a:pt x="1398" y="194"/>
                  <a:pt x="1397" y="194"/>
                  <a:pt x="1396" y="194"/>
                </a:cubicBezTo>
                <a:cubicBezTo>
                  <a:pt x="1395" y="194"/>
                  <a:pt x="1395" y="196"/>
                  <a:pt x="1395" y="196"/>
                </a:cubicBezTo>
                <a:cubicBezTo>
                  <a:pt x="1396" y="198"/>
                  <a:pt x="1398" y="200"/>
                  <a:pt x="1398" y="202"/>
                </a:cubicBezTo>
                <a:cubicBezTo>
                  <a:pt x="1399" y="204"/>
                  <a:pt x="1398" y="206"/>
                  <a:pt x="1398" y="209"/>
                </a:cubicBezTo>
                <a:cubicBezTo>
                  <a:pt x="1398" y="210"/>
                  <a:pt x="1397" y="211"/>
                  <a:pt x="1396" y="213"/>
                </a:cubicBezTo>
                <a:cubicBezTo>
                  <a:pt x="1395" y="214"/>
                  <a:pt x="1395" y="216"/>
                  <a:pt x="1394" y="218"/>
                </a:cubicBezTo>
                <a:cubicBezTo>
                  <a:pt x="1393" y="219"/>
                  <a:pt x="1393" y="221"/>
                  <a:pt x="1394" y="222"/>
                </a:cubicBezTo>
                <a:cubicBezTo>
                  <a:pt x="1397" y="224"/>
                  <a:pt x="1397" y="225"/>
                  <a:pt x="1395" y="227"/>
                </a:cubicBezTo>
                <a:close/>
                <a:moveTo>
                  <a:pt x="2038" y="667"/>
                </a:moveTo>
                <a:cubicBezTo>
                  <a:pt x="2038" y="667"/>
                  <a:pt x="2039" y="667"/>
                  <a:pt x="2039" y="666"/>
                </a:cubicBezTo>
                <a:cubicBezTo>
                  <a:pt x="2040" y="665"/>
                  <a:pt x="2041" y="664"/>
                  <a:pt x="2041" y="663"/>
                </a:cubicBezTo>
                <a:cubicBezTo>
                  <a:pt x="2042" y="658"/>
                  <a:pt x="2042" y="653"/>
                  <a:pt x="2042" y="649"/>
                </a:cubicBezTo>
                <a:cubicBezTo>
                  <a:pt x="2041" y="646"/>
                  <a:pt x="2041" y="642"/>
                  <a:pt x="2036" y="641"/>
                </a:cubicBezTo>
                <a:cubicBezTo>
                  <a:pt x="2036" y="641"/>
                  <a:pt x="2036" y="641"/>
                  <a:pt x="2036" y="641"/>
                </a:cubicBezTo>
                <a:cubicBezTo>
                  <a:pt x="2036" y="640"/>
                  <a:pt x="2036" y="640"/>
                  <a:pt x="2036" y="640"/>
                </a:cubicBezTo>
                <a:cubicBezTo>
                  <a:pt x="2037" y="640"/>
                  <a:pt x="2038" y="639"/>
                  <a:pt x="2038" y="639"/>
                </a:cubicBezTo>
                <a:cubicBezTo>
                  <a:pt x="2040" y="639"/>
                  <a:pt x="2041" y="639"/>
                  <a:pt x="2042" y="637"/>
                </a:cubicBezTo>
                <a:cubicBezTo>
                  <a:pt x="2043" y="637"/>
                  <a:pt x="2044" y="636"/>
                  <a:pt x="2044" y="636"/>
                </a:cubicBezTo>
                <a:cubicBezTo>
                  <a:pt x="2047" y="635"/>
                  <a:pt x="2049" y="635"/>
                  <a:pt x="2052" y="635"/>
                </a:cubicBezTo>
                <a:cubicBezTo>
                  <a:pt x="2052" y="635"/>
                  <a:pt x="2052" y="635"/>
                  <a:pt x="2052" y="635"/>
                </a:cubicBezTo>
                <a:cubicBezTo>
                  <a:pt x="2052" y="635"/>
                  <a:pt x="2052" y="635"/>
                  <a:pt x="2052" y="635"/>
                </a:cubicBezTo>
                <a:cubicBezTo>
                  <a:pt x="2052" y="635"/>
                  <a:pt x="2052" y="635"/>
                  <a:pt x="2052" y="635"/>
                </a:cubicBezTo>
                <a:cubicBezTo>
                  <a:pt x="2052" y="635"/>
                  <a:pt x="2052" y="635"/>
                  <a:pt x="2052" y="635"/>
                </a:cubicBezTo>
                <a:cubicBezTo>
                  <a:pt x="2051" y="637"/>
                  <a:pt x="2050" y="638"/>
                  <a:pt x="2048" y="638"/>
                </a:cubicBezTo>
                <a:cubicBezTo>
                  <a:pt x="2048" y="638"/>
                  <a:pt x="2047" y="638"/>
                  <a:pt x="2046" y="638"/>
                </a:cubicBezTo>
                <a:cubicBezTo>
                  <a:pt x="2045" y="639"/>
                  <a:pt x="2043" y="642"/>
                  <a:pt x="2044" y="643"/>
                </a:cubicBezTo>
                <a:cubicBezTo>
                  <a:pt x="2044" y="645"/>
                  <a:pt x="2045" y="646"/>
                  <a:pt x="2045" y="647"/>
                </a:cubicBezTo>
                <a:cubicBezTo>
                  <a:pt x="2046" y="647"/>
                  <a:pt x="2046" y="648"/>
                  <a:pt x="2046" y="648"/>
                </a:cubicBezTo>
                <a:cubicBezTo>
                  <a:pt x="2047" y="649"/>
                  <a:pt x="2049" y="649"/>
                  <a:pt x="2050" y="647"/>
                </a:cubicBezTo>
                <a:cubicBezTo>
                  <a:pt x="2050" y="646"/>
                  <a:pt x="2051" y="644"/>
                  <a:pt x="2052" y="643"/>
                </a:cubicBezTo>
                <a:cubicBezTo>
                  <a:pt x="2053" y="642"/>
                  <a:pt x="2055" y="643"/>
                  <a:pt x="2056" y="643"/>
                </a:cubicBezTo>
                <a:cubicBezTo>
                  <a:pt x="2056" y="643"/>
                  <a:pt x="2057" y="643"/>
                  <a:pt x="2057" y="643"/>
                </a:cubicBezTo>
                <a:cubicBezTo>
                  <a:pt x="2059" y="643"/>
                  <a:pt x="2060" y="639"/>
                  <a:pt x="2059" y="637"/>
                </a:cubicBezTo>
                <a:cubicBezTo>
                  <a:pt x="2058" y="636"/>
                  <a:pt x="2057" y="635"/>
                  <a:pt x="2056" y="634"/>
                </a:cubicBezTo>
                <a:cubicBezTo>
                  <a:pt x="2056" y="633"/>
                  <a:pt x="2056" y="632"/>
                  <a:pt x="2057" y="631"/>
                </a:cubicBezTo>
                <a:cubicBezTo>
                  <a:pt x="2058" y="631"/>
                  <a:pt x="2058" y="631"/>
                  <a:pt x="2059" y="630"/>
                </a:cubicBezTo>
                <a:cubicBezTo>
                  <a:pt x="2059" y="630"/>
                  <a:pt x="2060" y="630"/>
                  <a:pt x="2060" y="630"/>
                </a:cubicBezTo>
                <a:cubicBezTo>
                  <a:pt x="2061" y="631"/>
                  <a:pt x="2061" y="631"/>
                  <a:pt x="2060" y="632"/>
                </a:cubicBezTo>
                <a:cubicBezTo>
                  <a:pt x="2060" y="633"/>
                  <a:pt x="2059" y="634"/>
                  <a:pt x="2060" y="634"/>
                </a:cubicBezTo>
                <a:cubicBezTo>
                  <a:pt x="2060" y="636"/>
                  <a:pt x="2061" y="637"/>
                  <a:pt x="2062" y="639"/>
                </a:cubicBezTo>
                <a:cubicBezTo>
                  <a:pt x="2063" y="640"/>
                  <a:pt x="2064" y="641"/>
                  <a:pt x="2065" y="642"/>
                </a:cubicBezTo>
                <a:cubicBezTo>
                  <a:pt x="2066" y="642"/>
                  <a:pt x="2068" y="642"/>
                  <a:pt x="2068" y="641"/>
                </a:cubicBezTo>
                <a:cubicBezTo>
                  <a:pt x="2070" y="638"/>
                  <a:pt x="2072" y="635"/>
                  <a:pt x="2074" y="632"/>
                </a:cubicBezTo>
                <a:cubicBezTo>
                  <a:pt x="2074" y="631"/>
                  <a:pt x="2075" y="630"/>
                  <a:pt x="2076" y="630"/>
                </a:cubicBezTo>
                <a:cubicBezTo>
                  <a:pt x="2077" y="630"/>
                  <a:pt x="2079" y="630"/>
                  <a:pt x="2080" y="630"/>
                </a:cubicBezTo>
                <a:cubicBezTo>
                  <a:pt x="2082" y="630"/>
                  <a:pt x="2083" y="629"/>
                  <a:pt x="2084" y="628"/>
                </a:cubicBezTo>
                <a:cubicBezTo>
                  <a:pt x="2085" y="628"/>
                  <a:pt x="2085" y="628"/>
                  <a:pt x="2086" y="628"/>
                </a:cubicBezTo>
                <a:cubicBezTo>
                  <a:pt x="2087" y="629"/>
                  <a:pt x="2088" y="628"/>
                  <a:pt x="2088" y="627"/>
                </a:cubicBezTo>
                <a:cubicBezTo>
                  <a:pt x="2089" y="626"/>
                  <a:pt x="2089" y="623"/>
                  <a:pt x="2091" y="622"/>
                </a:cubicBezTo>
                <a:cubicBezTo>
                  <a:pt x="2091" y="622"/>
                  <a:pt x="2091" y="622"/>
                  <a:pt x="2091" y="621"/>
                </a:cubicBezTo>
                <a:cubicBezTo>
                  <a:pt x="2091" y="622"/>
                  <a:pt x="2092" y="622"/>
                  <a:pt x="2092" y="622"/>
                </a:cubicBezTo>
                <a:cubicBezTo>
                  <a:pt x="2092" y="623"/>
                  <a:pt x="2092" y="624"/>
                  <a:pt x="2092" y="625"/>
                </a:cubicBezTo>
                <a:cubicBezTo>
                  <a:pt x="2093" y="625"/>
                  <a:pt x="2094" y="626"/>
                  <a:pt x="2094" y="626"/>
                </a:cubicBezTo>
                <a:cubicBezTo>
                  <a:pt x="2098" y="624"/>
                  <a:pt x="2100" y="619"/>
                  <a:pt x="2098" y="616"/>
                </a:cubicBezTo>
                <a:cubicBezTo>
                  <a:pt x="2097" y="613"/>
                  <a:pt x="2096" y="611"/>
                  <a:pt x="2096" y="608"/>
                </a:cubicBezTo>
                <a:cubicBezTo>
                  <a:pt x="2097" y="603"/>
                  <a:pt x="2096" y="599"/>
                  <a:pt x="2094" y="595"/>
                </a:cubicBezTo>
                <a:cubicBezTo>
                  <a:pt x="2094" y="594"/>
                  <a:pt x="2094" y="592"/>
                  <a:pt x="2096" y="591"/>
                </a:cubicBezTo>
                <a:cubicBezTo>
                  <a:pt x="2097" y="590"/>
                  <a:pt x="2098" y="589"/>
                  <a:pt x="2097" y="587"/>
                </a:cubicBezTo>
                <a:cubicBezTo>
                  <a:pt x="2097" y="586"/>
                  <a:pt x="2097" y="585"/>
                  <a:pt x="2097" y="583"/>
                </a:cubicBezTo>
                <a:cubicBezTo>
                  <a:pt x="2097" y="579"/>
                  <a:pt x="2096" y="575"/>
                  <a:pt x="2094" y="571"/>
                </a:cubicBezTo>
                <a:cubicBezTo>
                  <a:pt x="2092" y="566"/>
                  <a:pt x="2088" y="563"/>
                  <a:pt x="2086" y="558"/>
                </a:cubicBezTo>
                <a:cubicBezTo>
                  <a:pt x="2086" y="557"/>
                  <a:pt x="2084" y="557"/>
                  <a:pt x="2083" y="558"/>
                </a:cubicBezTo>
                <a:cubicBezTo>
                  <a:pt x="2080" y="561"/>
                  <a:pt x="2078" y="565"/>
                  <a:pt x="2079" y="570"/>
                </a:cubicBezTo>
                <a:cubicBezTo>
                  <a:pt x="2079" y="572"/>
                  <a:pt x="2078" y="575"/>
                  <a:pt x="2081" y="576"/>
                </a:cubicBezTo>
                <a:cubicBezTo>
                  <a:pt x="2081" y="577"/>
                  <a:pt x="2082" y="577"/>
                  <a:pt x="2082" y="578"/>
                </a:cubicBezTo>
                <a:cubicBezTo>
                  <a:pt x="2082" y="584"/>
                  <a:pt x="2083" y="591"/>
                  <a:pt x="2079" y="597"/>
                </a:cubicBezTo>
                <a:cubicBezTo>
                  <a:pt x="2078" y="597"/>
                  <a:pt x="2078" y="599"/>
                  <a:pt x="2078" y="600"/>
                </a:cubicBezTo>
                <a:cubicBezTo>
                  <a:pt x="2077" y="604"/>
                  <a:pt x="2074" y="606"/>
                  <a:pt x="2071" y="607"/>
                </a:cubicBezTo>
                <a:cubicBezTo>
                  <a:pt x="2070" y="607"/>
                  <a:pt x="2069" y="606"/>
                  <a:pt x="2069" y="606"/>
                </a:cubicBezTo>
                <a:cubicBezTo>
                  <a:pt x="2069" y="605"/>
                  <a:pt x="2069" y="604"/>
                  <a:pt x="2068" y="604"/>
                </a:cubicBezTo>
                <a:cubicBezTo>
                  <a:pt x="2068" y="602"/>
                  <a:pt x="2068" y="602"/>
                  <a:pt x="2067" y="602"/>
                </a:cubicBezTo>
                <a:cubicBezTo>
                  <a:pt x="2066" y="602"/>
                  <a:pt x="2066" y="603"/>
                  <a:pt x="2065" y="604"/>
                </a:cubicBezTo>
                <a:cubicBezTo>
                  <a:pt x="2064" y="605"/>
                  <a:pt x="2065" y="606"/>
                  <a:pt x="2065" y="607"/>
                </a:cubicBezTo>
                <a:cubicBezTo>
                  <a:pt x="2065" y="608"/>
                  <a:pt x="2065" y="609"/>
                  <a:pt x="2065" y="610"/>
                </a:cubicBezTo>
                <a:cubicBezTo>
                  <a:pt x="2063" y="613"/>
                  <a:pt x="2063" y="616"/>
                  <a:pt x="2062" y="619"/>
                </a:cubicBezTo>
                <a:cubicBezTo>
                  <a:pt x="2062" y="620"/>
                  <a:pt x="2061" y="620"/>
                  <a:pt x="2061" y="620"/>
                </a:cubicBezTo>
                <a:cubicBezTo>
                  <a:pt x="2058" y="620"/>
                  <a:pt x="2056" y="620"/>
                  <a:pt x="2054" y="621"/>
                </a:cubicBezTo>
                <a:cubicBezTo>
                  <a:pt x="2051" y="622"/>
                  <a:pt x="2048" y="622"/>
                  <a:pt x="2045" y="623"/>
                </a:cubicBezTo>
                <a:cubicBezTo>
                  <a:pt x="2044" y="623"/>
                  <a:pt x="2043" y="624"/>
                  <a:pt x="2042" y="625"/>
                </a:cubicBezTo>
                <a:cubicBezTo>
                  <a:pt x="2039" y="629"/>
                  <a:pt x="2036" y="632"/>
                  <a:pt x="2032" y="635"/>
                </a:cubicBezTo>
                <a:cubicBezTo>
                  <a:pt x="2032" y="636"/>
                  <a:pt x="2032" y="637"/>
                  <a:pt x="2032" y="638"/>
                </a:cubicBezTo>
                <a:cubicBezTo>
                  <a:pt x="2032" y="639"/>
                  <a:pt x="2032" y="639"/>
                  <a:pt x="2031" y="640"/>
                </a:cubicBezTo>
                <a:cubicBezTo>
                  <a:pt x="2030" y="642"/>
                  <a:pt x="2028" y="643"/>
                  <a:pt x="2027" y="645"/>
                </a:cubicBezTo>
                <a:cubicBezTo>
                  <a:pt x="2026" y="646"/>
                  <a:pt x="2025" y="647"/>
                  <a:pt x="2026" y="649"/>
                </a:cubicBezTo>
                <a:cubicBezTo>
                  <a:pt x="2026" y="650"/>
                  <a:pt x="2026" y="651"/>
                  <a:pt x="2028" y="652"/>
                </a:cubicBezTo>
                <a:cubicBezTo>
                  <a:pt x="2027" y="653"/>
                  <a:pt x="2027" y="653"/>
                  <a:pt x="2027" y="653"/>
                </a:cubicBezTo>
                <a:cubicBezTo>
                  <a:pt x="2027" y="653"/>
                  <a:pt x="2028" y="653"/>
                  <a:pt x="2028" y="653"/>
                </a:cubicBezTo>
                <a:cubicBezTo>
                  <a:pt x="2028" y="653"/>
                  <a:pt x="2028" y="653"/>
                  <a:pt x="2028" y="652"/>
                </a:cubicBezTo>
                <a:cubicBezTo>
                  <a:pt x="2028" y="652"/>
                  <a:pt x="2028" y="652"/>
                  <a:pt x="2028" y="652"/>
                </a:cubicBezTo>
                <a:cubicBezTo>
                  <a:pt x="2029" y="652"/>
                  <a:pt x="2030" y="652"/>
                  <a:pt x="2030" y="653"/>
                </a:cubicBezTo>
                <a:cubicBezTo>
                  <a:pt x="2030" y="654"/>
                  <a:pt x="2030" y="655"/>
                  <a:pt x="2029" y="656"/>
                </a:cubicBezTo>
                <a:cubicBezTo>
                  <a:pt x="2029" y="656"/>
                  <a:pt x="2029" y="656"/>
                  <a:pt x="2029" y="656"/>
                </a:cubicBezTo>
                <a:cubicBezTo>
                  <a:pt x="2029" y="656"/>
                  <a:pt x="2029" y="656"/>
                  <a:pt x="2029" y="656"/>
                </a:cubicBezTo>
                <a:cubicBezTo>
                  <a:pt x="2029" y="656"/>
                  <a:pt x="2029" y="656"/>
                  <a:pt x="2029" y="656"/>
                </a:cubicBezTo>
                <a:cubicBezTo>
                  <a:pt x="2031" y="659"/>
                  <a:pt x="2032" y="662"/>
                  <a:pt x="2033" y="665"/>
                </a:cubicBezTo>
                <a:cubicBezTo>
                  <a:pt x="2033" y="667"/>
                  <a:pt x="2037" y="668"/>
                  <a:pt x="2038" y="667"/>
                </a:cubicBezTo>
                <a:close/>
                <a:moveTo>
                  <a:pt x="2084" y="561"/>
                </a:moveTo>
                <a:cubicBezTo>
                  <a:pt x="2084" y="561"/>
                  <a:pt x="2084" y="561"/>
                  <a:pt x="2084" y="561"/>
                </a:cubicBezTo>
                <a:cubicBezTo>
                  <a:pt x="2084" y="562"/>
                  <a:pt x="2084" y="562"/>
                  <a:pt x="2084" y="562"/>
                </a:cubicBezTo>
                <a:cubicBezTo>
                  <a:pt x="2083" y="562"/>
                  <a:pt x="2083" y="562"/>
                  <a:pt x="2083" y="562"/>
                </a:cubicBezTo>
                <a:lnTo>
                  <a:pt x="2084" y="561"/>
                </a:lnTo>
                <a:close/>
                <a:moveTo>
                  <a:pt x="671" y="99"/>
                </a:moveTo>
                <a:cubicBezTo>
                  <a:pt x="671" y="100"/>
                  <a:pt x="673" y="100"/>
                  <a:pt x="674" y="100"/>
                </a:cubicBezTo>
                <a:cubicBezTo>
                  <a:pt x="676" y="100"/>
                  <a:pt x="678" y="100"/>
                  <a:pt x="680" y="101"/>
                </a:cubicBezTo>
                <a:cubicBezTo>
                  <a:pt x="681" y="102"/>
                  <a:pt x="682" y="102"/>
                  <a:pt x="683" y="101"/>
                </a:cubicBezTo>
                <a:cubicBezTo>
                  <a:pt x="684" y="100"/>
                  <a:pt x="684" y="99"/>
                  <a:pt x="685" y="99"/>
                </a:cubicBezTo>
                <a:cubicBezTo>
                  <a:pt x="685" y="99"/>
                  <a:pt x="685" y="99"/>
                  <a:pt x="685" y="99"/>
                </a:cubicBezTo>
                <a:cubicBezTo>
                  <a:pt x="685" y="99"/>
                  <a:pt x="685" y="99"/>
                  <a:pt x="685" y="99"/>
                </a:cubicBezTo>
                <a:cubicBezTo>
                  <a:pt x="685" y="99"/>
                  <a:pt x="685" y="99"/>
                  <a:pt x="685" y="99"/>
                </a:cubicBezTo>
                <a:cubicBezTo>
                  <a:pt x="687" y="98"/>
                  <a:pt x="689" y="97"/>
                  <a:pt x="691" y="95"/>
                </a:cubicBezTo>
                <a:cubicBezTo>
                  <a:pt x="692" y="94"/>
                  <a:pt x="694" y="93"/>
                  <a:pt x="696" y="92"/>
                </a:cubicBezTo>
                <a:cubicBezTo>
                  <a:pt x="696" y="91"/>
                  <a:pt x="697" y="90"/>
                  <a:pt x="697" y="89"/>
                </a:cubicBezTo>
                <a:cubicBezTo>
                  <a:pt x="698" y="87"/>
                  <a:pt x="699" y="87"/>
                  <a:pt x="701" y="87"/>
                </a:cubicBezTo>
                <a:cubicBezTo>
                  <a:pt x="701" y="87"/>
                  <a:pt x="701" y="87"/>
                  <a:pt x="701" y="87"/>
                </a:cubicBezTo>
                <a:cubicBezTo>
                  <a:pt x="701" y="87"/>
                  <a:pt x="701" y="87"/>
                  <a:pt x="701" y="87"/>
                </a:cubicBezTo>
                <a:cubicBezTo>
                  <a:pt x="701" y="86"/>
                  <a:pt x="701" y="86"/>
                  <a:pt x="702" y="87"/>
                </a:cubicBezTo>
                <a:cubicBezTo>
                  <a:pt x="701" y="87"/>
                  <a:pt x="701" y="87"/>
                  <a:pt x="701" y="87"/>
                </a:cubicBezTo>
                <a:cubicBezTo>
                  <a:pt x="701" y="89"/>
                  <a:pt x="701" y="89"/>
                  <a:pt x="703" y="90"/>
                </a:cubicBezTo>
                <a:cubicBezTo>
                  <a:pt x="704" y="90"/>
                  <a:pt x="704" y="90"/>
                  <a:pt x="705" y="90"/>
                </a:cubicBezTo>
                <a:cubicBezTo>
                  <a:pt x="706" y="88"/>
                  <a:pt x="706" y="86"/>
                  <a:pt x="708" y="85"/>
                </a:cubicBezTo>
                <a:cubicBezTo>
                  <a:pt x="710" y="83"/>
                  <a:pt x="712" y="82"/>
                  <a:pt x="712" y="80"/>
                </a:cubicBezTo>
                <a:cubicBezTo>
                  <a:pt x="712" y="77"/>
                  <a:pt x="712" y="74"/>
                  <a:pt x="710" y="72"/>
                </a:cubicBezTo>
                <a:cubicBezTo>
                  <a:pt x="710" y="71"/>
                  <a:pt x="709" y="71"/>
                  <a:pt x="709" y="70"/>
                </a:cubicBezTo>
                <a:cubicBezTo>
                  <a:pt x="709" y="70"/>
                  <a:pt x="709" y="69"/>
                  <a:pt x="709" y="68"/>
                </a:cubicBezTo>
                <a:cubicBezTo>
                  <a:pt x="710" y="66"/>
                  <a:pt x="711" y="65"/>
                  <a:pt x="713" y="64"/>
                </a:cubicBezTo>
                <a:cubicBezTo>
                  <a:pt x="713" y="62"/>
                  <a:pt x="712" y="60"/>
                  <a:pt x="713" y="58"/>
                </a:cubicBezTo>
                <a:cubicBezTo>
                  <a:pt x="714" y="57"/>
                  <a:pt x="714" y="55"/>
                  <a:pt x="714" y="54"/>
                </a:cubicBezTo>
                <a:cubicBezTo>
                  <a:pt x="714" y="52"/>
                  <a:pt x="712" y="52"/>
                  <a:pt x="711" y="50"/>
                </a:cubicBezTo>
                <a:cubicBezTo>
                  <a:pt x="709" y="49"/>
                  <a:pt x="708" y="48"/>
                  <a:pt x="706" y="47"/>
                </a:cubicBezTo>
                <a:cubicBezTo>
                  <a:pt x="706" y="47"/>
                  <a:pt x="705" y="46"/>
                  <a:pt x="705" y="45"/>
                </a:cubicBezTo>
                <a:cubicBezTo>
                  <a:pt x="705" y="43"/>
                  <a:pt x="705" y="41"/>
                  <a:pt x="705" y="38"/>
                </a:cubicBezTo>
                <a:cubicBezTo>
                  <a:pt x="706" y="36"/>
                  <a:pt x="706" y="34"/>
                  <a:pt x="706" y="32"/>
                </a:cubicBezTo>
                <a:cubicBezTo>
                  <a:pt x="707" y="29"/>
                  <a:pt x="705" y="27"/>
                  <a:pt x="703" y="25"/>
                </a:cubicBezTo>
                <a:cubicBezTo>
                  <a:pt x="701" y="23"/>
                  <a:pt x="699" y="23"/>
                  <a:pt x="697" y="23"/>
                </a:cubicBezTo>
                <a:cubicBezTo>
                  <a:pt x="696" y="24"/>
                  <a:pt x="695" y="25"/>
                  <a:pt x="695" y="26"/>
                </a:cubicBezTo>
                <a:cubicBezTo>
                  <a:pt x="695" y="27"/>
                  <a:pt x="695" y="27"/>
                  <a:pt x="696" y="28"/>
                </a:cubicBezTo>
                <a:cubicBezTo>
                  <a:pt x="697" y="28"/>
                  <a:pt x="698" y="29"/>
                  <a:pt x="699" y="29"/>
                </a:cubicBezTo>
                <a:cubicBezTo>
                  <a:pt x="700" y="29"/>
                  <a:pt x="700" y="30"/>
                  <a:pt x="700" y="31"/>
                </a:cubicBezTo>
                <a:cubicBezTo>
                  <a:pt x="700" y="31"/>
                  <a:pt x="699" y="31"/>
                  <a:pt x="699" y="31"/>
                </a:cubicBezTo>
                <a:cubicBezTo>
                  <a:pt x="698" y="31"/>
                  <a:pt x="696" y="31"/>
                  <a:pt x="695" y="31"/>
                </a:cubicBezTo>
                <a:cubicBezTo>
                  <a:pt x="693" y="32"/>
                  <a:pt x="692" y="32"/>
                  <a:pt x="691" y="32"/>
                </a:cubicBezTo>
                <a:cubicBezTo>
                  <a:pt x="689" y="33"/>
                  <a:pt x="688" y="35"/>
                  <a:pt x="688" y="37"/>
                </a:cubicBezTo>
                <a:cubicBezTo>
                  <a:pt x="688" y="38"/>
                  <a:pt x="689" y="39"/>
                  <a:pt x="689" y="40"/>
                </a:cubicBezTo>
                <a:cubicBezTo>
                  <a:pt x="689" y="40"/>
                  <a:pt x="689" y="41"/>
                  <a:pt x="689" y="41"/>
                </a:cubicBezTo>
                <a:cubicBezTo>
                  <a:pt x="689" y="41"/>
                  <a:pt x="688" y="41"/>
                  <a:pt x="688" y="41"/>
                </a:cubicBezTo>
                <a:cubicBezTo>
                  <a:pt x="687" y="40"/>
                  <a:pt x="685" y="40"/>
                  <a:pt x="684" y="41"/>
                </a:cubicBezTo>
                <a:cubicBezTo>
                  <a:pt x="683" y="42"/>
                  <a:pt x="681" y="43"/>
                  <a:pt x="679" y="42"/>
                </a:cubicBezTo>
                <a:cubicBezTo>
                  <a:pt x="677" y="42"/>
                  <a:pt x="677" y="44"/>
                  <a:pt x="677" y="45"/>
                </a:cubicBezTo>
                <a:cubicBezTo>
                  <a:pt x="678" y="47"/>
                  <a:pt x="678" y="48"/>
                  <a:pt x="679" y="49"/>
                </a:cubicBezTo>
                <a:cubicBezTo>
                  <a:pt x="680" y="50"/>
                  <a:pt x="681" y="52"/>
                  <a:pt x="681" y="53"/>
                </a:cubicBezTo>
                <a:cubicBezTo>
                  <a:pt x="681" y="53"/>
                  <a:pt x="682" y="53"/>
                  <a:pt x="682" y="53"/>
                </a:cubicBezTo>
                <a:cubicBezTo>
                  <a:pt x="682" y="53"/>
                  <a:pt x="682" y="54"/>
                  <a:pt x="682" y="54"/>
                </a:cubicBezTo>
                <a:cubicBezTo>
                  <a:pt x="683" y="54"/>
                  <a:pt x="683" y="54"/>
                  <a:pt x="683" y="54"/>
                </a:cubicBezTo>
                <a:cubicBezTo>
                  <a:pt x="683" y="54"/>
                  <a:pt x="683" y="54"/>
                  <a:pt x="682" y="54"/>
                </a:cubicBezTo>
                <a:cubicBezTo>
                  <a:pt x="682" y="54"/>
                  <a:pt x="682" y="54"/>
                  <a:pt x="681" y="54"/>
                </a:cubicBezTo>
                <a:cubicBezTo>
                  <a:pt x="681" y="54"/>
                  <a:pt x="681" y="53"/>
                  <a:pt x="681" y="53"/>
                </a:cubicBezTo>
                <a:cubicBezTo>
                  <a:pt x="680" y="53"/>
                  <a:pt x="678" y="52"/>
                  <a:pt x="677" y="51"/>
                </a:cubicBezTo>
                <a:cubicBezTo>
                  <a:pt x="676" y="51"/>
                  <a:pt x="675" y="51"/>
                  <a:pt x="675" y="52"/>
                </a:cubicBezTo>
                <a:cubicBezTo>
                  <a:pt x="672" y="56"/>
                  <a:pt x="671" y="62"/>
                  <a:pt x="669" y="66"/>
                </a:cubicBezTo>
                <a:cubicBezTo>
                  <a:pt x="668" y="68"/>
                  <a:pt x="669" y="70"/>
                  <a:pt x="670" y="71"/>
                </a:cubicBezTo>
                <a:cubicBezTo>
                  <a:pt x="672" y="72"/>
                  <a:pt x="673" y="73"/>
                  <a:pt x="675" y="73"/>
                </a:cubicBezTo>
                <a:cubicBezTo>
                  <a:pt x="676" y="73"/>
                  <a:pt x="677" y="73"/>
                  <a:pt x="677" y="74"/>
                </a:cubicBezTo>
                <a:cubicBezTo>
                  <a:pt x="678" y="74"/>
                  <a:pt x="678" y="75"/>
                  <a:pt x="678" y="76"/>
                </a:cubicBezTo>
                <a:cubicBezTo>
                  <a:pt x="678" y="76"/>
                  <a:pt x="677" y="77"/>
                  <a:pt x="677" y="77"/>
                </a:cubicBezTo>
                <a:cubicBezTo>
                  <a:pt x="676" y="77"/>
                  <a:pt x="676" y="77"/>
                  <a:pt x="675" y="77"/>
                </a:cubicBezTo>
                <a:cubicBezTo>
                  <a:pt x="671" y="76"/>
                  <a:pt x="669" y="77"/>
                  <a:pt x="668" y="81"/>
                </a:cubicBezTo>
                <a:cubicBezTo>
                  <a:pt x="667" y="84"/>
                  <a:pt x="666" y="86"/>
                  <a:pt x="666" y="89"/>
                </a:cubicBezTo>
                <a:cubicBezTo>
                  <a:pt x="665" y="94"/>
                  <a:pt x="667" y="97"/>
                  <a:pt x="671" y="99"/>
                </a:cubicBezTo>
                <a:close/>
                <a:moveTo>
                  <a:pt x="696" y="92"/>
                </a:moveTo>
                <a:cubicBezTo>
                  <a:pt x="696" y="92"/>
                  <a:pt x="696" y="92"/>
                  <a:pt x="696" y="92"/>
                </a:cubicBezTo>
                <a:cubicBezTo>
                  <a:pt x="696" y="92"/>
                  <a:pt x="696" y="92"/>
                  <a:pt x="696" y="92"/>
                </a:cubicBezTo>
                <a:cubicBezTo>
                  <a:pt x="696" y="92"/>
                  <a:pt x="696" y="92"/>
                  <a:pt x="696" y="92"/>
                </a:cubicBezTo>
                <a:cubicBezTo>
                  <a:pt x="696" y="92"/>
                  <a:pt x="696" y="92"/>
                  <a:pt x="696" y="92"/>
                </a:cubicBezTo>
                <a:close/>
                <a:moveTo>
                  <a:pt x="1882" y="944"/>
                </a:moveTo>
                <a:cubicBezTo>
                  <a:pt x="1882" y="944"/>
                  <a:pt x="1882" y="944"/>
                  <a:pt x="1882" y="944"/>
                </a:cubicBezTo>
                <a:cubicBezTo>
                  <a:pt x="1881" y="943"/>
                  <a:pt x="1881" y="942"/>
                  <a:pt x="1880" y="942"/>
                </a:cubicBezTo>
                <a:cubicBezTo>
                  <a:pt x="1880" y="941"/>
                  <a:pt x="1880" y="941"/>
                  <a:pt x="1880" y="941"/>
                </a:cubicBezTo>
                <a:cubicBezTo>
                  <a:pt x="1880" y="941"/>
                  <a:pt x="1880" y="941"/>
                  <a:pt x="1879" y="940"/>
                </a:cubicBezTo>
                <a:cubicBezTo>
                  <a:pt x="1880" y="940"/>
                  <a:pt x="1880" y="940"/>
                  <a:pt x="1880" y="940"/>
                </a:cubicBezTo>
                <a:cubicBezTo>
                  <a:pt x="1880" y="940"/>
                  <a:pt x="1880" y="941"/>
                  <a:pt x="1880" y="941"/>
                </a:cubicBezTo>
                <a:cubicBezTo>
                  <a:pt x="1880" y="941"/>
                  <a:pt x="1880" y="941"/>
                  <a:pt x="1880" y="942"/>
                </a:cubicBezTo>
                <a:cubicBezTo>
                  <a:pt x="1881" y="942"/>
                  <a:pt x="1882" y="943"/>
                  <a:pt x="1882" y="943"/>
                </a:cubicBezTo>
                <a:cubicBezTo>
                  <a:pt x="1882" y="944"/>
                  <a:pt x="1882" y="944"/>
                  <a:pt x="1882" y="944"/>
                </a:cubicBezTo>
                <a:cubicBezTo>
                  <a:pt x="1883" y="944"/>
                  <a:pt x="1884" y="944"/>
                  <a:pt x="1885" y="944"/>
                </a:cubicBezTo>
                <a:cubicBezTo>
                  <a:pt x="1885" y="944"/>
                  <a:pt x="1885" y="944"/>
                  <a:pt x="1886" y="944"/>
                </a:cubicBezTo>
                <a:cubicBezTo>
                  <a:pt x="1886" y="944"/>
                  <a:pt x="1887" y="943"/>
                  <a:pt x="1887" y="942"/>
                </a:cubicBezTo>
                <a:cubicBezTo>
                  <a:pt x="1885" y="939"/>
                  <a:pt x="1883" y="937"/>
                  <a:pt x="1881" y="934"/>
                </a:cubicBezTo>
                <a:cubicBezTo>
                  <a:pt x="1881" y="934"/>
                  <a:pt x="1880" y="934"/>
                  <a:pt x="1880" y="934"/>
                </a:cubicBezTo>
                <a:cubicBezTo>
                  <a:pt x="1879" y="934"/>
                  <a:pt x="1878" y="934"/>
                  <a:pt x="1877" y="935"/>
                </a:cubicBezTo>
                <a:cubicBezTo>
                  <a:pt x="1877" y="936"/>
                  <a:pt x="1876" y="936"/>
                  <a:pt x="1876" y="937"/>
                </a:cubicBezTo>
                <a:cubicBezTo>
                  <a:pt x="1875" y="938"/>
                  <a:pt x="1874" y="938"/>
                  <a:pt x="1873" y="936"/>
                </a:cubicBezTo>
                <a:cubicBezTo>
                  <a:pt x="1872" y="935"/>
                  <a:pt x="1872" y="933"/>
                  <a:pt x="1871" y="932"/>
                </a:cubicBezTo>
                <a:cubicBezTo>
                  <a:pt x="1871" y="931"/>
                  <a:pt x="1870" y="930"/>
                  <a:pt x="1869" y="929"/>
                </a:cubicBezTo>
                <a:cubicBezTo>
                  <a:pt x="1868" y="929"/>
                  <a:pt x="1867" y="929"/>
                  <a:pt x="1866" y="928"/>
                </a:cubicBezTo>
                <a:cubicBezTo>
                  <a:pt x="1865" y="928"/>
                  <a:pt x="1864" y="927"/>
                  <a:pt x="1865" y="927"/>
                </a:cubicBezTo>
                <a:cubicBezTo>
                  <a:pt x="1866" y="926"/>
                  <a:pt x="1864" y="924"/>
                  <a:pt x="1865" y="922"/>
                </a:cubicBezTo>
                <a:cubicBezTo>
                  <a:pt x="1866" y="922"/>
                  <a:pt x="1866" y="921"/>
                  <a:pt x="1865" y="920"/>
                </a:cubicBezTo>
                <a:cubicBezTo>
                  <a:pt x="1864" y="918"/>
                  <a:pt x="1861" y="917"/>
                  <a:pt x="1860" y="914"/>
                </a:cubicBezTo>
                <a:cubicBezTo>
                  <a:pt x="1860" y="913"/>
                  <a:pt x="1859" y="913"/>
                  <a:pt x="1859" y="912"/>
                </a:cubicBezTo>
                <a:cubicBezTo>
                  <a:pt x="1857" y="912"/>
                  <a:pt x="1855" y="911"/>
                  <a:pt x="1854" y="910"/>
                </a:cubicBezTo>
                <a:cubicBezTo>
                  <a:pt x="1853" y="910"/>
                  <a:pt x="1852" y="909"/>
                  <a:pt x="1852" y="909"/>
                </a:cubicBezTo>
                <a:cubicBezTo>
                  <a:pt x="1851" y="907"/>
                  <a:pt x="1849" y="906"/>
                  <a:pt x="1847" y="905"/>
                </a:cubicBezTo>
                <a:cubicBezTo>
                  <a:pt x="1845" y="903"/>
                  <a:pt x="1843" y="902"/>
                  <a:pt x="1841" y="901"/>
                </a:cubicBezTo>
                <a:cubicBezTo>
                  <a:pt x="1840" y="901"/>
                  <a:pt x="1839" y="900"/>
                  <a:pt x="1838" y="899"/>
                </a:cubicBezTo>
                <a:cubicBezTo>
                  <a:pt x="1837" y="897"/>
                  <a:pt x="1835" y="895"/>
                  <a:pt x="1834" y="894"/>
                </a:cubicBezTo>
                <a:cubicBezTo>
                  <a:pt x="1829" y="892"/>
                  <a:pt x="1825" y="888"/>
                  <a:pt x="1822" y="883"/>
                </a:cubicBezTo>
                <a:cubicBezTo>
                  <a:pt x="1821" y="882"/>
                  <a:pt x="1819" y="881"/>
                  <a:pt x="1817" y="881"/>
                </a:cubicBezTo>
                <a:cubicBezTo>
                  <a:pt x="1813" y="881"/>
                  <a:pt x="1810" y="880"/>
                  <a:pt x="1806" y="879"/>
                </a:cubicBezTo>
                <a:cubicBezTo>
                  <a:pt x="1805" y="878"/>
                  <a:pt x="1804" y="879"/>
                  <a:pt x="1804" y="879"/>
                </a:cubicBezTo>
                <a:cubicBezTo>
                  <a:pt x="1803" y="879"/>
                  <a:pt x="1802" y="881"/>
                  <a:pt x="1803" y="882"/>
                </a:cubicBezTo>
                <a:cubicBezTo>
                  <a:pt x="1803" y="883"/>
                  <a:pt x="1804" y="885"/>
                  <a:pt x="1805" y="886"/>
                </a:cubicBezTo>
                <a:cubicBezTo>
                  <a:pt x="1807" y="889"/>
                  <a:pt x="1810" y="891"/>
                  <a:pt x="1813" y="893"/>
                </a:cubicBezTo>
                <a:cubicBezTo>
                  <a:pt x="1815" y="894"/>
                  <a:pt x="1816" y="895"/>
                  <a:pt x="1817" y="897"/>
                </a:cubicBezTo>
                <a:cubicBezTo>
                  <a:pt x="1818" y="898"/>
                  <a:pt x="1820" y="899"/>
                  <a:pt x="1820" y="901"/>
                </a:cubicBezTo>
                <a:cubicBezTo>
                  <a:pt x="1822" y="904"/>
                  <a:pt x="1824" y="906"/>
                  <a:pt x="1827" y="909"/>
                </a:cubicBezTo>
                <a:cubicBezTo>
                  <a:pt x="1828" y="909"/>
                  <a:pt x="1829" y="910"/>
                  <a:pt x="1829" y="911"/>
                </a:cubicBezTo>
                <a:cubicBezTo>
                  <a:pt x="1830" y="913"/>
                  <a:pt x="1830" y="915"/>
                  <a:pt x="1831" y="917"/>
                </a:cubicBezTo>
                <a:cubicBezTo>
                  <a:pt x="1832" y="918"/>
                  <a:pt x="1832" y="919"/>
                  <a:pt x="1833" y="920"/>
                </a:cubicBezTo>
                <a:cubicBezTo>
                  <a:pt x="1837" y="923"/>
                  <a:pt x="1839" y="927"/>
                  <a:pt x="1840" y="931"/>
                </a:cubicBezTo>
                <a:cubicBezTo>
                  <a:pt x="1841" y="933"/>
                  <a:pt x="1842" y="935"/>
                  <a:pt x="1842" y="937"/>
                </a:cubicBezTo>
                <a:cubicBezTo>
                  <a:pt x="1843" y="939"/>
                  <a:pt x="1844" y="940"/>
                  <a:pt x="1845" y="942"/>
                </a:cubicBezTo>
                <a:cubicBezTo>
                  <a:pt x="1848" y="945"/>
                  <a:pt x="1851" y="947"/>
                  <a:pt x="1853" y="950"/>
                </a:cubicBezTo>
                <a:cubicBezTo>
                  <a:pt x="1856" y="953"/>
                  <a:pt x="1858" y="955"/>
                  <a:pt x="1861" y="958"/>
                </a:cubicBezTo>
                <a:cubicBezTo>
                  <a:pt x="1864" y="959"/>
                  <a:pt x="1866" y="961"/>
                  <a:pt x="1868" y="963"/>
                </a:cubicBezTo>
                <a:cubicBezTo>
                  <a:pt x="1869" y="964"/>
                  <a:pt x="1870" y="964"/>
                  <a:pt x="1871" y="964"/>
                </a:cubicBezTo>
                <a:cubicBezTo>
                  <a:pt x="1874" y="964"/>
                  <a:pt x="1877" y="963"/>
                  <a:pt x="1880" y="964"/>
                </a:cubicBezTo>
                <a:cubicBezTo>
                  <a:pt x="1880" y="961"/>
                  <a:pt x="1881" y="958"/>
                  <a:pt x="1881" y="954"/>
                </a:cubicBezTo>
                <a:cubicBezTo>
                  <a:pt x="1881" y="951"/>
                  <a:pt x="1882" y="947"/>
                  <a:pt x="1882" y="944"/>
                </a:cubicBezTo>
                <a:close/>
                <a:moveTo>
                  <a:pt x="1880" y="964"/>
                </a:moveTo>
                <a:cubicBezTo>
                  <a:pt x="1880" y="964"/>
                  <a:pt x="1880" y="964"/>
                  <a:pt x="1880" y="965"/>
                </a:cubicBezTo>
                <a:cubicBezTo>
                  <a:pt x="1880" y="965"/>
                  <a:pt x="1880" y="965"/>
                  <a:pt x="1880" y="965"/>
                </a:cubicBezTo>
                <a:cubicBezTo>
                  <a:pt x="1880" y="964"/>
                  <a:pt x="1881" y="964"/>
                  <a:pt x="1881" y="964"/>
                </a:cubicBezTo>
                <a:cubicBezTo>
                  <a:pt x="1880" y="964"/>
                  <a:pt x="1880" y="964"/>
                  <a:pt x="1880" y="964"/>
                </a:cubicBezTo>
                <a:close/>
                <a:moveTo>
                  <a:pt x="428" y="172"/>
                </a:moveTo>
                <a:cubicBezTo>
                  <a:pt x="428" y="174"/>
                  <a:pt x="427" y="177"/>
                  <a:pt x="427" y="179"/>
                </a:cubicBezTo>
                <a:cubicBezTo>
                  <a:pt x="427" y="180"/>
                  <a:pt x="429" y="181"/>
                  <a:pt x="429" y="181"/>
                </a:cubicBezTo>
                <a:cubicBezTo>
                  <a:pt x="432" y="181"/>
                  <a:pt x="435" y="180"/>
                  <a:pt x="438" y="178"/>
                </a:cubicBezTo>
                <a:cubicBezTo>
                  <a:pt x="438" y="178"/>
                  <a:pt x="438" y="178"/>
                  <a:pt x="438" y="178"/>
                </a:cubicBezTo>
                <a:cubicBezTo>
                  <a:pt x="438" y="177"/>
                  <a:pt x="438" y="177"/>
                  <a:pt x="438" y="177"/>
                </a:cubicBezTo>
                <a:cubicBezTo>
                  <a:pt x="438" y="178"/>
                  <a:pt x="438" y="178"/>
                  <a:pt x="438" y="178"/>
                </a:cubicBezTo>
                <a:cubicBezTo>
                  <a:pt x="438" y="178"/>
                  <a:pt x="438" y="178"/>
                  <a:pt x="438" y="178"/>
                </a:cubicBezTo>
                <a:cubicBezTo>
                  <a:pt x="439" y="179"/>
                  <a:pt x="440" y="180"/>
                  <a:pt x="442" y="180"/>
                </a:cubicBezTo>
                <a:cubicBezTo>
                  <a:pt x="443" y="180"/>
                  <a:pt x="444" y="180"/>
                  <a:pt x="446" y="179"/>
                </a:cubicBezTo>
                <a:cubicBezTo>
                  <a:pt x="446" y="178"/>
                  <a:pt x="447" y="177"/>
                  <a:pt x="448" y="176"/>
                </a:cubicBezTo>
                <a:cubicBezTo>
                  <a:pt x="449" y="175"/>
                  <a:pt x="450" y="173"/>
                  <a:pt x="451" y="172"/>
                </a:cubicBezTo>
                <a:cubicBezTo>
                  <a:pt x="453" y="170"/>
                  <a:pt x="454" y="168"/>
                  <a:pt x="457" y="168"/>
                </a:cubicBezTo>
                <a:cubicBezTo>
                  <a:pt x="459" y="168"/>
                  <a:pt x="460" y="167"/>
                  <a:pt x="461" y="166"/>
                </a:cubicBezTo>
                <a:cubicBezTo>
                  <a:pt x="462" y="165"/>
                  <a:pt x="463" y="164"/>
                  <a:pt x="465" y="163"/>
                </a:cubicBezTo>
                <a:cubicBezTo>
                  <a:pt x="466" y="162"/>
                  <a:pt x="467" y="161"/>
                  <a:pt x="468" y="161"/>
                </a:cubicBezTo>
                <a:cubicBezTo>
                  <a:pt x="471" y="161"/>
                  <a:pt x="474" y="160"/>
                  <a:pt x="477" y="159"/>
                </a:cubicBezTo>
                <a:cubicBezTo>
                  <a:pt x="478" y="158"/>
                  <a:pt x="479" y="158"/>
                  <a:pt x="480" y="158"/>
                </a:cubicBezTo>
                <a:cubicBezTo>
                  <a:pt x="480" y="159"/>
                  <a:pt x="480" y="159"/>
                  <a:pt x="480" y="159"/>
                </a:cubicBezTo>
                <a:cubicBezTo>
                  <a:pt x="480" y="159"/>
                  <a:pt x="480" y="159"/>
                  <a:pt x="480" y="159"/>
                </a:cubicBezTo>
                <a:cubicBezTo>
                  <a:pt x="480" y="158"/>
                  <a:pt x="480" y="158"/>
                  <a:pt x="480" y="158"/>
                </a:cubicBezTo>
                <a:cubicBezTo>
                  <a:pt x="482" y="157"/>
                  <a:pt x="483" y="157"/>
                  <a:pt x="485" y="157"/>
                </a:cubicBezTo>
                <a:cubicBezTo>
                  <a:pt x="487" y="157"/>
                  <a:pt x="488" y="157"/>
                  <a:pt x="489" y="157"/>
                </a:cubicBezTo>
                <a:cubicBezTo>
                  <a:pt x="491" y="155"/>
                  <a:pt x="492" y="155"/>
                  <a:pt x="494" y="155"/>
                </a:cubicBezTo>
                <a:cubicBezTo>
                  <a:pt x="495" y="150"/>
                  <a:pt x="494" y="146"/>
                  <a:pt x="494" y="141"/>
                </a:cubicBezTo>
                <a:cubicBezTo>
                  <a:pt x="494" y="139"/>
                  <a:pt x="493" y="137"/>
                  <a:pt x="491" y="135"/>
                </a:cubicBezTo>
                <a:cubicBezTo>
                  <a:pt x="490" y="134"/>
                  <a:pt x="488" y="134"/>
                  <a:pt x="487" y="134"/>
                </a:cubicBezTo>
                <a:cubicBezTo>
                  <a:pt x="484" y="134"/>
                  <a:pt x="482" y="133"/>
                  <a:pt x="480" y="131"/>
                </a:cubicBezTo>
                <a:cubicBezTo>
                  <a:pt x="479" y="130"/>
                  <a:pt x="478" y="130"/>
                  <a:pt x="477" y="129"/>
                </a:cubicBezTo>
                <a:cubicBezTo>
                  <a:pt x="475" y="125"/>
                  <a:pt x="473" y="125"/>
                  <a:pt x="469" y="125"/>
                </a:cubicBezTo>
                <a:cubicBezTo>
                  <a:pt x="466" y="126"/>
                  <a:pt x="464" y="125"/>
                  <a:pt x="461" y="125"/>
                </a:cubicBezTo>
                <a:cubicBezTo>
                  <a:pt x="460" y="125"/>
                  <a:pt x="458" y="126"/>
                  <a:pt x="457" y="126"/>
                </a:cubicBezTo>
                <a:cubicBezTo>
                  <a:pt x="456" y="126"/>
                  <a:pt x="455" y="127"/>
                  <a:pt x="454" y="128"/>
                </a:cubicBezTo>
                <a:cubicBezTo>
                  <a:pt x="454" y="130"/>
                  <a:pt x="454" y="132"/>
                  <a:pt x="454" y="133"/>
                </a:cubicBezTo>
                <a:cubicBezTo>
                  <a:pt x="454" y="135"/>
                  <a:pt x="453" y="137"/>
                  <a:pt x="451" y="138"/>
                </a:cubicBezTo>
                <a:cubicBezTo>
                  <a:pt x="448" y="140"/>
                  <a:pt x="446" y="142"/>
                  <a:pt x="443" y="144"/>
                </a:cubicBezTo>
                <a:cubicBezTo>
                  <a:pt x="442" y="146"/>
                  <a:pt x="441" y="147"/>
                  <a:pt x="441" y="149"/>
                </a:cubicBezTo>
                <a:cubicBezTo>
                  <a:pt x="441" y="149"/>
                  <a:pt x="440" y="150"/>
                  <a:pt x="440" y="150"/>
                </a:cubicBezTo>
                <a:cubicBezTo>
                  <a:pt x="435" y="153"/>
                  <a:pt x="431" y="157"/>
                  <a:pt x="427" y="160"/>
                </a:cubicBezTo>
                <a:cubicBezTo>
                  <a:pt x="426" y="161"/>
                  <a:pt x="425" y="162"/>
                  <a:pt x="424" y="163"/>
                </a:cubicBezTo>
                <a:cubicBezTo>
                  <a:pt x="424" y="164"/>
                  <a:pt x="425" y="165"/>
                  <a:pt x="426" y="166"/>
                </a:cubicBezTo>
                <a:cubicBezTo>
                  <a:pt x="427" y="168"/>
                  <a:pt x="428" y="170"/>
                  <a:pt x="428" y="172"/>
                </a:cubicBezTo>
                <a:close/>
                <a:moveTo>
                  <a:pt x="1071" y="451"/>
                </a:moveTo>
                <a:cubicBezTo>
                  <a:pt x="1073" y="453"/>
                  <a:pt x="1073" y="455"/>
                  <a:pt x="1072" y="458"/>
                </a:cubicBezTo>
                <a:cubicBezTo>
                  <a:pt x="1072" y="459"/>
                  <a:pt x="1073" y="459"/>
                  <a:pt x="1073" y="460"/>
                </a:cubicBezTo>
                <a:cubicBezTo>
                  <a:pt x="1075" y="461"/>
                  <a:pt x="1075" y="462"/>
                  <a:pt x="1074" y="463"/>
                </a:cubicBezTo>
                <a:cubicBezTo>
                  <a:pt x="1073" y="464"/>
                  <a:pt x="1073" y="464"/>
                  <a:pt x="1073" y="465"/>
                </a:cubicBezTo>
                <a:cubicBezTo>
                  <a:pt x="1073" y="466"/>
                  <a:pt x="1073" y="466"/>
                  <a:pt x="1074" y="466"/>
                </a:cubicBezTo>
                <a:cubicBezTo>
                  <a:pt x="1074" y="467"/>
                  <a:pt x="1074" y="467"/>
                  <a:pt x="1074" y="468"/>
                </a:cubicBezTo>
                <a:cubicBezTo>
                  <a:pt x="1076" y="470"/>
                  <a:pt x="1076" y="470"/>
                  <a:pt x="1078" y="468"/>
                </a:cubicBezTo>
                <a:cubicBezTo>
                  <a:pt x="1078" y="468"/>
                  <a:pt x="1079" y="468"/>
                  <a:pt x="1079" y="467"/>
                </a:cubicBezTo>
                <a:cubicBezTo>
                  <a:pt x="1079" y="468"/>
                  <a:pt x="1079" y="468"/>
                  <a:pt x="1079" y="469"/>
                </a:cubicBezTo>
                <a:cubicBezTo>
                  <a:pt x="1079" y="470"/>
                  <a:pt x="1079" y="472"/>
                  <a:pt x="1078" y="473"/>
                </a:cubicBezTo>
                <a:cubicBezTo>
                  <a:pt x="1078" y="475"/>
                  <a:pt x="1079" y="476"/>
                  <a:pt x="1081" y="476"/>
                </a:cubicBezTo>
                <a:cubicBezTo>
                  <a:pt x="1081" y="476"/>
                  <a:pt x="1081" y="476"/>
                  <a:pt x="1082" y="476"/>
                </a:cubicBezTo>
                <a:cubicBezTo>
                  <a:pt x="1083" y="476"/>
                  <a:pt x="1085" y="476"/>
                  <a:pt x="1086" y="476"/>
                </a:cubicBezTo>
                <a:cubicBezTo>
                  <a:pt x="1088" y="477"/>
                  <a:pt x="1087" y="479"/>
                  <a:pt x="1088" y="480"/>
                </a:cubicBezTo>
                <a:cubicBezTo>
                  <a:pt x="1088" y="481"/>
                  <a:pt x="1089" y="482"/>
                  <a:pt x="1089" y="482"/>
                </a:cubicBezTo>
                <a:cubicBezTo>
                  <a:pt x="1091" y="483"/>
                  <a:pt x="1091" y="484"/>
                  <a:pt x="1091" y="486"/>
                </a:cubicBezTo>
                <a:cubicBezTo>
                  <a:pt x="1090" y="490"/>
                  <a:pt x="1089" y="491"/>
                  <a:pt x="1084" y="490"/>
                </a:cubicBezTo>
                <a:cubicBezTo>
                  <a:pt x="1084" y="490"/>
                  <a:pt x="1083" y="490"/>
                  <a:pt x="1083" y="490"/>
                </a:cubicBezTo>
                <a:cubicBezTo>
                  <a:pt x="1082" y="490"/>
                  <a:pt x="1082" y="490"/>
                  <a:pt x="1082" y="491"/>
                </a:cubicBezTo>
                <a:cubicBezTo>
                  <a:pt x="1082" y="493"/>
                  <a:pt x="1082" y="496"/>
                  <a:pt x="1084" y="498"/>
                </a:cubicBezTo>
                <a:cubicBezTo>
                  <a:pt x="1084" y="498"/>
                  <a:pt x="1084" y="500"/>
                  <a:pt x="1083" y="501"/>
                </a:cubicBezTo>
                <a:cubicBezTo>
                  <a:pt x="1082" y="501"/>
                  <a:pt x="1081" y="502"/>
                  <a:pt x="1080" y="503"/>
                </a:cubicBezTo>
                <a:cubicBezTo>
                  <a:pt x="1080" y="503"/>
                  <a:pt x="1079" y="504"/>
                  <a:pt x="1078" y="504"/>
                </a:cubicBezTo>
                <a:cubicBezTo>
                  <a:pt x="1078" y="505"/>
                  <a:pt x="1078" y="506"/>
                  <a:pt x="1078" y="506"/>
                </a:cubicBezTo>
                <a:cubicBezTo>
                  <a:pt x="1078" y="506"/>
                  <a:pt x="1079" y="507"/>
                  <a:pt x="1079" y="507"/>
                </a:cubicBezTo>
                <a:cubicBezTo>
                  <a:pt x="1083" y="508"/>
                  <a:pt x="1086" y="509"/>
                  <a:pt x="1089" y="511"/>
                </a:cubicBezTo>
                <a:cubicBezTo>
                  <a:pt x="1089" y="511"/>
                  <a:pt x="1089" y="511"/>
                  <a:pt x="1090" y="511"/>
                </a:cubicBezTo>
                <a:cubicBezTo>
                  <a:pt x="1089" y="511"/>
                  <a:pt x="1089" y="512"/>
                  <a:pt x="1088" y="512"/>
                </a:cubicBezTo>
                <a:cubicBezTo>
                  <a:pt x="1085" y="511"/>
                  <a:pt x="1083" y="512"/>
                  <a:pt x="1082" y="515"/>
                </a:cubicBezTo>
                <a:cubicBezTo>
                  <a:pt x="1080" y="518"/>
                  <a:pt x="1077" y="520"/>
                  <a:pt x="1075" y="522"/>
                </a:cubicBezTo>
                <a:cubicBezTo>
                  <a:pt x="1075" y="522"/>
                  <a:pt x="1075" y="523"/>
                  <a:pt x="1076" y="523"/>
                </a:cubicBezTo>
                <a:cubicBezTo>
                  <a:pt x="1076" y="523"/>
                  <a:pt x="1076" y="523"/>
                  <a:pt x="1076" y="523"/>
                </a:cubicBezTo>
                <a:cubicBezTo>
                  <a:pt x="1077" y="523"/>
                  <a:pt x="1078" y="523"/>
                  <a:pt x="1079" y="523"/>
                </a:cubicBezTo>
                <a:cubicBezTo>
                  <a:pt x="1080" y="522"/>
                  <a:pt x="1082" y="521"/>
                  <a:pt x="1083" y="522"/>
                </a:cubicBezTo>
                <a:cubicBezTo>
                  <a:pt x="1086" y="522"/>
                  <a:pt x="1088" y="521"/>
                  <a:pt x="1090" y="519"/>
                </a:cubicBezTo>
                <a:cubicBezTo>
                  <a:pt x="1091" y="518"/>
                  <a:pt x="1092" y="518"/>
                  <a:pt x="1093" y="518"/>
                </a:cubicBezTo>
                <a:cubicBezTo>
                  <a:pt x="1096" y="518"/>
                  <a:pt x="1099" y="518"/>
                  <a:pt x="1102" y="518"/>
                </a:cubicBezTo>
                <a:cubicBezTo>
                  <a:pt x="1105" y="517"/>
                  <a:pt x="1109" y="516"/>
                  <a:pt x="1112" y="516"/>
                </a:cubicBezTo>
                <a:cubicBezTo>
                  <a:pt x="1116" y="516"/>
                  <a:pt x="1118" y="514"/>
                  <a:pt x="1121" y="512"/>
                </a:cubicBezTo>
                <a:cubicBezTo>
                  <a:pt x="1121" y="511"/>
                  <a:pt x="1121" y="510"/>
                  <a:pt x="1120" y="509"/>
                </a:cubicBezTo>
                <a:cubicBezTo>
                  <a:pt x="1120" y="509"/>
                  <a:pt x="1119" y="509"/>
                  <a:pt x="1119" y="509"/>
                </a:cubicBezTo>
                <a:cubicBezTo>
                  <a:pt x="1118" y="508"/>
                  <a:pt x="1118" y="507"/>
                  <a:pt x="1118" y="507"/>
                </a:cubicBezTo>
                <a:cubicBezTo>
                  <a:pt x="1119" y="505"/>
                  <a:pt x="1121" y="503"/>
                  <a:pt x="1122" y="501"/>
                </a:cubicBezTo>
                <a:cubicBezTo>
                  <a:pt x="1124" y="498"/>
                  <a:pt x="1121" y="494"/>
                  <a:pt x="1117" y="493"/>
                </a:cubicBezTo>
                <a:cubicBezTo>
                  <a:pt x="1116" y="493"/>
                  <a:pt x="1114" y="493"/>
                  <a:pt x="1113" y="493"/>
                </a:cubicBezTo>
                <a:cubicBezTo>
                  <a:pt x="1113" y="493"/>
                  <a:pt x="1113" y="493"/>
                  <a:pt x="1113" y="493"/>
                </a:cubicBezTo>
                <a:cubicBezTo>
                  <a:pt x="1113" y="493"/>
                  <a:pt x="1113" y="493"/>
                  <a:pt x="1113" y="493"/>
                </a:cubicBezTo>
                <a:cubicBezTo>
                  <a:pt x="1113" y="493"/>
                  <a:pt x="1113" y="493"/>
                  <a:pt x="1113" y="493"/>
                </a:cubicBezTo>
                <a:cubicBezTo>
                  <a:pt x="1113" y="493"/>
                  <a:pt x="1113" y="493"/>
                  <a:pt x="1113" y="493"/>
                </a:cubicBezTo>
                <a:cubicBezTo>
                  <a:pt x="1113" y="492"/>
                  <a:pt x="1113" y="491"/>
                  <a:pt x="1113" y="490"/>
                </a:cubicBezTo>
                <a:cubicBezTo>
                  <a:pt x="1111" y="488"/>
                  <a:pt x="1110" y="485"/>
                  <a:pt x="1109" y="482"/>
                </a:cubicBezTo>
                <a:cubicBezTo>
                  <a:pt x="1108" y="481"/>
                  <a:pt x="1107" y="479"/>
                  <a:pt x="1106" y="478"/>
                </a:cubicBezTo>
                <a:cubicBezTo>
                  <a:pt x="1103" y="477"/>
                  <a:pt x="1102" y="475"/>
                  <a:pt x="1101" y="472"/>
                </a:cubicBezTo>
                <a:cubicBezTo>
                  <a:pt x="1099" y="467"/>
                  <a:pt x="1097" y="464"/>
                  <a:pt x="1093" y="463"/>
                </a:cubicBezTo>
                <a:cubicBezTo>
                  <a:pt x="1092" y="463"/>
                  <a:pt x="1092" y="462"/>
                  <a:pt x="1092" y="462"/>
                </a:cubicBezTo>
                <a:cubicBezTo>
                  <a:pt x="1093" y="460"/>
                  <a:pt x="1093" y="459"/>
                  <a:pt x="1094" y="458"/>
                </a:cubicBezTo>
                <a:cubicBezTo>
                  <a:pt x="1095" y="455"/>
                  <a:pt x="1096" y="452"/>
                  <a:pt x="1097" y="450"/>
                </a:cubicBezTo>
                <a:cubicBezTo>
                  <a:pt x="1097" y="448"/>
                  <a:pt x="1096" y="447"/>
                  <a:pt x="1095" y="446"/>
                </a:cubicBezTo>
                <a:cubicBezTo>
                  <a:pt x="1094" y="446"/>
                  <a:pt x="1094" y="446"/>
                  <a:pt x="1093" y="446"/>
                </a:cubicBezTo>
                <a:cubicBezTo>
                  <a:pt x="1091" y="446"/>
                  <a:pt x="1089" y="446"/>
                  <a:pt x="1087" y="446"/>
                </a:cubicBezTo>
                <a:cubicBezTo>
                  <a:pt x="1087" y="446"/>
                  <a:pt x="1086" y="445"/>
                  <a:pt x="1086" y="445"/>
                </a:cubicBezTo>
                <a:cubicBezTo>
                  <a:pt x="1086" y="445"/>
                  <a:pt x="1086" y="445"/>
                  <a:pt x="1086" y="444"/>
                </a:cubicBezTo>
                <a:cubicBezTo>
                  <a:pt x="1087" y="443"/>
                  <a:pt x="1088" y="442"/>
                  <a:pt x="1089" y="440"/>
                </a:cubicBezTo>
                <a:cubicBezTo>
                  <a:pt x="1090" y="440"/>
                  <a:pt x="1090" y="439"/>
                  <a:pt x="1090" y="439"/>
                </a:cubicBezTo>
                <a:cubicBezTo>
                  <a:pt x="1090" y="438"/>
                  <a:pt x="1089" y="437"/>
                  <a:pt x="1088" y="437"/>
                </a:cubicBezTo>
                <a:cubicBezTo>
                  <a:pt x="1085" y="437"/>
                  <a:pt x="1083" y="437"/>
                  <a:pt x="1081" y="438"/>
                </a:cubicBezTo>
                <a:cubicBezTo>
                  <a:pt x="1079" y="438"/>
                  <a:pt x="1079" y="438"/>
                  <a:pt x="1078" y="440"/>
                </a:cubicBezTo>
                <a:cubicBezTo>
                  <a:pt x="1077" y="442"/>
                  <a:pt x="1075" y="445"/>
                  <a:pt x="1074" y="447"/>
                </a:cubicBezTo>
                <a:cubicBezTo>
                  <a:pt x="1074" y="448"/>
                  <a:pt x="1073" y="448"/>
                  <a:pt x="1072" y="448"/>
                </a:cubicBezTo>
                <a:cubicBezTo>
                  <a:pt x="1070" y="448"/>
                  <a:pt x="1069" y="449"/>
                  <a:pt x="1071" y="451"/>
                </a:cubicBezTo>
                <a:close/>
                <a:moveTo>
                  <a:pt x="1161" y="142"/>
                </a:moveTo>
                <a:cubicBezTo>
                  <a:pt x="1161" y="145"/>
                  <a:pt x="1163" y="147"/>
                  <a:pt x="1164" y="149"/>
                </a:cubicBezTo>
                <a:cubicBezTo>
                  <a:pt x="1165" y="150"/>
                  <a:pt x="1167" y="152"/>
                  <a:pt x="1167" y="154"/>
                </a:cubicBezTo>
                <a:cubicBezTo>
                  <a:pt x="1169" y="156"/>
                  <a:pt x="1171" y="159"/>
                  <a:pt x="1174" y="160"/>
                </a:cubicBezTo>
                <a:cubicBezTo>
                  <a:pt x="1174" y="160"/>
                  <a:pt x="1174" y="160"/>
                  <a:pt x="1174" y="160"/>
                </a:cubicBezTo>
                <a:cubicBezTo>
                  <a:pt x="1174" y="160"/>
                  <a:pt x="1174" y="160"/>
                  <a:pt x="1174" y="160"/>
                </a:cubicBezTo>
                <a:cubicBezTo>
                  <a:pt x="1175" y="159"/>
                  <a:pt x="1176" y="157"/>
                  <a:pt x="1177" y="156"/>
                </a:cubicBezTo>
                <a:cubicBezTo>
                  <a:pt x="1178" y="155"/>
                  <a:pt x="1178" y="154"/>
                  <a:pt x="1178" y="152"/>
                </a:cubicBezTo>
                <a:cubicBezTo>
                  <a:pt x="1178" y="152"/>
                  <a:pt x="1179" y="151"/>
                  <a:pt x="1179" y="151"/>
                </a:cubicBezTo>
                <a:cubicBezTo>
                  <a:pt x="1180" y="151"/>
                  <a:pt x="1180" y="151"/>
                  <a:pt x="1180" y="151"/>
                </a:cubicBezTo>
                <a:cubicBezTo>
                  <a:pt x="1181" y="154"/>
                  <a:pt x="1183" y="153"/>
                  <a:pt x="1185" y="153"/>
                </a:cubicBezTo>
                <a:cubicBezTo>
                  <a:pt x="1185" y="153"/>
                  <a:pt x="1185" y="153"/>
                  <a:pt x="1185" y="153"/>
                </a:cubicBezTo>
                <a:cubicBezTo>
                  <a:pt x="1186" y="154"/>
                  <a:pt x="1186" y="154"/>
                  <a:pt x="1185" y="154"/>
                </a:cubicBezTo>
                <a:cubicBezTo>
                  <a:pt x="1183" y="155"/>
                  <a:pt x="1182" y="157"/>
                  <a:pt x="1180" y="158"/>
                </a:cubicBezTo>
                <a:cubicBezTo>
                  <a:pt x="1179" y="160"/>
                  <a:pt x="1177" y="160"/>
                  <a:pt x="1174" y="160"/>
                </a:cubicBezTo>
                <a:cubicBezTo>
                  <a:pt x="1174" y="160"/>
                  <a:pt x="1174" y="160"/>
                  <a:pt x="1174" y="160"/>
                </a:cubicBezTo>
                <a:cubicBezTo>
                  <a:pt x="1174" y="160"/>
                  <a:pt x="1174" y="160"/>
                  <a:pt x="1174" y="160"/>
                </a:cubicBezTo>
                <a:cubicBezTo>
                  <a:pt x="1174" y="162"/>
                  <a:pt x="1174" y="163"/>
                  <a:pt x="1174" y="165"/>
                </a:cubicBezTo>
                <a:cubicBezTo>
                  <a:pt x="1174" y="166"/>
                  <a:pt x="1175" y="167"/>
                  <a:pt x="1176" y="167"/>
                </a:cubicBezTo>
                <a:cubicBezTo>
                  <a:pt x="1177" y="168"/>
                  <a:pt x="1179" y="168"/>
                  <a:pt x="1179" y="169"/>
                </a:cubicBezTo>
                <a:cubicBezTo>
                  <a:pt x="1179" y="169"/>
                  <a:pt x="1179" y="169"/>
                  <a:pt x="1179" y="169"/>
                </a:cubicBezTo>
                <a:cubicBezTo>
                  <a:pt x="1179" y="169"/>
                  <a:pt x="1180" y="169"/>
                  <a:pt x="1180" y="169"/>
                </a:cubicBezTo>
                <a:cubicBezTo>
                  <a:pt x="1180" y="169"/>
                  <a:pt x="1181" y="169"/>
                  <a:pt x="1182" y="169"/>
                </a:cubicBezTo>
                <a:cubicBezTo>
                  <a:pt x="1183" y="169"/>
                  <a:pt x="1183" y="170"/>
                  <a:pt x="1182" y="170"/>
                </a:cubicBezTo>
                <a:cubicBezTo>
                  <a:pt x="1182" y="170"/>
                  <a:pt x="1182" y="170"/>
                  <a:pt x="1181" y="170"/>
                </a:cubicBezTo>
                <a:cubicBezTo>
                  <a:pt x="1181" y="170"/>
                  <a:pt x="1180" y="170"/>
                  <a:pt x="1180" y="169"/>
                </a:cubicBezTo>
                <a:cubicBezTo>
                  <a:pt x="1179" y="169"/>
                  <a:pt x="1179" y="169"/>
                  <a:pt x="1179" y="169"/>
                </a:cubicBezTo>
                <a:cubicBezTo>
                  <a:pt x="1179" y="169"/>
                  <a:pt x="1179" y="169"/>
                  <a:pt x="1179" y="169"/>
                </a:cubicBezTo>
                <a:cubicBezTo>
                  <a:pt x="1178" y="169"/>
                  <a:pt x="1177" y="169"/>
                  <a:pt x="1176" y="170"/>
                </a:cubicBezTo>
                <a:cubicBezTo>
                  <a:pt x="1176" y="172"/>
                  <a:pt x="1176" y="173"/>
                  <a:pt x="1176" y="175"/>
                </a:cubicBezTo>
                <a:cubicBezTo>
                  <a:pt x="1179" y="179"/>
                  <a:pt x="1182" y="182"/>
                  <a:pt x="1187" y="183"/>
                </a:cubicBezTo>
                <a:cubicBezTo>
                  <a:pt x="1187" y="183"/>
                  <a:pt x="1187" y="183"/>
                  <a:pt x="1187" y="183"/>
                </a:cubicBezTo>
                <a:cubicBezTo>
                  <a:pt x="1187" y="183"/>
                  <a:pt x="1187" y="183"/>
                  <a:pt x="1187" y="183"/>
                </a:cubicBezTo>
                <a:cubicBezTo>
                  <a:pt x="1187" y="183"/>
                  <a:pt x="1187" y="183"/>
                  <a:pt x="1187" y="183"/>
                </a:cubicBezTo>
                <a:cubicBezTo>
                  <a:pt x="1187" y="183"/>
                  <a:pt x="1187" y="183"/>
                  <a:pt x="1187" y="183"/>
                </a:cubicBezTo>
                <a:cubicBezTo>
                  <a:pt x="1186" y="184"/>
                  <a:pt x="1186" y="184"/>
                  <a:pt x="1186" y="185"/>
                </a:cubicBezTo>
                <a:cubicBezTo>
                  <a:pt x="1187" y="187"/>
                  <a:pt x="1188" y="189"/>
                  <a:pt x="1190" y="191"/>
                </a:cubicBezTo>
                <a:cubicBezTo>
                  <a:pt x="1191" y="191"/>
                  <a:pt x="1193" y="191"/>
                  <a:pt x="1193" y="190"/>
                </a:cubicBezTo>
                <a:cubicBezTo>
                  <a:pt x="1194" y="190"/>
                  <a:pt x="1194" y="189"/>
                  <a:pt x="1194" y="188"/>
                </a:cubicBezTo>
                <a:cubicBezTo>
                  <a:pt x="1194" y="185"/>
                  <a:pt x="1195" y="181"/>
                  <a:pt x="1195" y="177"/>
                </a:cubicBezTo>
                <a:cubicBezTo>
                  <a:pt x="1195" y="175"/>
                  <a:pt x="1196" y="173"/>
                  <a:pt x="1197" y="172"/>
                </a:cubicBezTo>
                <a:cubicBezTo>
                  <a:pt x="1198" y="171"/>
                  <a:pt x="1199" y="169"/>
                  <a:pt x="1199" y="168"/>
                </a:cubicBezTo>
                <a:cubicBezTo>
                  <a:pt x="1198" y="164"/>
                  <a:pt x="1201" y="159"/>
                  <a:pt x="1201" y="155"/>
                </a:cubicBezTo>
                <a:cubicBezTo>
                  <a:pt x="1201" y="154"/>
                  <a:pt x="1201" y="154"/>
                  <a:pt x="1201" y="153"/>
                </a:cubicBezTo>
                <a:cubicBezTo>
                  <a:pt x="1202" y="151"/>
                  <a:pt x="1203" y="149"/>
                  <a:pt x="1205" y="149"/>
                </a:cubicBezTo>
                <a:cubicBezTo>
                  <a:pt x="1205" y="148"/>
                  <a:pt x="1206" y="148"/>
                  <a:pt x="1206" y="149"/>
                </a:cubicBezTo>
                <a:cubicBezTo>
                  <a:pt x="1206" y="150"/>
                  <a:pt x="1206" y="152"/>
                  <a:pt x="1206" y="152"/>
                </a:cubicBezTo>
                <a:cubicBezTo>
                  <a:pt x="1208" y="155"/>
                  <a:pt x="1209" y="159"/>
                  <a:pt x="1210" y="162"/>
                </a:cubicBezTo>
                <a:cubicBezTo>
                  <a:pt x="1211" y="163"/>
                  <a:pt x="1211" y="165"/>
                  <a:pt x="1211" y="166"/>
                </a:cubicBezTo>
                <a:cubicBezTo>
                  <a:pt x="1210" y="168"/>
                  <a:pt x="1210" y="169"/>
                  <a:pt x="1210" y="170"/>
                </a:cubicBezTo>
                <a:cubicBezTo>
                  <a:pt x="1209" y="171"/>
                  <a:pt x="1211" y="173"/>
                  <a:pt x="1212" y="173"/>
                </a:cubicBezTo>
                <a:cubicBezTo>
                  <a:pt x="1213" y="172"/>
                  <a:pt x="1215" y="171"/>
                  <a:pt x="1216" y="171"/>
                </a:cubicBezTo>
                <a:cubicBezTo>
                  <a:pt x="1217" y="170"/>
                  <a:pt x="1217" y="170"/>
                  <a:pt x="1218" y="172"/>
                </a:cubicBezTo>
                <a:cubicBezTo>
                  <a:pt x="1218" y="173"/>
                  <a:pt x="1218" y="173"/>
                  <a:pt x="1218" y="173"/>
                </a:cubicBezTo>
                <a:cubicBezTo>
                  <a:pt x="1219" y="175"/>
                  <a:pt x="1220" y="175"/>
                  <a:pt x="1221" y="174"/>
                </a:cubicBezTo>
                <a:cubicBezTo>
                  <a:pt x="1224" y="172"/>
                  <a:pt x="1226" y="168"/>
                  <a:pt x="1227" y="164"/>
                </a:cubicBezTo>
                <a:cubicBezTo>
                  <a:pt x="1227" y="163"/>
                  <a:pt x="1226" y="163"/>
                  <a:pt x="1226" y="163"/>
                </a:cubicBezTo>
                <a:cubicBezTo>
                  <a:pt x="1225" y="162"/>
                  <a:pt x="1225" y="162"/>
                  <a:pt x="1224" y="162"/>
                </a:cubicBezTo>
                <a:cubicBezTo>
                  <a:pt x="1221" y="162"/>
                  <a:pt x="1220" y="161"/>
                  <a:pt x="1220" y="158"/>
                </a:cubicBezTo>
                <a:cubicBezTo>
                  <a:pt x="1220" y="155"/>
                  <a:pt x="1219" y="155"/>
                  <a:pt x="1216" y="155"/>
                </a:cubicBezTo>
                <a:cubicBezTo>
                  <a:pt x="1214" y="156"/>
                  <a:pt x="1214" y="156"/>
                  <a:pt x="1215" y="154"/>
                </a:cubicBezTo>
                <a:cubicBezTo>
                  <a:pt x="1215" y="153"/>
                  <a:pt x="1215" y="153"/>
                  <a:pt x="1215" y="152"/>
                </a:cubicBezTo>
                <a:cubicBezTo>
                  <a:pt x="1215" y="150"/>
                  <a:pt x="1215" y="149"/>
                  <a:pt x="1213" y="148"/>
                </a:cubicBezTo>
                <a:cubicBezTo>
                  <a:pt x="1212" y="148"/>
                  <a:pt x="1210" y="148"/>
                  <a:pt x="1209" y="146"/>
                </a:cubicBezTo>
                <a:cubicBezTo>
                  <a:pt x="1208" y="144"/>
                  <a:pt x="1206" y="143"/>
                  <a:pt x="1205" y="140"/>
                </a:cubicBezTo>
                <a:cubicBezTo>
                  <a:pt x="1205" y="140"/>
                  <a:pt x="1204" y="139"/>
                  <a:pt x="1204" y="139"/>
                </a:cubicBezTo>
                <a:cubicBezTo>
                  <a:pt x="1203" y="139"/>
                  <a:pt x="1202" y="139"/>
                  <a:pt x="1201" y="138"/>
                </a:cubicBezTo>
                <a:cubicBezTo>
                  <a:pt x="1198" y="137"/>
                  <a:pt x="1196" y="136"/>
                  <a:pt x="1196" y="134"/>
                </a:cubicBezTo>
                <a:cubicBezTo>
                  <a:pt x="1195" y="131"/>
                  <a:pt x="1194" y="129"/>
                  <a:pt x="1192" y="128"/>
                </a:cubicBezTo>
                <a:cubicBezTo>
                  <a:pt x="1191" y="128"/>
                  <a:pt x="1191" y="127"/>
                  <a:pt x="1190" y="126"/>
                </a:cubicBezTo>
                <a:cubicBezTo>
                  <a:pt x="1189" y="125"/>
                  <a:pt x="1188" y="123"/>
                  <a:pt x="1186" y="123"/>
                </a:cubicBezTo>
                <a:cubicBezTo>
                  <a:pt x="1185" y="122"/>
                  <a:pt x="1184" y="122"/>
                  <a:pt x="1183" y="121"/>
                </a:cubicBezTo>
                <a:cubicBezTo>
                  <a:pt x="1182" y="121"/>
                  <a:pt x="1181" y="121"/>
                  <a:pt x="1181" y="123"/>
                </a:cubicBezTo>
                <a:cubicBezTo>
                  <a:pt x="1180" y="124"/>
                  <a:pt x="1180" y="126"/>
                  <a:pt x="1180" y="128"/>
                </a:cubicBezTo>
                <a:cubicBezTo>
                  <a:pt x="1180" y="128"/>
                  <a:pt x="1180" y="128"/>
                  <a:pt x="1180" y="128"/>
                </a:cubicBezTo>
                <a:cubicBezTo>
                  <a:pt x="1180" y="128"/>
                  <a:pt x="1180" y="129"/>
                  <a:pt x="1180" y="129"/>
                </a:cubicBezTo>
                <a:cubicBezTo>
                  <a:pt x="1181" y="130"/>
                  <a:pt x="1181" y="131"/>
                  <a:pt x="1181" y="132"/>
                </a:cubicBezTo>
                <a:cubicBezTo>
                  <a:pt x="1181" y="133"/>
                  <a:pt x="1181" y="133"/>
                  <a:pt x="1181" y="133"/>
                </a:cubicBezTo>
                <a:cubicBezTo>
                  <a:pt x="1180" y="134"/>
                  <a:pt x="1180" y="133"/>
                  <a:pt x="1180" y="132"/>
                </a:cubicBezTo>
                <a:cubicBezTo>
                  <a:pt x="1180" y="131"/>
                  <a:pt x="1180" y="130"/>
                  <a:pt x="1180" y="129"/>
                </a:cubicBezTo>
                <a:cubicBezTo>
                  <a:pt x="1180" y="129"/>
                  <a:pt x="1180" y="129"/>
                  <a:pt x="1179" y="129"/>
                </a:cubicBezTo>
                <a:cubicBezTo>
                  <a:pt x="1180" y="128"/>
                  <a:pt x="1180" y="128"/>
                  <a:pt x="1180" y="128"/>
                </a:cubicBezTo>
                <a:cubicBezTo>
                  <a:pt x="1179" y="128"/>
                  <a:pt x="1178" y="128"/>
                  <a:pt x="1178" y="128"/>
                </a:cubicBezTo>
                <a:cubicBezTo>
                  <a:pt x="1176" y="127"/>
                  <a:pt x="1174" y="128"/>
                  <a:pt x="1172" y="128"/>
                </a:cubicBezTo>
                <a:cubicBezTo>
                  <a:pt x="1172" y="128"/>
                  <a:pt x="1172" y="129"/>
                  <a:pt x="1172" y="129"/>
                </a:cubicBezTo>
                <a:cubicBezTo>
                  <a:pt x="1172" y="129"/>
                  <a:pt x="1172" y="129"/>
                  <a:pt x="1172" y="129"/>
                </a:cubicBezTo>
                <a:cubicBezTo>
                  <a:pt x="1172" y="129"/>
                  <a:pt x="1172" y="130"/>
                  <a:pt x="1172" y="130"/>
                </a:cubicBezTo>
                <a:cubicBezTo>
                  <a:pt x="1172" y="131"/>
                  <a:pt x="1172" y="131"/>
                  <a:pt x="1171" y="131"/>
                </a:cubicBezTo>
                <a:cubicBezTo>
                  <a:pt x="1171" y="131"/>
                  <a:pt x="1171" y="130"/>
                  <a:pt x="1170" y="130"/>
                </a:cubicBezTo>
                <a:cubicBezTo>
                  <a:pt x="1170" y="130"/>
                  <a:pt x="1170" y="129"/>
                  <a:pt x="1171" y="129"/>
                </a:cubicBezTo>
                <a:cubicBezTo>
                  <a:pt x="1171" y="129"/>
                  <a:pt x="1172" y="129"/>
                  <a:pt x="1172" y="129"/>
                </a:cubicBezTo>
                <a:cubicBezTo>
                  <a:pt x="1172" y="129"/>
                  <a:pt x="1172" y="128"/>
                  <a:pt x="1172" y="128"/>
                </a:cubicBezTo>
                <a:cubicBezTo>
                  <a:pt x="1172" y="128"/>
                  <a:pt x="1172" y="128"/>
                  <a:pt x="1172" y="128"/>
                </a:cubicBezTo>
                <a:cubicBezTo>
                  <a:pt x="1172" y="128"/>
                  <a:pt x="1172" y="128"/>
                  <a:pt x="1172" y="128"/>
                </a:cubicBezTo>
                <a:cubicBezTo>
                  <a:pt x="1172" y="125"/>
                  <a:pt x="1171" y="125"/>
                  <a:pt x="1169" y="125"/>
                </a:cubicBezTo>
                <a:cubicBezTo>
                  <a:pt x="1167" y="126"/>
                  <a:pt x="1164" y="127"/>
                  <a:pt x="1162" y="127"/>
                </a:cubicBezTo>
                <a:cubicBezTo>
                  <a:pt x="1160" y="127"/>
                  <a:pt x="1159" y="128"/>
                  <a:pt x="1159" y="129"/>
                </a:cubicBezTo>
                <a:cubicBezTo>
                  <a:pt x="1159" y="130"/>
                  <a:pt x="1158" y="131"/>
                  <a:pt x="1158" y="132"/>
                </a:cubicBezTo>
                <a:cubicBezTo>
                  <a:pt x="1157" y="135"/>
                  <a:pt x="1157" y="138"/>
                  <a:pt x="1160" y="140"/>
                </a:cubicBezTo>
                <a:cubicBezTo>
                  <a:pt x="1161" y="141"/>
                  <a:pt x="1161" y="142"/>
                  <a:pt x="1161" y="142"/>
                </a:cubicBezTo>
                <a:close/>
                <a:moveTo>
                  <a:pt x="1183" y="167"/>
                </a:moveTo>
                <a:cubicBezTo>
                  <a:pt x="1182" y="166"/>
                  <a:pt x="1182" y="166"/>
                  <a:pt x="1182" y="166"/>
                </a:cubicBezTo>
                <a:cubicBezTo>
                  <a:pt x="1183" y="166"/>
                  <a:pt x="1183" y="166"/>
                  <a:pt x="1183" y="166"/>
                </a:cubicBezTo>
                <a:lnTo>
                  <a:pt x="1183" y="167"/>
                </a:lnTo>
                <a:close/>
                <a:moveTo>
                  <a:pt x="1181" y="139"/>
                </a:moveTo>
                <a:cubicBezTo>
                  <a:pt x="1181" y="139"/>
                  <a:pt x="1181" y="139"/>
                  <a:pt x="1181" y="139"/>
                </a:cubicBezTo>
                <a:cubicBezTo>
                  <a:pt x="1181" y="139"/>
                  <a:pt x="1181" y="139"/>
                  <a:pt x="1181" y="139"/>
                </a:cubicBezTo>
                <a:cubicBezTo>
                  <a:pt x="1181" y="139"/>
                  <a:pt x="1181" y="139"/>
                  <a:pt x="1181" y="139"/>
                </a:cubicBezTo>
                <a:close/>
                <a:moveTo>
                  <a:pt x="697" y="160"/>
                </a:moveTo>
                <a:cubicBezTo>
                  <a:pt x="696" y="159"/>
                  <a:pt x="695" y="158"/>
                  <a:pt x="695" y="157"/>
                </a:cubicBezTo>
                <a:cubicBezTo>
                  <a:pt x="694" y="156"/>
                  <a:pt x="692" y="155"/>
                  <a:pt x="690" y="155"/>
                </a:cubicBezTo>
                <a:cubicBezTo>
                  <a:pt x="688" y="155"/>
                  <a:pt x="685" y="155"/>
                  <a:pt x="683" y="154"/>
                </a:cubicBezTo>
                <a:cubicBezTo>
                  <a:pt x="682" y="153"/>
                  <a:pt x="681" y="153"/>
                  <a:pt x="680" y="153"/>
                </a:cubicBezTo>
                <a:cubicBezTo>
                  <a:pt x="677" y="154"/>
                  <a:pt x="673" y="154"/>
                  <a:pt x="669" y="155"/>
                </a:cubicBezTo>
                <a:cubicBezTo>
                  <a:pt x="667" y="155"/>
                  <a:pt x="665" y="156"/>
                  <a:pt x="663" y="153"/>
                </a:cubicBezTo>
                <a:cubicBezTo>
                  <a:pt x="663" y="152"/>
                  <a:pt x="661" y="152"/>
                  <a:pt x="660" y="152"/>
                </a:cubicBezTo>
                <a:cubicBezTo>
                  <a:pt x="657" y="150"/>
                  <a:pt x="654" y="149"/>
                  <a:pt x="653" y="145"/>
                </a:cubicBezTo>
                <a:cubicBezTo>
                  <a:pt x="652" y="143"/>
                  <a:pt x="651" y="143"/>
                  <a:pt x="650" y="142"/>
                </a:cubicBezTo>
                <a:cubicBezTo>
                  <a:pt x="649" y="142"/>
                  <a:pt x="649" y="142"/>
                  <a:pt x="650" y="141"/>
                </a:cubicBezTo>
                <a:cubicBezTo>
                  <a:pt x="651" y="141"/>
                  <a:pt x="651" y="140"/>
                  <a:pt x="652" y="139"/>
                </a:cubicBezTo>
                <a:cubicBezTo>
                  <a:pt x="652" y="139"/>
                  <a:pt x="652" y="139"/>
                  <a:pt x="652" y="139"/>
                </a:cubicBezTo>
                <a:cubicBezTo>
                  <a:pt x="652" y="139"/>
                  <a:pt x="652" y="139"/>
                  <a:pt x="652" y="139"/>
                </a:cubicBezTo>
                <a:cubicBezTo>
                  <a:pt x="652" y="139"/>
                  <a:pt x="652" y="139"/>
                  <a:pt x="652" y="139"/>
                </a:cubicBezTo>
                <a:cubicBezTo>
                  <a:pt x="652" y="139"/>
                  <a:pt x="652" y="139"/>
                  <a:pt x="652" y="139"/>
                </a:cubicBezTo>
                <a:cubicBezTo>
                  <a:pt x="654" y="139"/>
                  <a:pt x="656" y="140"/>
                  <a:pt x="657" y="139"/>
                </a:cubicBezTo>
                <a:cubicBezTo>
                  <a:pt x="658" y="139"/>
                  <a:pt x="659" y="138"/>
                  <a:pt x="658" y="137"/>
                </a:cubicBezTo>
                <a:cubicBezTo>
                  <a:pt x="658" y="137"/>
                  <a:pt x="658" y="136"/>
                  <a:pt x="657" y="136"/>
                </a:cubicBezTo>
                <a:cubicBezTo>
                  <a:pt x="656" y="134"/>
                  <a:pt x="655" y="133"/>
                  <a:pt x="655" y="130"/>
                </a:cubicBezTo>
                <a:cubicBezTo>
                  <a:pt x="656" y="129"/>
                  <a:pt x="654" y="127"/>
                  <a:pt x="652" y="127"/>
                </a:cubicBezTo>
                <a:cubicBezTo>
                  <a:pt x="651" y="127"/>
                  <a:pt x="649" y="127"/>
                  <a:pt x="648" y="127"/>
                </a:cubicBezTo>
                <a:cubicBezTo>
                  <a:pt x="647" y="126"/>
                  <a:pt x="646" y="126"/>
                  <a:pt x="645" y="125"/>
                </a:cubicBezTo>
                <a:cubicBezTo>
                  <a:pt x="645" y="124"/>
                  <a:pt x="645" y="122"/>
                  <a:pt x="644" y="121"/>
                </a:cubicBezTo>
                <a:cubicBezTo>
                  <a:pt x="644" y="120"/>
                  <a:pt x="644" y="119"/>
                  <a:pt x="643" y="119"/>
                </a:cubicBezTo>
                <a:cubicBezTo>
                  <a:pt x="641" y="117"/>
                  <a:pt x="639" y="115"/>
                  <a:pt x="636" y="114"/>
                </a:cubicBezTo>
                <a:cubicBezTo>
                  <a:pt x="634" y="113"/>
                  <a:pt x="632" y="113"/>
                  <a:pt x="630" y="115"/>
                </a:cubicBezTo>
                <a:cubicBezTo>
                  <a:pt x="629" y="115"/>
                  <a:pt x="628" y="117"/>
                  <a:pt x="628" y="118"/>
                </a:cubicBezTo>
                <a:cubicBezTo>
                  <a:pt x="629" y="122"/>
                  <a:pt x="630" y="125"/>
                  <a:pt x="630" y="129"/>
                </a:cubicBezTo>
                <a:cubicBezTo>
                  <a:pt x="630" y="129"/>
                  <a:pt x="631" y="130"/>
                  <a:pt x="631" y="130"/>
                </a:cubicBezTo>
                <a:cubicBezTo>
                  <a:pt x="634" y="131"/>
                  <a:pt x="636" y="132"/>
                  <a:pt x="638" y="133"/>
                </a:cubicBezTo>
                <a:cubicBezTo>
                  <a:pt x="641" y="134"/>
                  <a:pt x="641" y="134"/>
                  <a:pt x="641" y="136"/>
                </a:cubicBezTo>
                <a:cubicBezTo>
                  <a:pt x="641" y="137"/>
                  <a:pt x="641" y="139"/>
                  <a:pt x="641" y="141"/>
                </a:cubicBezTo>
                <a:cubicBezTo>
                  <a:pt x="641" y="143"/>
                  <a:pt x="640" y="145"/>
                  <a:pt x="638" y="146"/>
                </a:cubicBezTo>
                <a:cubicBezTo>
                  <a:pt x="637" y="147"/>
                  <a:pt x="636" y="149"/>
                  <a:pt x="635" y="150"/>
                </a:cubicBezTo>
                <a:cubicBezTo>
                  <a:pt x="632" y="153"/>
                  <a:pt x="632" y="158"/>
                  <a:pt x="632" y="162"/>
                </a:cubicBezTo>
                <a:cubicBezTo>
                  <a:pt x="632" y="164"/>
                  <a:pt x="636" y="164"/>
                  <a:pt x="637" y="166"/>
                </a:cubicBezTo>
                <a:cubicBezTo>
                  <a:pt x="637" y="166"/>
                  <a:pt x="638" y="167"/>
                  <a:pt x="638" y="167"/>
                </a:cubicBezTo>
                <a:cubicBezTo>
                  <a:pt x="640" y="169"/>
                  <a:pt x="642" y="169"/>
                  <a:pt x="644" y="167"/>
                </a:cubicBezTo>
                <a:cubicBezTo>
                  <a:pt x="645" y="167"/>
                  <a:pt x="645" y="167"/>
                  <a:pt x="646" y="167"/>
                </a:cubicBezTo>
                <a:cubicBezTo>
                  <a:pt x="647" y="167"/>
                  <a:pt x="647" y="167"/>
                  <a:pt x="647" y="168"/>
                </a:cubicBezTo>
                <a:cubicBezTo>
                  <a:pt x="647" y="169"/>
                  <a:pt x="646" y="169"/>
                  <a:pt x="646" y="170"/>
                </a:cubicBezTo>
                <a:cubicBezTo>
                  <a:pt x="647" y="171"/>
                  <a:pt x="648" y="172"/>
                  <a:pt x="649" y="172"/>
                </a:cubicBezTo>
                <a:cubicBezTo>
                  <a:pt x="652" y="173"/>
                  <a:pt x="654" y="174"/>
                  <a:pt x="657" y="174"/>
                </a:cubicBezTo>
                <a:cubicBezTo>
                  <a:pt x="663" y="174"/>
                  <a:pt x="668" y="177"/>
                  <a:pt x="674" y="177"/>
                </a:cubicBezTo>
                <a:cubicBezTo>
                  <a:pt x="675" y="177"/>
                  <a:pt x="676" y="178"/>
                  <a:pt x="677" y="178"/>
                </a:cubicBezTo>
                <a:cubicBezTo>
                  <a:pt x="679" y="180"/>
                  <a:pt x="681" y="180"/>
                  <a:pt x="683" y="180"/>
                </a:cubicBezTo>
                <a:cubicBezTo>
                  <a:pt x="685" y="180"/>
                  <a:pt x="687" y="180"/>
                  <a:pt x="689" y="179"/>
                </a:cubicBezTo>
                <a:cubicBezTo>
                  <a:pt x="689" y="179"/>
                  <a:pt x="690" y="179"/>
                  <a:pt x="691" y="178"/>
                </a:cubicBezTo>
                <a:cubicBezTo>
                  <a:pt x="692" y="177"/>
                  <a:pt x="694" y="176"/>
                  <a:pt x="696" y="175"/>
                </a:cubicBezTo>
                <a:cubicBezTo>
                  <a:pt x="697" y="174"/>
                  <a:pt x="697" y="173"/>
                  <a:pt x="697" y="172"/>
                </a:cubicBezTo>
                <a:cubicBezTo>
                  <a:pt x="697" y="171"/>
                  <a:pt x="698" y="170"/>
                  <a:pt x="698" y="169"/>
                </a:cubicBezTo>
                <a:cubicBezTo>
                  <a:pt x="701" y="165"/>
                  <a:pt x="700" y="162"/>
                  <a:pt x="697" y="160"/>
                </a:cubicBezTo>
                <a:close/>
                <a:moveTo>
                  <a:pt x="549" y="122"/>
                </a:moveTo>
                <a:cubicBezTo>
                  <a:pt x="547" y="121"/>
                  <a:pt x="544" y="121"/>
                  <a:pt x="542" y="120"/>
                </a:cubicBezTo>
                <a:cubicBezTo>
                  <a:pt x="541" y="120"/>
                  <a:pt x="541" y="119"/>
                  <a:pt x="541" y="119"/>
                </a:cubicBezTo>
                <a:cubicBezTo>
                  <a:pt x="543" y="117"/>
                  <a:pt x="541" y="114"/>
                  <a:pt x="541" y="112"/>
                </a:cubicBezTo>
                <a:cubicBezTo>
                  <a:pt x="541" y="109"/>
                  <a:pt x="541" y="107"/>
                  <a:pt x="541" y="105"/>
                </a:cubicBezTo>
                <a:cubicBezTo>
                  <a:pt x="541" y="103"/>
                  <a:pt x="539" y="103"/>
                  <a:pt x="537" y="102"/>
                </a:cubicBezTo>
                <a:cubicBezTo>
                  <a:pt x="536" y="102"/>
                  <a:pt x="536" y="101"/>
                  <a:pt x="536" y="100"/>
                </a:cubicBezTo>
                <a:cubicBezTo>
                  <a:pt x="536" y="97"/>
                  <a:pt x="535" y="96"/>
                  <a:pt x="533" y="95"/>
                </a:cubicBezTo>
                <a:cubicBezTo>
                  <a:pt x="531" y="95"/>
                  <a:pt x="529" y="95"/>
                  <a:pt x="528" y="96"/>
                </a:cubicBezTo>
                <a:cubicBezTo>
                  <a:pt x="525" y="98"/>
                  <a:pt x="522" y="99"/>
                  <a:pt x="520" y="100"/>
                </a:cubicBezTo>
                <a:cubicBezTo>
                  <a:pt x="519" y="101"/>
                  <a:pt x="519" y="102"/>
                  <a:pt x="518" y="103"/>
                </a:cubicBezTo>
                <a:cubicBezTo>
                  <a:pt x="518" y="105"/>
                  <a:pt x="517" y="106"/>
                  <a:pt x="515" y="106"/>
                </a:cubicBezTo>
                <a:cubicBezTo>
                  <a:pt x="514" y="107"/>
                  <a:pt x="513" y="108"/>
                  <a:pt x="512" y="109"/>
                </a:cubicBezTo>
                <a:cubicBezTo>
                  <a:pt x="511" y="110"/>
                  <a:pt x="511" y="110"/>
                  <a:pt x="512" y="111"/>
                </a:cubicBezTo>
                <a:cubicBezTo>
                  <a:pt x="513" y="111"/>
                  <a:pt x="514" y="112"/>
                  <a:pt x="515" y="113"/>
                </a:cubicBezTo>
                <a:cubicBezTo>
                  <a:pt x="515" y="113"/>
                  <a:pt x="516" y="113"/>
                  <a:pt x="515" y="114"/>
                </a:cubicBezTo>
                <a:cubicBezTo>
                  <a:pt x="515" y="114"/>
                  <a:pt x="515" y="114"/>
                  <a:pt x="514" y="114"/>
                </a:cubicBezTo>
                <a:cubicBezTo>
                  <a:pt x="512" y="114"/>
                  <a:pt x="510" y="113"/>
                  <a:pt x="508" y="113"/>
                </a:cubicBezTo>
                <a:cubicBezTo>
                  <a:pt x="506" y="113"/>
                  <a:pt x="505" y="115"/>
                  <a:pt x="504" y="117"/>
                </a:cubicBezTo>
                <a:cubicBezTo>
                  <a:pt x="504" y="119"/>
                  <a:pt x="504" y="120"/>
                  <a:pt x="505" y="121"/>
                </a:cubicBezTo>
                <a:cubicBezTo>
                  <a:pt x="507" y="122"/>
                  <a:pt x="508" y="123"/>
                  <a:pt x="509" y="124"/>
                </a:cubicBezTo>
                <a:cubicBezTo>
                  <a:pt x="512" y="126"/>
                  <a:pt x="515" y="128"/>
                  <a:pt x="518" y="126"/>
                </a:cubicBezTo>
                <a:cubicBezTo>
                  <a:pt x="519" y="126"/>
                  <a:pt x="520" y="126"/>
                  <a:pt x="520" y="126"/>
                </a:cubicBezTo>
                <a:cubicBezTo>
                  <a:pt x="522" y="127"/>
                  <a:pt x="524" y="127"/>
                  <a:pt x="527" y="127"/>
                </a:cubicBezTo>
                <a:cubicBezTo>
                  <a:pt x="527" y="127"/>
                  <a:pt x="527" y="128"/>
                  <a:pt x="527" y="128"/>
                </a:cubicBezTo>
                <a:cubicBezTo>
                  <a:pt x="527" y="128"/>
                  <a:pt x="527" y="128"/>
                  <a:pt x="527" y="128"/>
                </a:cubicBezTo>
                <a:cubicBezTo>
                  <a:pt x="523" y="129"/>
                  <a:pt x="519" y="129"/>
                  <a:pt x="515" y="130"/>
                </a:cubicBezTo>
                <a:cubicBezTo>
                  <a:pt x="514" y="130"/>
                  <a:pt x="513" y="131"/>
                  <a:pt x="513" y="133"/>
                </a:cubicBezTo>
                <a:cubicBezTo>
                  <a:pt x="513" y="135"/>
                  <a:pt x="514" y="137"/>
                  <a:pt x="516" y="138"/>
                </a:cubicBezTo>
                <a:cubicBezTo>
                  <a:pt x="517" y="139"/>
                  <a:pt x="518" y="139"/>
                  <a:pt x="520" y="139"/>
                </a:cubicBezTo>
                <a:cubicBezTo>
                  <a:pt x="521" y="140"/>
                  <a:pt x="523" y="139"/>
                  <a:pt x="525" y="140"/>
                </a:cubicBezTo>
                <a:cubicBezTo>
                  <a:pt x="528" y="140"/>
                  <a:pt x="531" y="139"/>
                  <a:pt x="534" y="138"/>
                </a:cubicBezTo>
                <a:cubicBezTo>
                  <a:pt x="535" y="137"/>
                  <a:pt x="536" y="136"/>
                  <a:pt x="537" y="136"/>
                </a:cubicBezTo>
                <a:cubicBezTo>
                  <a:pt x="540" y="136"/>
                  <a:pt x="542" y="136"/>
                  <a:pt x="545" y="135"/>
                </a:cubicBezTo>
                <a:cubicBezTo>
                  <a:pt x="545" y="135"/>
                  <a:pt x="546" y="135"/>
                  <a:pt x="547" y="135"/>
                </a:cubicBezTo>
                <a:cubicBezTo>
                  <a:pt x="548" y="136"/>
                  <a:pt x="550" y="137"/>
                  <a:pt x="552" y="137"/>
                </a:cubicBezTo>
                <a:cubicBezTo>
                  <a:pt x="554" y="138"/>
                  <a:pt x="555" y="138"/>
                  <a:pt x="556" y="138"/>
                </a:cubicBezTo>
                <a:cubicBezTo>
                  <a:pt x="557" y="138"/>
                  <a:pt x="559" y="138"/>
                  <a:pt x="560" y="137"/>
                </a:cubicBezTo>
                <a:cubicBezTo>
                  <a:pt x="562" y="137"/>
                  <a:pt x="563" y="136"/>
                  <a:pt x="564" y="135"/>
                </a:cubicBezTo>
                <a:cubicBezTo>
                  <a:pt x="567" y="132"/>
                  <a:pt x="569" y="130"/>
                  <a:pt x="572" y="127"/>
                </a:cubicBezTo>
                <a:cubicBezTo>
                  <a:pt x="573" y="126"/>
                  <a:pt x="574" y="125"/>
                  <a:pt x="574" y="124"/>
                </a:cubicBezTo>
                <a:cubicBezTo>
                  <a:pt x="575" y="122"/>
                  <a:pt x="574" y="119"/>
                  <a:pt x="572" y="117"/>
                </a:cubicBezTo>
                <a:cubicBezTo>
                  <a:pt x="572" y="117"/>
                  <a:pt x="571" y="117"/>
                  <a:pt x="570" y="117"/>
                </a:cubicBezTo>
                <a:cubicBezTo>
                  <a:pt x="569" y="117"/>
                  <a:pt x="568" y="118"/>
                  <a:pt x="568" y="119"/>
                </a:cubicBezTo>
                <a:cubicBezTo>
                  <a:pt x="567" y="120"/>
                  <a:pt x="567" y="120"/>
                  <a:pt x="566" y="120"/>
                </a:cubicBezTo>
                <a:cubicBezTo>
                  <a:pt x="565" y="118"/>
                  <a:pt x="563" y="118"/>
                  <a:pt x="564" y="115"/>
                </a:cubicBezTo>
                <a:cubicBezTo>
                  <a:pt x="563" y="114"/>
                  <a:pt x="562" y="113"/>
                  <a:pt x="563" y="112"/>
                </a:cubicBezTo>
                <a:cubicBezTo>
                  <a:pt x="564" y="111"/>
                  <a:pt x="565" y="110"/>
                  <a:pt x="565" y="109"/>
                </a:cubicBezTo>
                <a:cubicBezTo>
                  <a:pt x="564" y="106"/>
                  <a:pt x="565" y="103"/>
                  <a:pt x="566" y="101"/>
                </a:cubicBezTo>
                <a:cubicBezTo>
                  <a:pt x="567" y="100"/>
                  <a:pt x="566" y="99"/>
                  <a:pt x="565" y="99"/>
                </a:cubicBezTo>
                <a:cubicBezTo>
                  <a:pt x="565" y="98"/>
                  <a:pt x="563" y="98"/>
                  <a:pt x="562" y="98"/>
                </a:cubicBezTo>
                <a:cubicBezTo>
                  <a:pt x="560" y="100"/>
                  <a:pt x="558" y="102"/>
                  <a:pt x="555" y="104"/>
                </a:cubicBezTo>
                <a:cubicBezTo>
                  <a:pt x="554" y="105"/>
                  <a:pt x="554" y="106"/>
                  <a:pt x="554" y="108"/>
                </a:cubicBezTo>
                <a:cubicBezTo>
                  <a:pt x="554" y="108"/>
                  <a:pt x="554" y="109"/>
                  <a:pt x="554" y="110"/>
                </a:cubicBezTo>
                <a:cubicBezTo>
                  <a:pt x="555" y="112"/>
                  <a:pt x="554" y="113"/>
                  <a:pt x="553" y="114"/>
                </a:cubicBezTo>
                <a:cubicBezTo>
                  <a:pt x="552" y="114"/>
                  <a:pt x="552" y="114"/>
                  <a:pt x="552" y="114"/>
                </a:cubicBezTo>
                <a:cubicBezTo>
                  <a:pt x="550" y="115"/>
                  <a:pt x="550" y="116"/>
                  <a:pt x="551" y="118"/>
                </a:cubicBezTo>
                <a:cubicBezTo>
                  <a:pt x="551" y="118"/>
                  <a:pt x="551" y="119"/>
                  <a:pt x="551" y="120"/>
                </a:cubicBezTo>
                <a:cubicBezTo>
                  <a:pt x="552" y="121"/>
                  <a:pt x="550" y="122"/>
                  <a:pt x="549" y="122"/>
                </a:cubicBezTo>
                <a:close/>
                <a:moveTo>
                  <a:pt x="2316" y="1301"/>
                </a:moveTo>
                <a:cubicBezTo>
                  <a:pt x="2315" y="1302"/>
                  <a:pt x="2313" y="1302"/>
                  <a:pt x="2312" y="1302"/>
                </a:cubicBezTo>
                <a:cubicBezTo>
                  <a:pt x="2310" y="1302"/>
                  <a:pt x="2311" y="1300"/>
                  <a:pt x="2310" y="1299"/>
                </a:cubicBezTo>
                <a:cubicBezTo>
                  <a:pt x="2310" y="1298"/>
                  <a:pt x="2310" y="1298"/>
                  <a:pt x="2309" y="1297"/>
                </a:cubicBezTo>
                <a:cubicBezTo>
                  <a:pt x="2309" y="1296"/>
                  <a:pt x="2307" y="1296"/>
                  <a:pt x="2306" y="1297"/>
                </a:cubicBezTo>
                <a:cubicBezTo>
                  <a:pt x="2306" y="1297"/>
                  <a:pt x="2305" y="1298"/>
                  <a:pt x="2304" y="1299"/>
                </a:cubicBezTo>
                <a:cubicBezTo>
                  <a:pt x="2303" y="1303"/>
                  <a:pt x="2300" y="1307"/>
                  <a:pt x="2296" y="1309"/>
                </a:cubicBezTo>
                <a:cubicBezTo>
                  <a:pt x="2295" y="1310"/>
                  <a:pt x="2294" y="1311"/>
                  <a:pt x="2294" y="1312"/>
                </a:cubicBezTo>
                <a:cubicBezTo>
                  <a:pt x="2293" y="1313"/>
                  <a:pt x="2292" y="1314"/>
                  <a:pt x="2292" y="1316"/>
                </a:cubicBezTo>
                <a:cubicBezTo>
                  <a:pt x="2290" y="1319"/>
                  <a:pt x="2288" y="1321"/>
                  <a:pt x="2285" y="1323"/>
                </a:cubicBezTo>
                <a:cubicBezTo>
                  <a:pt x="2282" y="1324"/>
                  <a:pt x="2279" y="1326"/>
                  <a:pt x="2275" y="1328"/>
                </a:cubicBezTo>
                <a:cubicBezTo>
                  <a:pt x="2273" y="1330"/>
                  <a:pt x="2271" y="1333"/>
                  <a:pt x="2267" y="1333"/>
                </a:cubicBezTo>
                <a:cubicBezTo>
                  <a:pt x="2266" y="1333"/>
                  <a:pt x="2266" y="1334"/>
                  <a:pt x="2265" y="1334"/>
                </a:cubicBezTo>
                <a:cubicBezTo>
                  <a:pt x="2261" y="1338"/>
                  <a:pt x="2256" y="1341"/>
                  <a:pt x="2253" y="1345"/>
                </a:cubicBezTo>
                <a:cubicBezTo>
                  <a:pt x="2249" y="1348"/>
                  <a:pt x="2247" y="1352"/>
                  <a:pt x="2245" y="1356"/>
                </a:cubicBezTo>
                <a:cubicBezTo>
                  <a:pt x="2245" y="1357"/>
                  <a:pt x="2246" y="1359"/>
                  <a:pt x="2247" y="1360"/>
                </a:cubicBezTo>
                <a:cubicBezTo>
                  <a:pt x="2250" y="1361"/>
                  <a:pt x="2252" y="1362"/>
                  <a:pt x="2254" y="1364"/>
                </a:cubicBezTo>
                <a:cubicBezTo>
                  <a:pt x="2254" y="1365"/>
                  <a:pt x="2255" y="1365"/>
                  <a:pt x="2255" y="1366"/>
                </a:cubicBezTo>
                <a:cubicBezTo>
                  <a:pt x="2257" y="1368"/>
                  <a:pt x="2260" y="1368"/>
                  <a:pt x="2262" y="1367"/>
                </a:cubicBezTo>
                <a:cubicBezTo>
                  <a:pt x="2267" y="1365"/>
                  <a:pt x="2270" y="1361"/>
                  <a:pt x="2274" y="1359"/>
                </a:cubicBezTo>
                <a:cubicBezTo>
                  <a:pt x="2275" y="1357"/>
                  <a:pt x="2276" y="1355"/>
                  <a:pt x="2278" y="1353"/>
                </a:cubicBezTo>
                <a:cubicBezTo>
                  <a:pt x="2278" y="1352"/>
                  <a:pt x="2279" y="1350"/>
                  <a:pt x="2280" y="1349"/>
                </a:cubicBezTo>
                <a:cubicBezTo>
                  <a:pt x="2282" y="1348"/>
                  <a:pt x="2283" y="1346"/>
                  <a:pt x="2284" y="1344"/>
                </a:cubicBezTo>
                <a:cubicBezTo>
                  <a:pt x="2287" y="1338"/>
                  <a:pt x="2286" y="1339"/>
                  <a:pt x="2292" y="1336"/>
                </a:cubicBezTo>
                <a:cubicBezTo>
                  <a:pt x="2294" y="1335"/>
                  <a:pt x="2295" y="1335"/>
                  <a:pt x="2297" y="1335"/>
                </a:cubicBezTo>
                <a:cubicBezTo>
                  <a:pt x="2299" y="1335"/>
                  <a:pt x="2300" y="1334"/>
                  <a:pt x="2300" y="1333"/>
                </a:cubicBezTo>
                <a:cubicBezTo>
                  <a:pt x="2299" y="1330"/>
                  <a:pt x="2300" y="1328"/>
                  <a:pt x="2303" y="1326"/>
                </a:cubicBezTo>
                <a:cubicBezTo>
                  <a:pt x="2304" y="1326"/>
                  <a:pt x="2305" y="1325"/>
                  <a:pt x="2305" y="1324"/>
                </a:cubicBezTo>
                <a:cubicBezTo>
                  <a:pt x="2308" y="1320"/>
                  <a:pt x="2312" y="1317"/>
                  <a:pt x="2315" y="1313"/>
                </a:cubicBezTo>
                <a:cubicBezTo>
                  <a:pt x="2316" y="1312"/>
                  <a:pt x="2316" y="1311"/>
                  <a:pt x="2317" y="1310"/>
                </a:cubicBezTo>
                <a:cubicBezTo>
                  <a:pt x="2317" y="1309"/>
                  <a:pt x="2317" y="1307"/>
                  <a:pt x="2317" y="1307"/>
                </a:cubicBezTo>
                <a:cubicBezTo>
                  <a:pt x="2317" y="1306"/>
                  <a:pt x="2317" y="1306"/>
                  <a:pt x="2317" y="1305"/>
                </a:cubicBezTo>
                <a:cubicBezTo>
                  <a:pt x="2317" y="1305"/>
                  <a:pt x="2317" y="1304"/>
                  <a:pt x="2317" y="1304"/>
                </a:cubicBezTo>
                <a:cubicBezTo>
                  <a:pt x="2318" y="1303"/>
                  <a:pt x="2317" y="1303"/>
                  <a:pt x="2318" y="1303"/>
                </a:cubicBezTo>
                <a:cubicBezTo>
                  <a:pt x="2318" y="1302"/>
                  <a:pt x="2316" y="1301"/>
                  <a:pt x="2316" y="1301"/>
                </a:cubicBezTo>
                <a:close/>
                <a:moveTo>
                  <a:pt x="1000" y="379"/>
                </a:moveTo>
                <a:cubicBezTo>
                  <a:pt x="1004" y="377"/>
                  <a:pt x="1008" y="375"/>
                  <a:pt x="1012" y="373"/>
                </a:cubicBezTo>
                <a:cubicBezTo>
                  <a:pt x="1013" y="373"/>
                  <a:pt x="1014" y="373"/>
                  <a:pt x="1014" y="372"/>
                </a:cubicBezTo>
                <a:cubicBezTo>
                  <a:pt x="1017" y="370"/>
                  <a:pt x="1019" y="369"/>
                  <a:pt x="1022" y="368"/>
                </a:cubicBezTo>
                <a:cubicBezTo>
                  <a:pt x="1023" y="368"/>
                  <a:pt x="1024" y="367"/>
                  <a:pt x="1025" y="366"/>
                </a:cubicBezTo>
                <a:cubicBezTo>
                  <a:pt x="1026" y="365"/>
                  <a:pt x="1027" y="364"/>
                  <a:pt x="1028" y="363"/>
                </a:cubicBezTo>
                <a:cubicBezTo>
                  <a:pt x="1028" y="362"/>
                  <a:pt x="1028" y="362"/>
                  <a:pt x="1028" y="361"/>
                </a:cubicBezTo>
                <a:cubicBezTo>
                  <a:pt x="1027" y="359"/>
                  <a:pt x="1028" y="357"/>
                  <a:pt x="1029" y="355"/>
                </a:cubicBezTo>
                <a:cubicBezTo>
                  <a:pt x="1030" y="354"/>
                  <a:pt x="1030" y="354"/>
                  <a:pt x="1030" y="354"/>
                </a:cubicBezTo>
                <a:cubicBezTo>
                  <a:pt x="1029" y="354"/>
                  <a:pt x="1029" y="353"/>
                  <a:pt x="1029" y="353"/>
                </a:cubicBezTo>
                <a:cubicBezTo>
                  <a:pt x="1028" y="353"/>
                  <a:pt x="1027" y="352"/>
                  <a:pt x="1026" y="351"/>
                </a:cubicBezTo>
                <a:cubicBezTo>
                  <a:pt x="1025" y="350"/>
                  <a:pt x="1025" y="349"/>
                  <a:pt x="1025" y="347"/>
                </a:cubicBezTo>
                <a:cubicBezTo>
                  <a:pt x="1025" y="346"/>
                  <a:pt x="1024" y="345"/>
                  <a:pt x="1023" y="344"/>
                </a:cubicBezTo>
                <a:cubicBezTo>
                  <a:pt x="1023" y="343"/>
                  <a:pt x="1022" y="343"/>
                  <a:pt x="1022" y="343"/>
                </a:cubicBezTo>
                <a:cubicBezTo>
                  <a:pt x="1020" y="343"/>
                  <a:pt x="1019" y="343"/>
                  <a:pt x="1018" y="342"/>
                </a:cubicBezTo>
                <a:cubicBezTo>
                  <a:pt x="1017" y="341"/>
                  <a:pt x="1015" y="341"/>
                  <a:pt x="1014" y="342"/>
                </a:cubicBezTo>
                <a:cubicBezTo>
                  <a:pt x="1011" y="345"/>
                  <a:pt x="1009" y="346"/>
                  <a:pt x="1005" y="345"/>
                </a:cubicBezTo>
                <a:cubicBezTo>
                  <a:pt x="1004" y="344"/>
                  <a:pt x="1003" y="345"/>
                  <a:pt x="1002" y="345"/>
                </a:cubicBezTo>
                <a:cubicBezTo>
                  <a:pt x="999" y="344"/>
                  <a:pt x="997" y="345"/>
                  <a:pt x="996" y="347"/>
                </a:cubicBezTo>
                <a:cubicBezTo>
                  <a:pt x="996" y="347"/>
                  <a:pt x="995" y="348"/>
                  <a:pt x="995" y="347"/>
                </a:cubicBezTo>
                <a:cubicBezTo>
                  <a:pt x="994" y="347"/>
                  <a:pt x="994" y="346"/>
                  <a:pt x="993" y="345"/>
                </a:cubicBezTo>
                <a:cubicBezTo>
                  <a:pt x="993" y="345"/>
                  <a:pt x="991" y="345"/>
                  <a:pt x="991" y="346"/>
                </a:cubicBezTo>
                <a:cubicBezTo>
                  <a:pt x="990" y="347"/>
                  <a:pt x="990" y="348"/>
                  <a:pt x="990" y="349"/>
                </a:cubicBezTo>
                <a:cubicBezTo>
                  <a:pt x="991" y="351"/>
                  <a:pt x="990" y="352"/>
                  <a:pt x="988" y="352"/>
                </a:cubicBezTo>
                <a:cubicBezTo>
                  <a:pt x="988" y="352"/>
                  <a:pt x="987" y="353"/>
                  <a:pt x="987" y="353"/>
                </a:cubicBezTo>
                <a:cubicBezTo>
                  <a:pt x="987" y="353"/>
                  <a:pt x="987" y="353"/>
                  <a:pt x="987" y="353"/>
                </a:cubicBezTo>
                <a:cubicBezTo>
                  <a:pt x="987" y="353"/>
                  <a:pt x="987" y="353"/>
                  <a:pt x="986" y="353"/>
                </a:cubicBezTo>
                <a:cubicBezTo>
                  <a:pt x="987" y="353"/>
                  <a:pt x="987" y="353"/>
                  <a:pt x="987" y="353"/>
                </a:cubicBezTo>
                <a:cubicBezTo>
                  <a:pt x="987" y="353"/>
                  <a:pt x="987" y="353"/>
                  <a:pt x="987" y="353"/>
                </a:cubicBezTo>
                <a:cubicBezTo>
                  <a:pt x="986" y="352"/>
                  <a:pt x="985" y="350"/>
                  <a:pt x="986" y="348"/>
                </a:cubicBezTo>
                <a:cubicBezTo>
                  <a:pt x="986" y="347"/>
                  <a:pt x="985" y="345"/>
                  <a:pt x="984" y="344"/>
                </a:cubicBezTo>
                <a:cubicBezTo>
                  <a:pt x="983" y="343"/>
                  <a:pt x="982" y="343"/>
                  <a:pt x="982" y="342"/>
                </a:cubicBezTo>
                <a:cubicBezTo>
                  <a:pt x="980" y="340"/>
                  <a:pt x="979" y="340"/>
                  <a:pt x="976" y="342"/>
                </a:cubicBezTo>
                <a:cubicBezTo>
                  <a:pt x="976" y="343"/>
                  <a:pt x="976" y="343"/>
                  <a:pt x="976" y="343"/>
                </a:cubicBezTo>
                <a:cubicBezTo>
                  <a:pt x="976" y="342"/>
                  <a:pt x="976" y="342"/>
                  <a:pt x="976" y="342"/>
                </a:cubicBezTo>
                <a:cubicBezTo>
                  <a:pt x="976" y="342"/>
                  <a:pt x="976" y="342"/>
                  <a:pt x="976" y="342"/>
                </a:cubicBezTo>
                <a:cubicBezTo>
                  <a:pt x="976" y="342"/>
                  <a:pt x="976" y="342"/>
                  <a:pt x="976" y="342"/>
                </a:cubicBezTo>
                <a:cubicBezTo>
                  <a:pt x="975" y="343"/>
                  <a:pt x="973" y="343"/>
                  <a:pt x="972" y="344"/>
                </a:cubicBezTo>
                <a:cubicBezTo>
                  <a:pt x="971" y="346"/>
                  <a:pt x="969" y="348"/>
                  <a:pt x="968" y="350"/>
                </a:cubicBezTo>
                <a:cubicBezTo>
                  <a:pt x="967" y="351"/>
                  <a:pt x="969" y="353"/>
                  <a:pt x="970" y="353"/>
                </a:cubicBezTo>
                <a:cubicBezTo>
                  <a:pt x="971" y="353"/>
                  <a:pt x="972" y="353"/>
                  <a:pt x="972" y="353"/>
                </a:cubicBezTo>
                <a:cubicBezTo>
                  <a:pt x="974" y="352"/>
                  <a:pt x="976" y="352"/>
                  <a:pt x="978" y="353"/>
                </a:cubicBezTo>
                <a:cubicBezTo>
                  <a:pt x="979" y="353"/>
                  <a:pt x="979" y="354"/>
                  <a:pt x="978" y="355"/>
                </a:cubicBezTo>
                <a:cubicBezTo>
                  <a:pt x="978" y="356"/>
                  <a:pt x="977" y="357"/>
                  <a:pt x="975" y="357"/>
                </a:cubicBezTo>
                <a:cubicBezTo>
                  <a:pt x="973" y="357"/>
                  <a:pt x="971" y="358"/>
                  <a:pt x="970" y="358"/>
                </a:cubicBezTo>
                <a:cubicBezTo>
                  <a:pt x="969" y="358"/>
                  <a:pt x="969" y="359"/>
                  <a:pt x="969" y="360"/>
                </a:cubicBezTo>
                <a:cubicBezTo>
                  <a:pt x="969" y="360"/>
                  <a:pt x="969" y="361"/>
                  <a:pt x="970" y="361"/>
                </a:cubicBezTo>
                <a:cubicBezTo>
                  <a:pt x="971" y="362"/>
                  <a:pt x="973" y="362"/>
                  <a:pt x="974" y="362"/>
                </a:cubicBezTo>
                <a:cubicBezTo>
                  <a:pt x="975" y="362"/>
                  <a:pt x="976" y="363"/>
                  <a:pt x="976" y="363"/>
                </a:cubicBezTo>
                <a:cubicBezTo>
                  <a:pt x="977" y="364"/>
                  <a:pt x="978" y="366"/>
                  <a:pt x="978" y="367"/>
                </a:cubicBezTo>
                <a:cubicBezTo>
                  <a:pt x="979" y="367"/>
                  <a:pt x="978" y="368"/>
                  <a:pt x="978" y="369"/>
                </a:cubicBezTo>
                <a:cubicBezTo>
                  <a:pt x="978" y="369"/>
                  <a:pt x="977" y="369"/>
                  <a:pt x="976" y="369"/>
                </a:cubicBezTo>
                <a:cubicBezTo>
                  <a:pt x="975" y="369"/>
                  <a:pt x="974" y="370"/>
                  <a:pt x="974" y="372"/>
                </a:cubicBezTo>
                <a:cubicBezTo>
                  <a:pt x="975" y="373"/>
                  <a:pt x="975" y="374"/>
                  <a:pt x="977" y="374"/>
                </a:cubicBezTo>
                <a:cubicBezTo>
                  <a:pt x="978" y="374"/>
                  <a:pt x="979" y="375"/>
                  <a:pt x="980" y="374"/>
                </a:cubicBezTo>
                <a:cubicBezTo>
                  <a:pt x="983" y="374"/>
                  <a:pt x="986" y="374"/>
                  <a:pt x="988" y="377"/>
                </a:cubicBezTo>
                <a:cubicBezTo>
                  <a:pt x="991" y="378"/>
                  <a:pt x="993" y="379"/>
                  <a:pt x="996" y="379"/>
                </a:cubicBezTo>
                <a:cubicBezTo>
                  <a:pt x="997" y="379"/>
                  <a:pt x="999" y="379"/>
                  <a:pt x="1000" y="379"/>
                </a:cubicBezTo>
                <a:close/>
                <a:moveTo>
                  <a:pt x="1519" y="53"/>
                </a:moveTo>
                <a:cubicBezTo>
                  <a:pt x="1519" y="54"/>
                  <a:pt x="1519" y="54"/>
                  <a:pt x="1520" y="55"/>
                </a:cubicBezTo>
                <a:cubicBezTo>
                  <a:pt x="1521" y="55"/>
                  <a:pt x="1522" y="55"/>
                  <a:pt x="1523" y="55"/>
                </a:cubicBezTo>
                <a:cubicBezTo>
                  <a:pt x="1524" y="56"/>
                  <a:pt x="1526" y="57"/>
                  <a:pt x="1528" y="57"/>
                </a:cubicBezTo>
                <a:cubicBezTo>
                  <a:pt x="1529" y="57"/>
                  <a:pt x="1529" y="57"/>
                  <a:pt x="1529" y="57"/>
                </a:cubicBezTo>
                <a:cubicBezTo>
                  <a:pt x="1529" y="58"/>
                  <a:pt x="1529" y="58"/>
                  <a:pt x="1528" y="58"/>
                </a:cubicBezTo>
                <a:cubicBezTo>
                  <a:pt x="1527" y="58"/>
                  <a:pt x="1526" y="59"/>
                  <a:pt x="1525" y="59"/>
                </a:cubicBezTo>
                <a:cubicBezTo>
                  <a:pt x="1524" y="59"/>
                  <a:pt x="1523" y="59"/>
                  <a:pt x="1522" y="61"/>
                </a:cubicBezTo>
                <a:cubicBezTo>
                  <a:pt x="1522" y="61"/>
                  <a:pt x="1522" y="62"/>
                  <a:pt x="1523" y="63"/>
                </a:cubicBezTo>
                <a:cubicBezTo>
                  <a:pt x="1525" y="65"/>
                  <a:pt x="1527" y="67"/>
                  <a:pt x="1528" y="68"/>
                </a:cubicBezTo>
                <a:cubicBezTo>
                  <a:pt x="1529" y="68"/>
                  <a:pt x="1529" y="69"/>
                  <a:pt x="1530" y="69"/>
                </a:cubicBezTo>
                <a:cubicBezTo>
                  <a:pt x="1533" y="68"/>
                  <a:pt x="1536" y="64"/>
                  <a:pt x="1535" y="61"/>
                </a:cubicBezTo>
                <a:cubicBezTo>
                  <a:pt x="1535" y="60"/>
                  <a:pt x="1534" y="59"/>
                  <a:pt x="1534" y="58"/>
                </a:cubicBezTo>
                <a:cubicBezTo>
                  <a:pt x="1535" y="58"/>
                  <a:pt x="1535" y="58"/>
                  <a:pt x="1535" y="58"/>
                </a:cubicBezTo>
                <a:cubicBezTo>
                  <a:pt x="1535" y="58"/>
                  <a:pt x="1536" y="58"/>
                  <a:pt x="1536" y="58"/>
                </a:cubicBezTo>
                <a:cubicBezTo>
                  <a:pt x="1537" y="59"/>
                  <a:pt x="1538" y="61"/>
                  <a:pt x="1538" y="63"/>
                </a:cubicBezTo>
                <a:cubicBezTo>
                  <a:pt x="1538" y="64"/>
                  <a:pt x="1538" y="65"/>
                  <a:pt x="1538" y="67"/>
                </a:cubicBezTo>
                <a:cubicBezTo>
                  <a:pt x="1537" y="70"/>
                  <a:pt x="1537" y="70"/>
                  <a:pt x="1540" y="70"/>
                </a:cubicBezTo>
                <a:cubicBezTo>
                  <a:pt x="1542" y="70"/>
                  <a:pt x="1544" y="70"/>
                  <a:pt x="1545" y="72"/>
                </a:cubicBezTo>
                <a:cubicBezTo>
                  <a:pt x="1547" y="75"/>
                  <a:pt x="1549" y="76"/>
                  <a:pt x="1552" y="76"/>
                </a:cubicBezTo>
                <a:cubicBezTo>
                  <a:pt x="1557" y="76"/>
                  <a:pt x="1562" y="77"/>
                  <a:pt x="1567" y="78"/>
                </a:cubicBezTo>
                <a:cubicBezTo>
                  <a:pt x="1568" y="78"/>
                  <a:pt x="1569" y="78"/>
                  <a:pt x="1569" y="78"/>
                </a:cubicBezTo>
                <a:cubicBezTo>
                  <a:pt x="1572" y="77"/>
                  <a:pt x="1574" y="76"/>
                  <a:pt x="1575" y="74"/>
                </a:cubicBezTo>
                <a:cubicBezTo>
                  <a:pt x="1576" y="73"/>
                  <a:pt x="1576" y="71"/>
                  <a:pt x="1575" y="71"/>
                </a:cubicBezTo>
                <a:cubicBezTo>
                  <a:pt x="1575" y="70"/>
                  <a:pt x="1575" y="70"/>
                  <a:pt x="1574" y="69"/>
                </a:cubicBezTo>
                <a:cubicBezTo>
                  <a:pt x="1573" y="69"/>
                  <a:pt x="1572" y="68"/>
                  <a:pt x="1571" y="67"/>
                </a:cubicBezTo>
                <a:cubicBezTo>
                  <a:pt x="1570" y="67"/>
                  <a:pt x="1570" y="66"/>
                  <a:pt x="1570" y="64"/>
                </a:cubicBezTo>
                <a:cubicBezTo>
                  <a:pt x="1571" y="62"/>
                  <a:pt x="1568" y="60"/>
                  <a:pt x="1568" y="58"/>
                </a:cubicBezTo>
                <a:cubicBezTo>
                  <a:pt x="1567" y="54"/>
                  <a:pt x="1564" y="51"/>
                  <a:pt x="1560" y="49"/>
                </a:cubicBezTo>
                <a:cubicBezTo>
                  <a:pt x="1558" y="48"/>
                  <a:pt x="1557" y="48"/>
                  <a:pt x="1555" y="49"/>
                </a:cubicBezTo>
                <a:cubicBezTo>
                  <a:pt x="1554" y="50"/>
                  <a:pt x="1552" y="50"/>
                  <a:pt x="1551" y="49"/>
                </a:cubicBezTo>
                <a:cubicBezTo>
                  <a:pt x="1549" y="47"/>
                  <a:pt x="1547" y="48"/>
                  <a:pt x="1546" y="49"/>
                </a:cubicBezTo>
                <a:cubicBezTo>
                  <a:pt x="1545" y="49"/>
                  <a:pt x="1545" y="49"/>
                  <a:pt x="1544" y="50"/>
                </a:cubicBezTo>
                <a:cubicBezTo>
                  <a:pt x="1544" y="50"/>
                  <a:pt x="1544" y="50"/>
                  <a:pt x="1544" y="50"/>
                </a:cubicBezTo>
                <a:cubicBezTo>
                  <a:pt x="1544" y="50"/>
                  <a:pt x="1544" y="50"/>
                  <a:pt x="1544" y="50"/>
                </a:cubicBezTo>
                <a:cubicBezTo>
                  <a:pt x="1542" y="51"/>
                  <a:pt x="1541" y="53"/>
                  <a:pt x="1540" y="54"/>
                </a:cubicBezTo>
                <a:cubicBezTo>
                  <a:pt x="1539" y="54"/>
                  <a:pt x="1539" y="54"/>
                  <a:pt x="1539" y="54"/>
                </a:cubicBezTo>
                <a:cubicBezTo>
                  <a:pt x="1538" y="53"/>
                  <a:pt x="1539" y="53"/>
                  <a:pt x="1539" y="53"/>
                </a:cubicBezTo>
                <a:cubicBezTo>
                  <a:pt x="1540" y="51"/>
                  <a:pt x="1541" y="50"/>
                  <a:pt x="1544" y="50"/>
                </a:cubicBezTo>
                <a:cubicBezTo>
                  <a:pt x="1544" y="50"/>
                  <a:pt x="1544" y="50"/>
                  <a:pt x="1544" y="50"/>
                </a:cubicBezTo>
                <a:cubicBezTo>
                  <a:pt x="1544" y="50"/>
                  <a:pt x="1544" y="50"/>
                  <a:pt x="1544" y="50"/>
                </a:cubicBezTo>
                <a:cubicBezTo>
                  <a:pt x="1544" y="47"/>
                  <a:pt x="1544" y="45"/>
                  <a:pt x="1542" y="43"/>
                </a:cubicBezTo>
                <a:cubicBezTo>
                  <a:pt x="1540" y="42"/>
                  <a:pt x="1539" y="39"/>
                  <a:pt x="1539" y="37"/>
                </a:cubicBezTo>
                <a:cubicBezTo>
                  <a:pt x="1539" y="36"/>
                  <a:pt x="1538" y="35"/>
                  <a:pt x="1537" y="35"/>
                </a:cubicBezTo>
                <a:cubicBezTo>
                  <a:pt x="1533" y="34"/>
                  <a:pt x="1530" y="32"/>
                  <a:pt x="1528" y="29"/>
                </a:cubicBezTo>
                <a:cubicBezTo>
                  <a:pt x="1527" y="28"/>
                  <a:pt x="1526" y="28"/>
                  <a:pt x="1524" y="27"/>
                </a:cubicBezTo>
                <a:cubicBezTo>
                  <a:pt x="1524" y="26"/>
                  <a:pt x="1522" y="27"/>
                  <a:pt x="1521" y="28"/>
                </a:cubicBezTo>
                <a:cubicBezTo>
                  <a:pt x="1521" y="30"/>
                  <a:pt x="1520" y="33"/>
                  <a:pt x="1519" y="34"/>
                </a:cubicBezTo>
                <a:cubicBezTo>
                  <a:pt x="1517" y="38"/>
                  <a:pt x="1516" y="41"/>
                  <a:pt x="1518" y="44"/>
                </a:cubicBezTo>
                <a:cubicBezTo>
                  <a:pt x="1519" y="47"/>
                  <a:pt x="1519" y="50"/>
                  <a:pt x="1519" y="53"/>
                </a:cubicBezTo>
                <a:close/>
                <a:moveTo>
                  <a:pt x="2358" y="1265"/>
                </a:moveTo>
                <a:cubicBezTo>
                  <a:pt x="2358" y="1264"/>
                  <a:pt x="2357" y="1264"/>
                  <a:pt x="2356" y="1265"/>
                </a:cubicBezTo>
                <a:cubicBezTo>
                  <a:pt x="2356" y="1265"/>
                  <a:pt x="2355" y="1265"/>
                  <a:pt x="2355" y="1266"/>
                </a:cubicBezTo>
                <a:cubicBezTo>
                  <a:pt x="2351" y="1268"/>
                  <a:pt x="2350" y="1268"/>
                  <a:pt x="2348" y="1265"/>
                </a:cubicBezTo>
                <a:cubicBezTo>
                  <a:pt x="2346" y="1264"/>
                  <a:pt x="2345" y="1263"/>
                  <a:pt x="2345" y="1261"/>
                </a:cubicBezTo>
                <a:cubicBezTo>
                  <a:pt x="2345" y="1259"/>
                  <a:pt x="2345" y="1257"/>
                  <a:pt x="2344" y="1255"/>
                </a:cubicBezTo>
                <a:cubicBezTo>
                  <a:pt x="2344" y="1254"/>
                  <a:pt x="2344" y="1253"/>
                  <a:pt x="2343" y="1253"/>
                </a:cubicBezTo>
                <a:cubicBezTo>
                  <a:pt x="2343" y="1252"/>
                  <a:pt x="2342" y="1252"/>
                  <a:pt x="2342" y="1252"/>
                </a:cubicBezTo>
                <a:cubicBezTo>
                  <a:pt x="2342" y="1252"/>
                  <a:pt x="2341" y="1252"/>
                  <a:pt x="2341" y="1252"/>
                </a:cubicBezTo>
                <a:cubicBezTo>
                  <a:pt x="2341" y="1253"/>
                  <a:pt x="2341" y="1253"/>
                  <a:pt x="2341" y="1254"/>
                </a:cubicBezTo>
                <a:cubicBezTo>
                  <a:pt x="2340" y="1254"/>
                  <a:pt x="2340" y="1255"/>
                  <a:pt x="2340" y="1255"/>
                </a:cubicBezTo>
                <a:cubicBezTo>
                  <a:pt x="2339" y="1255"/>
                  <a:pt x="2338" y="1254"/>
                  <a:pt x="2338" y="1253"/>
                </a:cubicBezTo>
                <a:cubicBezTo>
                  <a:pt x="2339" y="1249"/>
                  <a:pt x="2338" y="1245"/>
                  <a:pt x="2339" y="1241"/>
                </a:cubicBezTo>
                <a:cubicBezTo>
                  <a:pt x="2340" y="1239"/>
                  <a:pt x="2340" y="1237"/>
                  <a:pt x="2338" y="1235"/>
                </a:cubicBezTo>
                <a:cubicBezTo>
                  <a:pt x="2336" y="1232"/>
                  <a:pt x="2335" y="1229"/>
                  <a:pt x="2332" y="1228"/>
                </a:cubicBezTo>
                <a:cubicBezTo>
                  <a:pt x="2332" y="1227"/>
                  <a:pt x="2331" y="1226"/>
                  <a:pt x="2331" y="1225"/>
                </a:cubicBezTo>
                <a:cubicBezTo>
                  <a:pt x="2331" y="1225"/>
                  <a:pt x="2331" y="1225"/>
                  <a:pt x="2330" y="1225"/>
                </a:cubicBezTo>
                <a:cubicBezTo>
                  <a:pt x="2330" y="1224"/>
                  <a:pt x="2329" y="1224"/>
                  <a:pt x="2329" y="1225"/>
                </a:cubicBezTo>
                <a:cubicBezTo>
                  <a:pt x="2329" y="1225"/>
                  <a:pt x="2329" y="1225"/>
                  <a:pt x="2329" y="1225"/>
                </a:cubicBezTo>
                <a:cubicBezTo>
                  <a:pt x="2329" y="1228"/>
                  <a:pt x="2331" y="1230"/>
                  <a:pt x="2330" y="1232"/>
                </a:cubicBezTo>
                <a:cubicBezTo>
                  <a:pt x="2329" y="1234"/>
                  <a:pt x="2329" y="1235"/>
                  <a:pt x="2330" y="1237"/>
                </a:cubicBezTo>
                <a:cubicBezTo>
                  <a:pt x="2331" y="1240"/>
                  <a:pt x="2331" y="1242"/>
                  <a:pt x="2332" y="1245"/>
                </a:cubicBezTo>
                <a:cubicBezTo>
                  <a:pt x="2332" y="1247"/>
                  <a:pt x="2334" y="1250"/>
                  <a:pt x="2333" y="1252"/>
                </a:cubicBezTo>
                <a:cubicBezTo>
                  <a:pt x="2332" y="1253"/>
                  <a:pt x="2333" y="1254"/>
                  <a:pt x="2333" y="1255"/>
                </a:cubicBezTo>
                <a:cubicBezTo>
                  <a:pt x="2334" y="1256"/>
                  <a:pt x="2334" y="1257"/>
                  <a:pt x="2334" y="1258"/>
                </a:cubicBezTo>
                <a:cubicBezTo>
                  <a:pt x="2334" y="1261"/>
                  <a:pt x="2334" y="1263"/>
                  <a:pt x="2333" y="1266"/>
                </a:cubicBezTo>
                <a:cubicBezTo>
                  <a:pt x="2331" y="1268"/>
                  <a:pt x="2330" y="1271"/>
                  <a:pt x="2329" y="1274"/>
                </a:cubicBezTo>
                <a:cubicBezTo>
                  <a:pt x="2329" y="1275"/>
                  <a:pt x="2328" y="1276"/>
                  <a:pt x="2326" y="1277"/>
                </a:cubicBezTo>
                <a:cubicBezTo>
                  <a:pt x="2325" y="1277"/>
                  <a:pt x="2324" y="1278"/>
                  <a:pt x="2322" y="1279"/>
                </a:cubicBezTo>
                <a:cubicBezTo>
                  <a:pt x="2320" y="1280"/>
                  <a:pt x="2320" y="1283"/>
                  <a:pt x="2321" y="1285"/>
                </a:cubicBezTo>
                <a:cubicBezTo>
                  <a:pt x="2323" y="1286"/>
                  <a:pt x="2324" y="1288"/>
                  <a:pt x="2326" y="1289"/>
                </a:cubicBezTo>
                <a:cubicBezTo>
                  <a:pt x="2327" y="1290"/>
                  <a:pt x="2327" y="1292"/>
                  <a:pt x="2327" y="1294"/>
                </a:cubicBezTo>
                <a:cubicBezTo>
                  <a:pt x="2327" y="1295"/>
                  <a:pt x="2327" y="1297"/>
                  <a:pt x="2326" y="1298"/>
                </a:cubicBezTo>
                <a:cubicBezTo>
                  <a:pt x="2324" y="1300"/>
                  <a:pt x="2322" y="1302"/>
                  <a:pt x="2321" y="1304"/>
                </a:cubicBezTo>
                <a:cubicBezTo>
                  <a:pt x="2320" y="1304"/>
                  <a:pt x="2320" y="1305"/>
                  <a:pt x="2321" y="1305"/>
                </a:cubicBezTo>
                <a:cubicBezTo>
                  <a:pt x="2322" y="1307"/>
                  <a:pt x="2323" y="1308"/>
                  <a:pt x="2324" y="1309"/>
                </a:cubicBezTo>
                <a:cubicBezTo>
                  <a:pt x="2324" y="1309"/>
                  <a:pt x="2325" y="1309"/>
                  <a:pt x="2325" y="1309"/>
                </a:cubicBezTo>
                <a:cubicBezTo>
                  <a:pt x="2328" y="1308"/>
                  <a:pt x="2329" y="1306"/>
                  <a:pt x="2331" y="1305"/>
                </a:cubicBezTo>
                <a:cubicBezTo>
                  <a:pt x="2334" y="1302"/>
                  <a:pt x="2337" y="1299"/>
                  <a:pt x="2339" y="1296"/>
                </a:cubicBezTo>
                <a:cubicBezTo>
                  <a:pt x="2342" y="1293"/>
                  <a:pt x="2344" y="1290"/>
                  <a:pt x="2344" y="1286"/>
                </a:cubicBezTo>
                <a:cubicBezTo>
                  <a:pt x="2344" y="1284"/>
                  <a:pt x="2346" y="1282"/>
                  <a:pt x="2348" y="1282"/>
                </a:cubicBezTo>
                <a:cubicBezTo>
                  <a:pt x="2349" y="1282"/>
                  <a:pt x="2350" y="1282"/>
                  <a:pt x="2350" y="1282"/>
                </a:cubicBezTo>
                <a:cubicBezTo>
                  <a:pt x="2351" y="1282"/>
                  <a:pt x="2352" y="1282"/>
                  <a:pt x="2352" y="1281"/>
                </a:cubicBezTo>
                <a:cubicBezTo>
                  <a:pt x="2352" y="1279"/>
                  <a:pt x="2355" y="1277"/>
                  <a:pt x="2356" y="1275"/>
                </a:cubicBezTo>
                <a:cubicBezTo>
                  <a:pt x="2357" y="1275"/>
                  <a:pt x="2358" y="1274"/>
                  <a:pt x="2358" y="1273"/>
                </a:cubicBezTo>
                <a:cubicBezTo>
                  <a:pt x="2359" y="1271"/>
                  <a:pt x="2359" y="1269"/>
                  <a:pt x="2360" y="1268"/>
                </a:cubicBezTo>
                <a:cubicBezTo>
                  <a:pt x="2360" y="1267"/>
                  <a:pt x="2360" y="1265"/>
                  <a:pt x="2358" y="1265"/>
                </a:cubicBezTo>
                <a:close/>
                <a:moveTo>
                  <a:pt x="1803" y="75"/>
                </a:moveTo>
                <a:cubicBezTo>
                  <a:pt x="1804" y="77"/>
                  <a:pt x="1806" y="78"/>
                  <a:pt x="1806" y="81"/>
                </a:cubicBezTo>
                <a:cubicBezTo>
                  <a:pt x="1806" y="82"/>
                  <a:pt x="1807" y="82"/>
                  <a:pt x="1808" y="83"/>
                </a:cubicBezTo>
                <a:cubicBezTo>
                  <a:pt x="1809" y="84"/>
                  <a:pt x="1811" y="85"/>
                  <a:pt x="1812" y="85"/>
                </a:cubicBezTo>
                <a:cubicBezTo>
                  <a:pt x="1814" y="86"/>
                  <a:pt x="1816" y="87"/>
                  <a:pt x="1818" y="88"/>
                </a:cubicBezTo>
                <a:cubicBezTo>
                  <a:pt x="1819" y="90"/>
                  <a:pt x="1820" y="90"/>
                  <a:pt x="1822" y="90"/>
                </a:cubicBezTo>
                <a:cubicBezTo>
                  <a:pt x="1824" y="90"/>
                  <a:pt x="1825" y="90"/>
                  <a:pt x="1827" y="90"/>
                </a:cubicBezTo>
                <a:cubicBezTo>
                  <a:pt x="1827" y="90"/>
                  <a:pt x="1828" y="89"/>
                  <a:pt x="1829" y="88"/>
                </a:cubicBezTo>
                <a:cubicBezTo>
                  <a:pt x="1829" y="87"/>
                  <a:pt x="1829" y="86"/>
                  <a:pt x="1831" y="85"/>
                </a:cubicBezTo>
                <a:cubicBezTo>
                  <a:pt x="1832" y="84"/>
                  <a:pt x="1833" y="83"/>
                  <a:pt x="1833" y="81"/>
                </a:cubicBezTo>
                <a:cubicBezTo>
                  <a:pt x="1835" y="79"/>
                  <a:pt x="1837" y="78"/>
                  <a:pt x="1840" y="79"/>
                </a:cubicBezTo>
                <a:cubicBezTo>
                  <a:pt x="1841" y="79"/>
                  <a:pt x="1842" y="78"/>
                  <a:pt x="1843" y="78"/>
                </a:cubicBezTo>
                <a:cubicBezTo>
                  <a:pt x="1843" y="78"/>
                  <a:pt x="1844" y="77"/>
                  <a:pt x="1844" y="76"/>
                </a:cubicBezTo>
                <a:cubicBezTo>
                  <a:pt x="1845" y="76"/>
                  <a:pt x="1845" y="75"/>
                  <a:pt x="1845" y="75"/>
                </a:cubicBezTo>
                <a:cubicBezTo>
                  <a:pt x="1845" y="74"/>
                  <a:pt x="1846" y="73"/>
                  <a:pt x="1846" y="73"/>
                </a:cubicBezTo>
                <a:cubicBezTo>
                  <a:pt x="1847" y="72"/>
                  <a:pt x="1847" y="72"/>
                  <a:pt x="1848" y="71"/>
                </a:cubicBezTo>
                <a:cubicBezTo>
                  <a:pt x="1848" y="71"/>
                  <a:pt x="1849" y="70"/>
                  <a:pt x="1849" y="69"/>
                </a:cubicBezTo>
                <a:cubicBezTo>
                  <a:pt x="1849" y="68"/>
                  <a:pt x="1849" y="67"/>
                  <a:pt x="1849" y="66"/>
                </a:cubicBezTo>
                <a:cubicBezTo>
                  <a:pt x="1848" y="64"/>
                  <a:pt x="1848" y="63"/>
                  <a:pt x="1847" y="62"/>
                </a:cubicBezTo>
                <a:cubicBezTo>
                  <a:pt x="1848" y="59"/>
                  <a:pt x="1846" y="58"/>
                  <a:pt x="1844" y="58"/>
                </a:cubicBezTo>
                <a:cubicBezTo>
                  <a:pt x="1840" y="57"/>
                  <a:pt x="1837" y="56"/>
                  <a:pt x="1833" y="55"/>
                </a:cubicBezTo>
                <a:cubicBezTo>
                  <a:pt x="1833" y="55"/>
                  <a:pt x="1832" y="55"/>
                  <a:pt x="1832" y="55"/>
                </a:cubicBezTo>
                <a:cubicBezTo>
                  <a:pt x="1831" y="56"/>
                  <a:pt x="1831" y="56"/>
                  <a:pt x="1830" y="57"/>
                </a:cubicBezTo>
                <a:cubicBezTo>
                  <a:pt x="1830" y="57"/>
                  <a:pt x="1830" y="58"/>
                  <a:pt x="1830" y="58"/>
                </a:cubicBezTo>
                <a:cubicBezTo>
                  <a:pt x="1832" y="61"/>
                  <a:pt x="1833" y="63"/>
                  <a:pt x="1832" y="66"/>
                </a:cubicBezTo>
                <a:cubicBezTo>
                  <a:pt x="1832" y="67"/>
                  <a:pt x="1833" y="68"/>
                  <a:pt x="1833" y="69"/>
                </a:cubicBezTo>
                <a:cubicBezTo>
                  <a:pt x="1833" y="69"/>
                  <a:pt x="1833" y="69"/>
                  <a:pt x="1833" y="69"/>
                </a:cubicBezTo>
                <a:cubicBezTo>
                  <a:pt x="1833" y="69"/>
                  <a:pt x="1833" y="69"/>
                  <a:pt x="1833" y="69"/>
                </a:cubicBezTo>
                <a:cubicBezTo>
                  <a:pt x="1833" y="69"/>
                  <a:pt x="1833" y="69"/>
                  <a:pt x="1833" y="69"/>
                </a:cubicBezTo>
                <a:cubicBezTo>
                  <a:pt x="1833" y="69"/>
                  <a:pt x="1833" y="69"/>
                  <a:pt x="1833" y="69"/>
                </a:cubicBezTo>
                <a:cubicBezTo>
                  <a:pt x="1832" y="68"/>
                  <a:pt x="1832" y="68"/>
                  <a:pt x="1832" y="68"/>
                </a:cubicBezTo>
                <a:cubicBezTo>
                  <a:pt x="1830" y="65"/>
                  <a:pt x="1828" y="62"/>
                  <a:pt x="1828" y="59"/>
                </a:cubicBezTo>
                <a:cubicBezTo>
                  <a:pt x="1828" y="57"/>
                  <a:pt x="1826" y="56"/>
                  <a:pt x="1825" y="56"/>
                </a:cubicBezTo>
                <a:cubicBezTo>
                  <a:pt x="1823" y="55"/>
                  <a:pt x="1821" y="55"/>
                  <a:pt x="1820" y="55"/>
                </a:cubicBezTo>
                <a:cubicBezTo>
                  <a:pt x="1819" y="55"/>
                  <a:pt x="1818" y="55"/>
                  <a:pt x="1818" y="56"/>
                </a:cubicBezTo>
                <a:cubicBezTo>
                  <a:pt x="1818" y="57"/>
                  <a:pt x="1817" y="58"/>
                  <a:pt x="1817" y="59"/>
                </a:cubicBezTo>
                <a:cubicBezTo>
                  <a:pt x="1817" y="60"/>
                  <a:pt x="1817" y="62"/>
                  <a:pt x="1817" y="64"/>
                </a:cubicBezTo>
                <a:cubicBezTo>
                  <a:pt x="1817" y="64"/>
                  <a:pt x="1817" y="64"/>
                  <a:pt x="1817" y="64"/>
                </a:cubicBezTo>
                <a:cubicBezTo>
                  <a:pt x="1817" y="64"/>
                  <a:pt x="1818" y="64"/>
                  <a:pt x="1818" y="65"/>
                </a:cubicBezTo>
                <a:cubicBezTo>
                  <a:pt x="1818" y="64"/>
                  <a:pt x="1817" y="64"/>
                  <a:pt x="1817" y="64"/>
                </a:cubicBezTo>
                <a:cubicBezTo>
                  <a:pt x="1817" y="64"/>
                  <a:pt x="1817" y="64"/>
                  <a:pt x="1817" y="64"/>
                </a:cubicBezTo>
                <a:cubicBezTo>
                  <a:pt x="1815" y="63"/>
                  <a:pt x="1812" y="63"/>
                  <a:pt x="1810" y="60"/>
                </a:cubicBezTo>
                <a:cubicBezTo>
                  <a:pt x="1809" y="59"/>
                  <a:pt x="1806" y="58"/>
                  <a:pt x="1804" y="57"/>
                </a:cubicBezTo>
                <a:cubicBezTo>
                  <a:pt x="1803" y="57"/>
                  <a:pt x="1802" y="58"/>
                  <a:pt x="1801" y="59"/>
                </a:cubicBezTo>
                <a:cubicBezTo>
                  <a:pt x="1801" y="61"/>
                  <a:pt x="1800" y="63"/>
                  <a:pt x="1799" y="66"/>
                </a:cubicBezTo>
                <a:cubicBezTo>
                  <a:pt x="1799" y="66"/>
                  <a:pt x="1799" y="67"/>
                  <a:pt x="1799" y="68"/>
                </a:cubicBezTo>
                <a:cubicBezTo>
                  <a:pt x="1801" y="70"/>
                  <a:pt x="1802" y="73"/>
                  <a:pt x="1803" y="75"/>
                </a:cubicBezTo>
                <a:close/>
                <a:moveTo>
                  <a:pt x="1835" y="71"/>
                </a:moveTo>
                <a:cubicBezTo>
                  <a:pt x="1835" y="71"/>
                  <a:pt x="1835" y="71"/>
                  <a:pt x="1835" y="71"/>
                </a:cubicBezTo>
                <a:cubicBezTo>
                  <a:pt x="1835" y="71"/>
                  <a:pt x="1835" y="71"/>
                  <a:pt x="1835" y="71"/>
                </a:cubicBezTo>
                <a:cubicBezTo>
                  <a:pt x="1835" y="71"/>
                  <a:pt x="1834" y="71"/>
                  <a:pt x="1834" y="70"/>
                </a:cubicBezTo>
                <a:cubicBezTo>
                  <a:pt x="1834" y="70"/>
                  <a:pt x="1835" y="71"/>
                  <a:pt x="1835" y="71"/>
                </a:cubicBezTo>
                <a:close/>
                <a:moveTo>
                  <a:pt x="1819" y="65"/>
                </a:moveTo>
                <a:cubicBezTo>
                  <a:pt x="1819" y="66"/>
                  <a:pt x="1819" y="66"/>
                  <a:pt x="1819" y="66"/>
                </a:cubicBezTo>
                <a:cubicBezTo>
                  <a:pt x="1819" y="65"/>
                  <a:pt x="1819" y="65"/>
                  <a:pt x="1819" y="65"/>
                </a:cubicBezTo>
                <a:cubicBezTo>
                  <a:pt x="1819" y="65"/>
                  <a:pt x="1818" y="65"/>
                  <a:pt x="1818" y="65"/>
                </a:cubicBezTo>
                <a:cubicBezTo>
                  <a:pt x="1818" y="65"/>
                  <a:pt x="1819" y="65"/>
                  <a:pt x="1819" y="65"/>
                </a:cubicBezTo>
                <a:close/>
                <a:moveTo>
                  <a:pt x="594" y="176"/>
                </a:moveTo>
                <a:cubicBezTo>
                  <a:pt x="595" y="175"/>
                  <a:pt x="596" y="174"/>
                  <a:pt x="595" y="173"/>
                </a:cubicBezTo>
                <a:cubicBezTo>
                  <a:pt x="595" y="171"/>
                  <a:pt x="594" y="171"/>
                  <a:pt x="593" y="170"/>
                </a:cubicBezTo>
                <a:cubicBezTo>
                  <a:pt x="591" y="170"/>
                  <a:pt x="589" y="170"/>
                  <a:pt x="587" y="170"/>
                </a:cubicBezTo>
                <a:cubicBezTo>
                  <a:pt x="586" y="170"/>
                  <a:pt x="585" y="169"/>
                  <a:pt x="584" y="169"/>
                </a:cubicBezTo>
                <a:cubicBezTo>
                  <a:pt x="584" y="169"/>
                  <a:pt x="584" y="169"/>
                  <a:pt x="584" y="169"/>
                </a:cubicBezTo>
                <a:cubicBezTo>
                  <a:pt x="584" y="169"/>
                  <a:pt x="584" y="169"/>
                  <a:pt x="583" y="169"/>
                </a:cubicBezTo>
                <a:cubicBezTo>
                  <a:pt x="584" y="169"/>
                  <a:pt x="584" y="169"/>
                  <a:pt x="584" y="169"/>
                </a:cubicBezTo>
                <a:cubicBezTo>
                  <a:pt x="583" y="168"/>
                  <a:pt x="583" y="168"/>
                  <a:pt x="582" y="167"/>
                </a:cubicBezTo>
                <a:cubicBezTo>
                  <a:pt x="581" y="167"/>
                  <a:pt x="580" y="166"/>
                  <a:pt x="580" y="166"/>
                </a:cubicBezTo>
                <a:cubicBezTo>
                  <a:pt x="578" y="166"/>
                  <a:pt x="577" y="167"/>
                  <a:pt x="575" y="167"/>
                </a:cubicBezTo>
                <a:cubicBezTo>
                  <a:pt x="575" y="168"/>
                  <a:pt x="574" y="168"/>
                  <a:pt x="573" y="169"/>
                </a:cubicBezTo>
                <a:cubicBezTo>
                  <a:pt x="573" y="171"/>
                  <a:pt x="571" y="172"/>
                  <a:pt x="569" y="173"/>
                </a:cubicBezTo>
                <a:cubicBezTo>
                  <a:pt x="569" y="174"/>
                  <a:pt x="569" y="175"/>
                  <a:pt x="569" y="175"/>
                </a:cubicBezTo>
                <a:cubicBezTo>
                  <a:pt x="569" y="176"/>
                  <a:pt x="569" y="177"/>
                  <a:pt x="570" y="178"/>
                </a:cubicBezTo>
                <a:cubicBezTo>
                  <a:pt x="572" y="181"/>
                  <a:pt x="571" y="183"/>
                  <a:pt x="569" y="186"/>
                </a:cubicBezTo>
                <a:cubicBezTo>
                  <a:pt x="569" y="187"/>
                  <a:pt x="567" y="187"/>
                  <a:pt x="567" y="186"/>
                </a:cubicBezTo>
                <a:cubicBezTo>
                  <a:pt x="565" y="185"/>
                  <a:pt x="565" y="183"/>
                  <a:pt x="564" y="181"/>
                </a:cubicBezTo>
                <a:cubicBezTo>
                  <a:pt x="564" y="180"/>
                  <a:pt x="563" y="179"/>
                  <a:pt x="561" y="179"/>
                </a:cubicBezTo>
                <a:cubicBezTo>
                  <a:pt x="558" y="179"/>
                  <a:pt x="556" y="181"/>
                  <a:pt x="556" y="185"/>
                </a:cubicBezTo>
                <a:cubicBezTo>
                  <a:pt x="555" y="187"/>
                  <a:pt x="555" y="189"/>
                  <a:pt x="555" y="192"/>
                </a:cubicBezTo>
                <a:cubicBezTo>
                  <a:pt x="555" y="193"/>
                  <a:pt x="555" y="193"/>
                  <a:pt x="556" y="194"/>
                </a:cubicBezTo>
                <a:cubicBezTo>
                  <a:pt x="558" y="194"/>
                  <a:pt x="560" y="196"/>
                  <a:pt x="560" y="198"/>
                </a:cubicBezTo>
                <a:cubicBezTo>
                  <a:pt x="561" y="202"/>
                  <a:pt x="563" y="205"/>
                  <a:pt x="563" y="209"/>
                </a:cubicBezTo>
                <a:cubicBezTo>
                  <a:pt x="563" y="211"/>
                  <a:pt x="564" y="213"/>
                  <a:pt x="565" y="215"/>
                </a:cubicBezTo>
                <a:cubicBezTo>
                  <a:pt x="566" y="215"/>
                  <a:pt x="567" y="216"/>
                  <a:pt x="568" y="215"/>
                </a:cubicBezTo>
                <a:cubicBezTo>
                  <a:pt x="570" y="214"/>
                  <a:pt x="571" y="212"/>
                  <a:pt x="572" y="212"/>
                </a:cubicBezTo>
                <a:cubicBezTo>
                  <a:pt x="574" y="211"/>
                  <a:pt x="576" y="210"/>
                  <a:pt x="577" y="210"/>
                </a:cubicBezTo>
                <a:cubicBezTo>
                  <a:pt x="579" y="209"/>
                  <a:pt x="580" y="208"/>
                  <a:pt x="582" y="207"/>
                </a:cubicBezTo>
                <a:cubicBezTo>
                  <a:pt x="583" y="207"/>
                  <a:pt x="583" y="206"/>
                  <a:pt x="583" y="206"/>
                </a:cubicBezTo>
                <a:cubicBezTo>
                  <a:pt x="584" y="203"/>
                  <a:pt x="586" y="200"/>
                  <a:pt x="588" y="198"/>
                </a:cubicBezTo>
                <a:cubicBezTo>
                  <a:pt x="589" y="197"/>
                  <a:pt x="590" y="195"/>
                  <a:pt x="589" y="192"/>
                </a:cubicBezTo>
                <a:cubicBezTo>
                  <a:pt x="589" y="191"/>
                  <a:pt x="588" y="190"/>
                  <a:pt x="588" y="188"/>
                </a:cubicBezTo>
                <a:cubicBezTo>
                  <a:pt x="587" y="186"/>
                  <a:pt x="586" y="185"/>
                  <a:pt x="584" y="184"/>
                </a:cubicBezTo>
                <a:cubicBezTo>
                  <a:pt x="584" y="184"/>
                  <a:pt x="584" y="184"/>
                  <a:pt x="585" y="183"/>
                </a:cubicBezTo>
                <a:cubicBezTo>
                  <a:pt x="586" y="183"/>
                  <a:pt x="588" y="182"/>
                  <a:pt x="589" y="181"/>
                </a:cubicBezTo>
                <a:cubicBezTo>
                  <a:pt x="591" y="181"/>
                  <a:pt x="592" y="180"/>
                  <a:pt x="592" y="179"/>
                </a:cubicBezTo>
                <a:cubicBezTo>
                  <a:pt x="592" y="177"/>
                  <a:pt x="593" y="177"/>
                  <a:pt x="594" y="176"/>
                </a:cubicBezTo>
                <a:close/>
                <a:moveTo>
                  <a:pt x="1987" y="919"/>
                </a:moveTo>
                <a:cubicBezTo>
                  <a:pt x="1994" y="919"/>
                  <a:pt x="2000" y="919"/>
                  <a:pt x="2006" y="919"/>
                </a:cubicBezTo>
                <a:cubicBezTo>
                  <a:pt x="2012" y="920"/>
                  <a:pt x="2017" y="918"/>
                  <a:pt x="2020" y="912"/>
                </a:cubicBezTo>
                <a:cubicBezTo>
                  <a:pt x="2021" y="912"/>
                  <a:pt x="2020" y="911"/>
                  <a:pt x="2020" y="910"/>
                </a:cubicBezTo>
                <a:cubicBezTo>
                  <a:pt x="2019" y="909"/>
                  <a:pt x="2018" y="909"/>
                  <a:pt x="2017" y="910"/>
                </a:cubicBezTo>
                <a:cubicBezTo>
                  <a:pt x="2016" y="910"/>
                  <a:pt x="2015" y="912"/>
                  <a:pt x="2014" y="912"/>
                </a:cubicBezTo>
                <a:cubicBezTo>
                  <a:pt x="2012" y="914"/>
                  <a:pt x="2010" y="915"/>
                  <a:pt x="2008" y="914"/>
                </a:cubicBezTo>
                <a:cubicBezTo>
                  <a:pt x="2004" y="914"/>
                  <a:pt x="2001" y="914"/>
                  <a:pt x="1997" y="913"/>
                </a:cubicBezTo>
                <a:cubicBezTo>
                  <a:pt x="1995" y="913"/>
                  <a:pt x="1993" y="912"/>
                  <a:pt x="1990" y="912"/>
                </a:cubicBezTo>
                <a:cubicBezTo>
                  <a:pt x="1988" y="912"/>
                  <a:pt x="1986" y="915"/>
                  <a:pt x="1984" y="915"/>
                </a:cubicBezTo>
                <a:cubicBezTo>
                  <a:pt x="1983" y="915"/>
                  <a:pt x="1983" y="916"/>
                  <a:pt x="1983" y="916"/>
                </a:cubicBezTo>
                <a:cubicBezTo>
                  <a:pt x="1981" y="917"/>
                  <a:pt x="1980" y="918"/>
                  <a:pt x="1980" y="920"/>
                </a:cubicBezTo>
                <a:cubicBezTo>
                  <a:pt x="1980" y="921"/>
                  <a:pt x="1980" y="922"/>
                  <a:pt x="1980" y="923"/>
                </a:cubicBezTo>
                <a:cubicBezTo>
                  <a:pt x="1979" y="925"/>
                  <a:pt x="1979" y="926"/>
                  <a:pt x="1978" y="927"/>
                </a:cubicBezTo>
                <a:cubicBezTo>
                  <a:pt x="1977" y="928"/>
                  <a:pt x="1976" y="931"/>
                  <a:pt x="1976" y="933"/>
                </a:cubicBezTo>
                <a:cubicBezTo>
                  <a:pt x="1976" y="935"/>
                  <a:pt x="1975" y="937"/>
                  <a:pt x="1975" y="939"/>
                </a:cubicBezTo>
                <a:cubicBezTo>
                  <a:pt x="1974" y="940"/>
                  <a:pt x="1973" y="942"/>
                  <a:pt x="1973" y="943"/>
                </a:cubicBezTo>
                <a:cubicBezTo>
                  <a:pt x="1972" y="945"/>
                  <a:pt x="1973" y="946"/>
                  <a:pt x="1974" y="948"/>
                </a:cubicBezTo>
                <a:cubicBezTo>
                  <a:pt x="1975" y="948"/>
                  <a:pt x="1976" y="949"/>
                  <a:pt x="1976" y="949"/>
                </a:cubicBezTo>
                <a:cubicBezTo>
                  <a:pt x="1978" y="951"/>
                  <a:pt x="1978" y="952"/>
                  <a:pt x="1978" y="954"/>
                </a:cubicBezTo>
                <a:cubicBezTo>
                  <a:pt x="1977" y="956"/>
                  <a:pt x="1976" y="958"/>
                  <a:pt x="1977" y="960"/>
                </a:cubicBezTo>
                <a:cubicBezTo>
                  <a:pt x="1977" y="961"/>
                  <a:pt x="1977" y="962"/>
                  <a:pt x="1978" y="962"/>
                </a:cubicBezTo>
                <a:cubicBezTo>
                  <a:pt x="1979" y="964"/>
                  <a:pt x="1982" y="963"/>
                  <a:pt x="1983" y="963"/>
                </a:cubicBezTo>
                <a:cubicBezTo>
                  <a:pt x="1985" y="962"/>
                  <a:pt x="1984" y="961"/>
                  <a:pt x="1984" y="960"/>
                </a:cubicBezTo>
                <a:cubicBezTo>
                  <a:pt x="1984" y="954"/>
                  <a:pt x="1986" y="949"/>
                  <a:pt x="1986" y="944"/>
                </a:cubicBezTo>
                <a:cubicBezTo>
                  <a:pt x="1986" y="944"/>
                  <a:pt x="1987" y="943"/>
                  <a:pt x="1987" y="943"/>
                </a:cubicBezTo>
                <a:cubicBezTo>
                  <a:pt x="1988" y="943"/>
                  <a:pt x="1988" y="944"/>
                  <a:pt x="1988" y="944"/>
                </a:cubicBezTo>
                <a:cubicBezTo>
                  <a:pt x="1988" y="947"/>
                  <a:pt x="1988" y="950"/>
                  <a:pt x="1991" y="952"/>
                </a:cubicBezTo>
                <a:cubicBezTo>
                  <a:pt x="1992" y="953"/>
                  <a:pt x="1992" y="954"/>
                  <a:pt x="1992" y="955"/>
                </a:cubicBezTo>
                <a:cubicBezTo>
                  <a:pt x="1993" y="957"/>
                  <a:pt x="1993" y="958"/>
                  <a:pt x="1996" y="958"/>
                </a:cubicBezTo>
                <a:cubicBezTo>
                  <a:pt x="1997" y="958"/>
                  <a:pt x="1997" y="958"/>
                  <a:pt x="1998" y="958"/>
                </a:cubicBezTo>
                <a:cubicBezTo>
                  <a:pt x="1998" y="958"/>
                  <a:pt x="1998" y="957"/>
                  <a:pt x="1998" y="957"/>
                </a:cubicBezTo>
                <a:cubicBezTo>
                  <a:pt x="1998" y="957"/>
                  <a:pt x="1998" y="957"/>
                  <a:pt x="1998" y="957"/>
                </a:cubicBezTo>
                <a:cubicBezTo>
                  <a:pt x="1998" y="957"/>
                  <a:pt x="1998" y="957"/>
                  <a:pt x="1998" y="958"/>
                </a:cubicBezTo>
                <a:cubicBezTo>
                  <a:pt x="1998" y="958"/>
                  <a:pt x="1998" y="958"/>
                  <a:pt x="1998" y="958"/>
                </a:cubicBezTo>
                <a:cubicBezTo>
                  <a:pt x="1998" y="959"/>
                  <a:pt x="1998" y="961"/>
                  <a:pt x="2000" y="961"/>
                </a:cubicBezTo>
                <a:cubicBezTo>
                  <a:pt x="2000" y="962"/>
                  <a:pt x="2001" y="962"/>
                  <a:pt x="2001" y="962"/>
                </a:cubicBezTo>
                <a:cubicBezTo>
                  <a:pt x="2002" y="963"/>
                  <a:pt x="2004" y="962"/>
                  <a:pt x="2004" y="961"/>
                </a:cubicBezTo>
                <a:cubicBezTo>
                  <a:pt x="2005" y="958"/>
                  <a:pt x="2005" y="956"/>
                  <a:pt x="2005" y="954"/>
                </a:cubicBezTo>
                <a:cubicBezTo>
                  <a:pt x="2005" y="952"/>
                  <a:pt x="2004" y="951"/>
                  <a:pt x="2003" y="951"/>
                </a:cubicBezTo>
                <a:cubicBezTo>
                  <a:pt x="2002" y="951"/>
                  <a:pt x="2001" y="950"/>
                  <a:pt x="2001" y="950"/>
                </a:cubicBezTo>
                <a:cubicBezTo>
                  <a:pt x="2000" y="949"/>
                  <a:pt x="1999" y="948"/>
                  <a:pt x="1999" y="947"/>
                </a:cubicBezTo>
                <a:cubicBezTo>
                  <a:pt x="2000" y="945"/>
                  <a:pt x="1999" y="944"/>
                  <a:pt x="1998" y="943"/>
                </a:cubicBezTo>
                <a:cubicBezTo>
                  <a:pt x="1997" y="941"/>
                  <a:pt x="1996" y="940"/>
                  <a:pt x="1995" y="938"/>
                </a:cubicBezTo>
                <a:cubicBezTo>
                  <a:pt x="1995" y="938"/>
                  <a:pt x="1995" y="936"/>
                  <a:pt x="1996" y="936"/>
                </a:cubicBezTo>
                <a:cubicBezTo>
                  <a:pt x="1997" y="935"/>
                  <a:pt x="1999" y="934"/>
                  <a:pt x="2000" y="933"/>
                </a:cubicBezTo>
                <a:cubicBezTo>
                  <a:pt x="2001" y="932"/>
                  <a:pt x="2002" y="933"/>
                  <a:pt x="2003" y="933"/>
                </a:cubicBezTo>
                <a:cubicBezTo>
                  <a:pt x="2004" y="933"/>
                  <a:pt x="2005" y="933"/>
                  <a:pt x="2006" y="933"/>
                </a:cubicBezTo>
                <a:cubicBezTo>
                  <a:pt x="2007" y="933"/>
                  <a:pt x="2007" y="933"/>
                  <a:pt x="2007" y="932"/>
                </a:cubicBezTo>
                <a:cubicBezTo>
                  <a:pt x="2008" y="931"/>
                  <a:pt x="2008" y="929"/>
                  <a:pt x="2008" y="927"/>
                </a:cubicBezTo>
                <a:cubicBezTo>
                  <a:pt x="2008" y="927"/>
                  <a:pt x="2007" y="926"/>
                  <a:pt x="2007" y="926"/>
                </a:cubicBezTo>
                <a:cubicBezTo>
                  <a:pt x="2006" y="926"/>
                  <a:pt x="2004" y="925"/>
                  <a:pt x="2003" y="926"/>
                </a:cubicBezTo>
                <a:cubicBezTo>
                  <a:pt x="2001" y="926"/>
                  <a:pt x="1999" y="927"/>
                  <a:pt x="1996" y="927"/>
                </a:cubicBezTo>
                <a:cubicBezTo>
                  <a:pt x="1994" y="927"/>
                  <a:pt x="1991" y="928"/>
                  <a:pt x="1990" y="930"/>
                </a:cubicBezTo>
                <a:cubicBezTo>
                  <a:pt x="1989" y="931"/>
                  <a:pt x="1988" y="931"/>
                  <a:pt x="1988" y="930"/>
                </a:cubicBezTo>
                <a:cubicBezTo>
                  <a:pt x="1985" y="929"/>
                  <a:pt x="1984" y="927"/>
                  <a:pt x="1983" y="925"/>
                </a:cubicBezTo>
                <a:cubicBezTo>
                  <a:pt x="1982" y="922"/>
                  <a:pt x="1985" y="919"/>
                  <a:pt x="1987" y="919"/>
                </a:cubicBezTo>
                <a:close/>
                <a:moveTo>
                  <a:pt x="1999" y="956"/>
                </a:moveTo>
                <a:cubicBezTo>
                  <a:pt x="2000" y="956"/>
                  <a:pt x="2000" y="956"/>
                  <a:pt x="2000" y="956"/>
                </a:cubicBezTo>
                <a:cubicBezTo>
                  <a:pt x="2000" y="955"/>
                  <a:pt x="2001" y="955"/>
                  <a:pt x="2001" y="955"/>
                </a:cubicBezTo>
                <a:cubicBezTo>
                  <a:pt x="2002" y="955"/>
                  <a:pt x="2002" y="955"/>
                  <a:pt x="2002" y="956"/>
                </a:cubicBezTo>
                <a:cubicBezTo>
                  <a:pt x="2002" y="956"/>
                  <a:pt x="2002" y="956"/>
                  <a:pt x="2002" y="956"/>
                </a:cubicBezTo>
                <a:cubicBezTo>
                  <a:pt x="2001" y="956"/>
                  <a:pt x="2000" y="956"/>
                  <a:pt x="2000" y="956"/>
                </a:cubicBezTo>
                <a:cubicBezTo>
                  <a:pt x="2000" y="956"/>
                  <a:pt x="2000" y="956"/>
                  <a:pt x="2000" y="956"/>
                </a:cubicBezTo>
                <a:cubicBezTo>
                  <a:pt x="1999" y="956"/>
                  <a:pt x="1999" y="956"/>
                  <a:pt x="1999" y="956"/>
                </a:cubicBezTo>
                <a:cubicBezTo>
                  <a:pt x="1999" y="956"/>
                  <a:pt x="1999" y="956"/>
                  <a:pt x="1999" y="956"/>
                </a:cubicBezTo>
                <a:close/>
                <a:moveTo>
                  <a:pt x="761" y="535"/>
                </a:moveTo>
                <a:cubicBezTo>
                  <a:pt x="761" y="535"/>
                  <a:pt x="761" y="535"/>
                  <a:pt x="761" y="535"/>
                </a:cubicBezTo>
                <a:cubicBezTo>
                  <a:pt x="761" y="535"/>
                  <a:pt x="761" y="535"/>
                  <a:pt x="761" y="535"/>
                </a:cubicBezTo>
                <a:cubicBezTo>
                  <a:pt x="761" y="535"/>
                  <a:pt x="761" y="535"/>
                  <a:pt x="761" y="535"/>
                </a:cubicBezTo>
                <a:close/>
                <a:moveTo>
                  <a:pt x="758" y="522"/>
                </a:moveTo>
                <a:cubicBezTo>
                  <a:pt x="758" y="521"/>
                  <a:pt x="758" y="520"/>
                  <a:pt x="758" y="520"/>
                </a:cubicBezTo>
                <a:cubicBezTo>
                  <a:pt x="757" y="519"/>
                  <a:pt x="757" y="518"/>
                  <a:pt x="756" y="518"/>
                </a:cubicBezTo>
                <a:cubicBezTo>
                  <a:pt x="755" y="517"/>
                  <a:pt x="755" y="517"/>
                  <a:pt x="754" y="517"/>
                </a:cubicBezTo>
                <a:cubicBezTo>
                  <a:pt x="753" y="518"/>
                  <a:pt x="752" y="518"/>
                  <a:pt x="751" y="518"/>
                </a:cubicBezTo>
                <a:cubicBezTo>
                  <a:pt x="750" y="519"/>
                  <a:pt x="748" y="519"/>
                  <a:pt x="746" y="519"/>
                </a:cubicBezTo>
                <a:cubicBezTo>
                  <a:pt x="744" y="518"/>
                  <a:pt x="744" y="518"/>
                  <a:pt x="744" y="516"/>
                </a:cubicBezTo>
                <a:cubicBezTo>
                  <a:pt x="744" y="516"/>
                  <a:pt x="744" y="515"/>
                  <a:pt x="744" y="515"/>
                </a:cubicBezTo>
                <a:cubicBezTo>
                  <a:pt x="744" y="514"/>
                  <a:pt x="744" y="512"/>
                  <a:pt x="742" y="512"/>
                </a:cubicBezTo>
                <a:cubicBezTo>
                  <a:pt x="741" y="512"/>
                  <a:pt x="741" y="512"/>
                  <a:pt x="740" y="512"/>
                </a:cubicBezTo>
                <a:cubicBezTo>
                  <a:pt x="740" y="512"/>
                  <a:pt x="740" y="512"/>
                  <a:pt x="740" y="512"/>
                </a:cubicBezTo>
                <a:cubicBezTo>
                  <a:pt x="739" y="513"/>
                  <a:pt x="739" y="513"/>
                  <a:pt x="739" y="513"/>
                </a:cubicBezTo>
                <a:cubicBezTo>
                  <a:pt x="740" y="512"/>
                  <a:pt x="740" y="512"/>
                  <a:pt x="740" y="512"/>
                </a:cubicBezTo>
                <a:cubicBezTo>
                  <a:pt x="740" y="512"/>
                  <a:pt x="740" y="512"/>
                  <a:pt x="740" y="512"/>
                </a:cubicBezTo>
                <a:cubicBezTo>
                  <a:pt x="741" y="510"/>
                  <a:pt x="742" y="508"/>
                  <a:pt x="744" y="506"/>
                </a:cubicBezTo>
                <a:cubicBezTo>
                  <a:pt x="746" y="504"/>
                  <a:pt x="747" y="502"/>
                  <a:pt x="748" y="500"/>
                </a:cubicBezTo>
                <a:cubicBezTo>
                  <a:pt x="748" y="500"/>
                  <a:pt x="748" y="499"/>
                  <a:pt x="748" y="499"/>
                </a:cubicBezTo>
                <a:cubicBezTo>
                  <a:pt x="748" y="498"/>
                  <a:pt x="747" y="498"/>
                  <a:pt x="746" y="498"/>
                </a:cubicBezTo>
                <a:cubicBezTo>
                  <a:pt x="743" y="499"/>
                  <a:pt x="741" y="500"/>
                  <a:pt x="739" y="502"/>
                </a:cubicBezTo>
                <a:cubicBezTo>
                  <a:pt x="734" y="507"/>
                  <a:pt x="731" y="513"/>
                  <a:pt x="728" y="518"/>
                </a:cubicBezTo>
                <a:cubicBezTo>
                  <a:pt x="726" y="521"/>
                  <a:pt x="724" y="523"/>
                  <a:pt x="721" y="525"/>
                </a:cubicBezTo>
                <a:cubicBezTo>
                  <a:pt x="720" y="525"/>
                  <a:pt x="720" y="526"/>
                  <a:pt x="721" y="527"/>
                </a:cubicBezTo>
                <a:cubicBezTo>
                  <a:pt x="722" y="528"/>
                  <a:pt x="721" y="529"/>
                  <a:pt x="720" y="530"/>
                </a:cubicBezTo>
                <a:cubicBezTo>
                  <a:pt x="719" y="531"/>
                  <a:pt x="718" y="532"/>
                  <a:pt x="718" y="533"/>
                </a:cubicBezTo>
                <a:cubicBezTo>
                  <a:pt x="717" y="533"/>
                  <a:pt x="718" y="535"/>
                  <a:pt x="718" y="535"/>
                </a:cubicBezTo>
                <a:cubicBezTo>
                  <a:pt x="719" y="535"/>
                  <a:pt x="720" y="536"/>
                  <a:pt x="721" y="536"/>
                </a:cubicBezTo>
                <a:cubicBezTo>
                  <a:pt x="724" y="535"/>
                  <a:pt x="727" y="535"/>
                  <a:pt x="729" y="536"/>
                </a:cubicBezTo>
                <a:cubicBezTo>
                  <a:pt x="732" y="537"/>
                  <a:pt x="734" y="537"/>
                  <a:pt x="736" y="536"/>
                </a:cubicBezTo>
                <a:cubicBezTo>
                  <a:pt x="739" y="535"/>
                  <a:pt x="741" y="537"/>
                  <a:pt x="743" y="538"/>
                </a:cubicBezTo>
                <a:cubicBezTo>
                  <a:pt x="743" y="538"/>
                  <a:pt x="743" y="538"/>
                  <a:pt x="743" y="539"/>
                </a:cubicBezTo>
                <a:cubicBezTo>
                  <a:pt x="742" y="539"/>
                  <a:pt x="741" y="540"/>
                  <a:pt x="740" y="541"/>
                </a:cubicBezTo>
                <a:cubicBezTo>
                  <a:pt x="740" y="541"/>
                  <a:pt x="740" y="542"/>
                  <a:pt x="740" y="543"/>
                </a:cubicBezTo>
                <a:cubicBezTo>
                  <a:pt x="741" y="543"/>
                  <a:pt x="741" y="543"/>
                  <a:pt x="742" y="543"/>
                </a:cubicBezTo>
                <a:cubicBezTo>
                  <a:pt x="743" y="543"/>
                  <a:pt x="744" y="543"/>
                  <a:pt x="745" y="542"/>
                </a:cubicBezTo>
                <a:cubicBezTo>
                  <a:pt x="746" y="539"/>
                  <a:pt x="749" y="539"/>
                  <a:pt x="751" y="537"/>
                </a:cubicBezTo>
                <a:cubicBezTo>
                  <a:pt x="751" y="537"/>
                  <a:pt x="752" y="537"/>
                  <a:pt x="752" y="538"/>
                </a:cubicBezTo>
                <a:cubicBezTo>
                  <a:pt x="751" y="539"/>
                  <a:pt x="751" y="540"/>
                  <a:pt x="751" y="542"/>
                </a:cubicBezTo>
                <a:cubicBezTo>
                  <a:pt x="751" y="542"/>
                  <a:pt x="751" y="543"/>
                  <a:pt x="751" y="543"/>
                </a:cubicBezTo>
                <a:cubicBezTo>
                  <a:pt x="753" y="544"/>
                  <a:pt x="755" y="546"/>
                  <a:pt x="757" y="546"/>
                </a:cubicBezTo>
                <a:cubicBezTo>
                  <a:pt x="758" y="546"/>
                  <a:pt x="759" y="545"/>
                  <a:pt x="760" y="545"/>
                </a:cubicBezTo>
                <a:cubicBezTo>
                  <a:pt x="760" y="543"/>
                  <a:pt x="761" y="541"/>
                  <a:pt x="762" y="539"/>
                </a:cubicBezTo>
                <a:cubicBezTo>
                  <a:pt x="762" y="537"/>
                  <a:pt x="762" y="536"/>
                  <a:pt x="761" y="535"/>
                </a:cubicBezTo>
                <a:cubicBezTo>
                  <a:pt x="761" y="535"/>
                  <a:pt x="761" y="535"/>
                  <a:pt x="760" y="535"/>
                </a:cubicBezTo>
                <a:cubicBezTo>
                  <a:pt x="760" y="535"/>
                  <a:pt x="760" y="536"/>
                  <a:pt x="760" y="536"/>
                </a:cubicBezTo>
                <a:cubicBezTo>
                  <a:pt x="760" y="536"/>
                  <a:pt x="760" y="535"/>
                  <a:pt x="760" y="535"/>
                </a:cubicBezTo>
                <a:cubicBezTo>
                  <a:pt x="760" y="535"/>
                  <a:pt x="760" y="535"/>
                  <a:pt x="760" y="535"/>
                </a:cubicBezTo>
                <a:cubicBezTo>
                  <a:pt x="760" y="535"/>
                  <a:pt x="761" y="535"/>
                  <a:pt x="761" y="535"/>
                </a:cubicBezTo>
                <a:cubicBezTo>
                  <a:pt x="760" y="534"/>
                  <a:pt x="758" y="534"/>
                  <a:pt x="757" y="534"/>
                </a:cubicBezTo>
                <a:cubicBezTo>
                  <a:pt x="756" y="534"/>
                  <a:pt x="756" y="533"/>
                  <a:pt x="756" y="533"/>
                </a:cubicBezTo>
                <a:cubicBezTo>
                  <a:pt x="757" y="532"/>
                  <a:pt x="757" y="531"/>
                  <a:pt x="757" y="531"/>
                </a:cubicBezTo>
                <a:cubicBezTo>
                  <a:pt x="758" y="530"/>
                  <a:pt x="759" y="529"/>
                  <a:pt x="760" y="528"/>
                </a:cubicBezTo>
                <a:cubicBezTo>
                  <a:pt x="760" y="528"/>
                  <a:pt x="760" y="528"/>
                  <a:pt x="760" y="527"/>
                </a:cubicBezTo>
                <a:cubicBezTo>
                  <a:pt x="760" y="527"/>
                  <a:pt x="759" y="527"/>
                  <a:pt x="759" y="527"/>
                </a:cubicBezTo>
                <a:cubicBezTo>
                  <a:pt x="758" y="527"/>
                  <a:pt x="757" y="527"/>
                  <a:pt x="756" y="526"/>
                </a:cubicBezTo>
                <a:cubicBezTo>
                  <a:pt x="756" y="526"/>
                  <a:pt x="756" y="525"/>
                  <a:pt x="757" y="524"/>
                </a:cubicBezTo>
                <a:cubicBezTo>
                  <a:pt x="757" y="523"/>
                  <a:pt x="758" y="523"/>
                  <a:pt x="758" y="522"/>
                </a:cubicBezTo>
                <a:close/>
                <a:moveTo>
                  <a:pt x="489" y="93"/>
                </a:moveTo>
                <a:cubicBezTo>
                  <a:pt x="492" y="94"/>
                  <a:pt x="494" y="95"/>
                  <a:pt x="495" y="95"/>
                </a:cubicBezTo>
                <a:cubicBezTo>
                  <a:pt x="497" y="96"/>
                  <a:pt x="497" y="97"/>
                  <a:pt x="498" y="98"/>
                </a:cubicBezTo>
                <a:cubicBezTo>
                  <a:pt x="499" y="99"/>
                  <a:pt x="501" y="99"/>
                  <a:pt x="502" y="99"/>
                </a:cubicBezTo>
                <a:cubicBezTo>
                  <a:pt x="504" y="98"/>
                  <a:pt x="505" y="96"/>
                  <a:pt x="507" y="95"/>
                </a:cubicBezTo>
                <a:cubicBezTo>
                  <a:pt x="507" y="95"/>
                  <a:pt x="508" y="95"/>
                  <a:pt x="508" y="95"/>
                </a:cubicBezTo>
                <a:cubicBezTo>
                  <a:pt x="509" y="96"/>
                  <a:pt x="510" y="96"/>
                  <a:pt x="510" y="95"/>
                </a:cubicBezTo>
                <a:cubicBezTo>
                  <a:pt x="512" y="93"/>
                  <a:pt x="513" y="91"/>
                  <a:pt x="514" y="89"/>
                </a:cubicBezTo>
                <a:cubicBezTo>
                  <a:pt x="516" y="88"/>
                  <a:pt x="518" y="86"/>
                  <a:pt x="519" y="84"/>
                </a:cubicBezTo>
                <a:cubicBezTo>
                  <a:pt x="520" y="84"/>
                  <a:pt x="520" y="84"/>
                  <a:pt x="521" y="84"/>
                </a:cubicBezTo>
                <a:cubicBezTo>
                  <a:pt x="521" y="84"/>
                  <a:pt x="521" y="85"/>
                  <a:pt x="521" y="86"/>
                </a:cubicBezTo>
                <a:cubicBezTo>
                  <a:pt x="520" y="88"/>
                  <a:pt x="518" y="90"/>
                  <a:pt x="517" y="92"/>
                </a:cubicBezTo>
                <a:cubicBezTo>
                  <a:pt x="516" y="93"/>
                  <a:pt x="517" y="94"/>
                  <a:pt x="517" y="96"/>
                </a:cubicBezTo>
                <a:cubicBezTo>
                  <a:pt x="517" y="97"/>
                  <a:pt x="519" y="97"/>
                  <a:pt x="520" y="97"/>
                </a:cubicBezTo>
                <a:cubicBezTo>
                  <a:pt x="521" y="96"/>
                  <a:pt x="522" y="96"/>
                  <a:pt x="522" y="95"/>
                </a:cubicBezTo>
                <a:cubicBezTo>
                  <a:pt x="523" y="93"/>
                  <a:pt x="525" y="92"/>
                  <a:pt x="527" y="92"/>
                </a:cubicBezTo>
                <a:cubicBezTo>
                  <a:pt x="528" y="92"/>
                  <a:pt x="528" y="91"/>
                  <a:pt x="529" y="91"/>
                </a:cubicBezTo>
                <a:cubicBezTo>
                  <a:pt x="530" y="90"/>
                  <a:pt x="531" y="90"/>
                  <a:pt x="531" y="89"/>
                </a:cubicBezTo>
                <a:cubicBezTo>
                  <a:pt x="533" y="86"/>
                  <a:pt x="536" y="85"/>
                  <a:pt x="537" y="81"/>
                </a:cubicBezTo>
                <a:cubicBezTo>
                  <a:pt x="537" y="80"/>
                  <a:pt x="538" y="79"/>
                  <a:pt x="539" y="79"/>
                </a:cubicBezTo>
                <a:cubicBezTo>
                  <a:pt x="539" y="79"/>
                  <a:pt x="540" y="78"/>
                  <a:pt x="541" y="78"/>
                </a:cubicBezTo>
                <a:cubicBezTo>
                  <a:pt x="542" y="77"/>
                  <a:pt x="542" y="77"/>
                  <a:pt x="542" y="76"/>
                </a:cubicBezTo>
                <a:cubicBezTo>
                  <a:pt x="542" y="75"/>
                  <a:pt x="542" y="73"/>
                  <a:pt x="542" y="72"/>
                </a:cubicBezTo>
                <a:cubicBezTo>
                  <a:pt x="542" y="71"/>
                  <a:pt x="541" y="69"/>
                  <a:pt x="541" y="70"/>
                </a:cubicBezTo>
                <a:cubicBezTo>
                  <a:pt x="540" y="70"/>
                  <a:pt x="539" y="70"/>
                  <a:pt x="538" y="71"/>
                </a:cubicBezTo>
                <a:cubicBezTo>
                  <a:pt x="537" y="72"/>
                  <a:pt x="536" y="73"/>
                  <a:pt x="535" y="72"/>
                </a:cubicBezTo>
                <a:cubicBezTo>
                  <a:pt x="533" y="70"/>
                  <a:pt x="530" y="70"/>
                  <a:pt x="528" y="69"/>
                </a:cubicBezTo>
                <a:cubicBezTo>
                  <a:pt x="526" y="69"/>
                  <a:pt x="525" y="70"/>
                  <a:pt x="523" y="71"/>
                </a:cubicBezTo>
                <a:cubicBezTo>
                  <a:pt x="517" y="75"/>
                  <a:pt x="511" y="79"/>
                  <a:pt x="504" y="81"/>
                </a:cubicBezTo>
                <a:cubicBezTo>
                  <a:pt x="502" y="81"/>
                  <a:pt x="501" y="82"/>
                  <a:pt x="499" y="83"/>
                </a:cubicBezTo>
                <a:cubicBezTo>
                  <a:pt x="496" y="83"/>
                  <a:pt x="494" y="84"/>
                  <a:pt x="491" y="86"/>
                </a:cubicBezTo>
                <a:cubicBezTo>
                  <a:pt x="489" y="87"/>
                  <a:pt x="488" y="90"/>
                  <a:pt x="488" y="92"/>
                </a:cubicBezTo>
                <a:cubicBezTo>
                  <a:pt x="488" y="92"/>
                  <a:pt x="489" y="93"/>
                  <a:pt x="489" y="93"/>
                </a:cubicBezTo>
                <a:close/>
                <a:moveTo>
                  <a:pt x="1191" y="122"/>
                </a:moveTo>
                <a:cubicBezTo>
                  <a:pt x="1192" y="126"/>
                  <a:pt x="1194" y="127"/>
                  <a:pt x="1198" y="127"/>
                </a:cubicBezTo>
                <a:cubicBezTo>
                  <a:pt x="1199" y="127"/>
                  <a:pt x="1200" y="127"/>
                  <a:pt x="1202" y="127"/>
                </a:cubicBezTo>
                <a:cubicBezTo>
                  <a:pt x="1202" y="127"/>
                  <a:pt x="1202" y="127"/>
                  <a:pt x="1202" y="127"/>
                </a:cubicBezTo>
                <a:cubicBezTo>
                  <a:pt x="1202" y="127"/>
                  <a:pt x="1202" y="127"/>
                  <a:pt x="1203" y="127"/>
                </a:cubicBezTo>
                <a:cubicBezTo>
                  <a:pt x="1203" y="126"/>
                  <a:pt x="1204" y="126"/>
                  <a:pt x="1204" y="126"/>
                </a:cubicBezTo>
                <a:cubicBezTo>
                  <a:pt x="1205" y="126"/>
                  <a:pt x="1205" y="126"/>
                  <a:pt x="1205" y="126"/>
                </a:cubicBezTo>
                <a:cubicBezTo>
                  <a:pt x="1205" y="126"/>
                  <a:pt x="1205" y="127"/>
                  <a:pt x="1204" y="127"/>
                </a:cubicBezTo>
                <a:cubicBezTo>
                  <a:pt x="1204" y="127"/>
                  <a:pt x="1203" y="127"/>
                  <a:pt x="1203" y="127"/>
                </a:cubicBezTo>
                <a:cubicBezTo>
                  <a:pt x="1202" y="127"/>
                  <a:pt x="1202" y="127"/>
                  <a:pt x="1202" y="127"/>
                </a:cubicBezTo>
                <a:cubicBezTo>
                  <a:pt x="1202" y="127"/>
                  <a:pt x="1202" y="127"/>
                  <a:pt x="1202" y="127"/>
                </a:cubicBezTo>
                <a:cubicBezTo>
                  <a:pt x="1201" y="127"/>
                  <a:pt x="1201" y="128"/>
                  <a:pt x="1200" y="128"/>
                </a:cubicBezTo>
                <a:cubicBezTo>
                  <a:pt x="1199" y="129"/>
                  <a:pt x="1199" y="131"/>
                  <a:pt x="1200" y="131"/>
                </a:cubicBezTo>
                <a:cubicBezTo>
                  <a:pt x="1202" y="132"/>
                  <a:pt x="1203" y="133"/>
                  <a:pt x="1205" y="134"/>
                </a:cubicBezTo>
                <a:cubicBezTo>
                  <a:pt x="1206" y="135"/>
                  <a:pt x="1208" y="135"/>
                  <a:pt x="1209" y="135"/>
                </a:cubicBezTo>
                <a:cubicBezTo>
                  <a:pt x="1212" y="134"/>
                  <a:pt x="1213" y="134"/>
                  <a:pt x="1215" y="136"/>
                </a:cubicBezTo>
                <a:cubicBezTo>
                  <a:pt x="1217" y="138"/>
                  <a:pt x="1218" y="138"/>
                  <a:pt x="1221" y="136"/>
                </a:cubicBezTo>
                <a:cubicBezTo>
                  <a:pt x="1222" y="135"/>
                  <a:pt x="1222" y="134"/>
                  <a:pt x="1224" y="134"/>
                </a:cubicBezTo>
                <a:cubicBezTo>
                  <a:pt x="1227" y="134"/>
                  <a:pt x="1228" y="133"/>
                  <a:pt x="1229" y="130"/>
                </a:cubicBezTo>
                <a:cubicBezTo>
                  <a:pt x="1229" y="128"/>
                  <a:pt x="1230" y="127"/>
                  <a:pt x="1231" y="125"/>
                </a:cubicBezTo>
                <a:cubicBezTo>
                  <a:pt x="1234" y="123"/>
                  <a:pt x="1234" y="120"/>
                  <a:pt x="1234" y="117"/>
                </a:cubicBezTo>
                <a:cubicBezTo>
                  <a:pt x="1232" y="116"/>
                  <a:pt x="1231" y="115"/>
                  <a:pt x="1229" y="115"/>
                </a:cubicBezTo>
                <a:cubicBezTo>
                  <a:pt x="1226" y="114"/>
                  <a:pt x="1223" y="113"/>
                  <a:pt x="1220" y="112"/>
                </a:cubicBezTo>
                <a:cubicBezTo>
                  <a:pt x="1218" y="111"/>
                  <a:pt x="1217" y="112"/>
                  <a:pt x="1216" y="113"/>
                </a:cubicBezTo>
                <a:cubicBezTo>
                  <a:pt x="1215" y="114"/>
                  <a:pt x="1215" y="114"/>
                  <a:pt x="1214" y="112"/>
                </a:cubicBezTo>
                <a:cubicBezTo>
                  <a:pt x="1214" y="112"/>
                  <a:pt x="1213" y="111"/>
                  <a:pt x="1213" y="111"/>
                </a:cubicBezTo>
                <a:cubicBezTo>
                  <a:pt x="1213" y="110"/>
                  <a:pt x="1212" y="109"/>
                  <a:pt x="1211" y="110"/>
                </a:cubicBezTo>
                <a:cubicBezTo>
                  <a:pt x="1210" y="110"/>
                  <a:pt x="1210" y="110"/>
                  <a:pt x="1210" y="111"/>
                </a:cubicBezTo>
                <a:cubicBezTo>
                  <a:pt x="1209" y="112"/>
                  <a:pt x="1209" y="113"/>
                  <a:pt x="1209" y="113"/>
                </a:cubicBezTo>
                <a:cubicBezTo>
                  <a:pt x="1209" y="114"/>
                  <a:pt x="1209" y="115"/>
                  <a:pt x="1209" y="116"/>
                </a:cubicBezTo>
                <a:cubicBezTo>
                  <a:pt x="1208" y="117"/>
                  <a:pt x="1207" y="115"/>
                  <a:pt x="1207" y="115"/>
                </a:cubicBezTo>
                <a:cubicBezTo>
                  <a:pt x="1207" y="115"/>
                  <a:pt x="1206" y="115"/>
                  <a:pt x="1206" y="115"/>
                </a:cubicBezTo>
                <a:cubicBezTo>
                  <a:pt x="1203" y="115"/>
                  <a:pt x="1201" y="113"/>
                  <a:pt x="1199" y="111"/>
                </a:cubicBezTo>
                <a:cubicBezTo>
                  <a:pt x="1199" y="111"/>
                  <a:pt x="1198" y="111"/>
                  <a:pt x="1198" y="110"/>
                </a:cubicBezTo>
                <a:cubicBezTo>
                  <a:pt x="1197" y="110"/>
                  <a:pt x="1196" y="110"/>
                  <a:pt x="1196" y="112"/>
                </a:cubicBezTo>
                <a:cubicBezTo>
                  <a:pt x="1196" y="112"/>
                  <a:pt x="1196" y="113"/>
                  <a:pt x="1196" y="113"/>
                </a:cubicBezTo>
                <a:cubicBezTo>
                  <a:pt x="1196" y="114"/>
                  <a:pt x="1195" y="115"/>
                  <a:pt x="1195" y="115"/>
                </a:cubicBezTo>
                <a:cubicBezTo>
                  <a:pt x="1194" y="115"/>
                  <a:pt x="1194" y="114"/>
                  <a:pt x="1193" y="114"/>
                </a:cubicBezTo>
                <a:cubicBezTo>
                  <a:pt x="1193" y="114"/>
                  <a:pt x="1192" y="114"/>
                  <a:pt x="1192" y="114"/>
                </a:cubicBezTo>
                <a:cubicBezTo>
                  <a:pt x="1191" y="116"/>
                  <a:pt x="1190" y="117"/>
                  <a:pt x="1191" y="118"/>
                </a:cubicBezTo>
                <a:cubicBezTo>
                  <a:pt x="1191" y="119"/>
                  <a:pt x="1191" y="121"/>
                  <a:pt x="1191" y="122"/>
                </a:cubicBezTo>
                <a:close/>
                <a:moveTo>
                  <a:pt x="587" y="109"/>
                </a:moveTo>
                <a:cubicBezTo>
                  <a:pt x="586" y="110"/>
                  <a:pt x="586" y="111"/>
                  <a:pt x="586" y="112"/>
                </a:cubicBezTo>
                <a:cubicBezTo>
                  <a:pt x="585" y="114"/>
                  <a:pt x="585" y="116"/>
                  <a:pt x="584" y="118"/>
                </a:cubicBezTo>
                <a:cubicBezTo>
                  <a:pt x="583" y="118"/>
                  <a:pt x="583" y="119"/>
                  <a:pt x="583" y="119"/>
                </a:cubicBezTo>
                <a:cubicBezTo>
                  <a:pt x="584" y="122"/>
                  <a:pt x="585" y="125"/>
                  <a:pt x="584" y="128"/>
                </a:cubicBezTo>
                <a:cubicBezTo>
                  <a:pt x="583" y="128"/>
                  <a:pt x="584" y="128"/>
                  <a:pt x="585" y="129"/>
                </a:cubicBezTo>
                <a:cubicBezTo>
                  <a:pt x="585" y="129"/>
                  <a:pt x="586" y="130"/>
                  <a:pt x="586" y="130"/>
                </a:cubicBezTo>
                <a:cubicBezTo>
                  <a:pt x="585" y="133"/>
                  <a:pt x="587" y="133"/>
                  <a:pt x="589" y="134"/>
                </a:cubicBezTo>
                <a:cubicBezTo>
                  <a:pt x="592" y="134"/>
                  <a:pt x="594" y="134"/>
                  <a:pt x="597" y="135"/>
                </a:cubicBezTo>
                <a:cubicBezTo>
                  <a:pt x="597" y="135"/>
                  <a:pt x="598" y="135"/>
                  <a:pt x="598" y="135"/>
                </a:cubicBezTo>
                <a:cubicBezTo>
                  <a:pt x="597" y="135"/>
                  <a:pt x="597" y="136"/>
                  <a:pt x="597" y="136"/>
                </a:cubicBezTo>
                <a:cubicBezTo>
                  <a:pt x="596" y="137"/>
                  <a:pt x="595" y="137"/>
                  <a:pt x="594" y="137"/>
                </a:cubicBezTo>
                <a:cubicBezTo>
                  <a:pt x="592" y="138"/>
                  <a:pt x="591" y="139"/>
                  <a:pt x="591" y="141"/>
                </a:cubicBezTo>
                <a:cubicBezTo>
                  <a:pt x="591" y="142"/>
                  <a:pt x="591" y="143"/>
                  <a:pt x="590" y="144"/>
                </a:cubicBezTo>
                <a:cubicBezTo>
                  <a:pt x="590" y="145"/>
                  <a:pt x="591" y="146"/>
                  <a:pt x="592" y="147"/>
                </a:cubicBezTo>
                <a:cubicBezTo>
                  <a:pt x="594" y="147"/>
                  <a:pt x="597" y="148"/>
                  <a:pt x="599" y="149"/>
                </a:cubicBezTo>
                <a:cubicBezTo>
                  <a:pt x="601" y="149"/>
                  <a:pt x="604" y="148"/>
                  <a:pt x="605" y="146"/>
                </a:cubicBezTo>
                <a:cubicBezTo>
                  <a:pt x="605" y="145"/>
                  <a:pt x="605" y="145"/>
                  <a:pt x="605" y="144"/>
                </a:cubicBezTo>
                <a:cubicBezTo>
                  <a:pt x="606" y="142"/>
                  <a:pt x="608" y="141"/>
                  <a:pt x="610" y="141"/>
                </a:cubicBezTo>
                <a:cubicBezTo>
                  <a:pt x="610" y="139"/>
                  <a:pt x="611" y="137"/>
                  <a:pt x="612" y="136"/>
                </a:cubicBezTo>
                <a:cubicBezTo>
                  <a:pt x="613" y="134"/>
                  <a:pt x="614" y="132"/>
                  <a:pt x="615" y="131"/>
                </a:cubicBezTo>
                <a:cubicBezTo>
                  <a:pt x="616" y="131"/>
                  <a:pt x="616" y="130"/>
                  <a:pt x="616" y="130"/>
                </a:cubicBezTo>
                <a:cubicBezTo>
                  <a:pt x="617" y="128"/>
                  <a:pt x="619" y="125"/>
                  <a:pt x="620" y="123"/>
                </a:cubicBezTo>
                <a:cubicBezTo>
                  <a:pt x="620" y="122"/>
                  <a:pt x="620" y="122"/>
                  <a:pt x="620" y="121"/>
                </a:cubicBezTo>
                <a:cubicBezTo>
                  <a:pt x="620" y="120"/>
                  <a:pt x="619" y="119"/>
                  <a:pt x="619" y="118"/>
                </a:cubicBezTo>
                <a:cubicBezTo>
                  <a:pt x="618" y="117"/>
                  <a:pt x="617" y="117"/>
                  <a:pt x="616" y="117"/>
                </a:cubicBezTo>
                <a:cubicBezTo>
                  <a:pt x="614" y="117"/>
                  <a:pt x="613" y="116"/>
                  <a:pt x="612" y="115"/>
                </a:cubicBezTo>
                <a:cubicBezTo>
                  <a:pt x="609" y="114"/>
                  <a:pt x="607" y="114"/>
                  <a:pt x="605" y="115"/>
                </a:cubicBezTo>
                <a:cubicBezTo>
                  <a:pt x="604" y="116"/>
                  <a:pt x="603" y="118"/>
                  <a:pt x="603" y="119"/>
                </a:cubicBezTo>
                <a:cubicBezTo>
                  <a:pt x="603" y="121"/>
                  <a:pt x="603" y="123"/>
                  <a:pt x="603" y="125"/>
                </a:cubicBezTo>
                <a:cubicBezTo>
                  <a:pt x="603" y="126"/>
                  <a:pt x="603" y="126"/>
                  <a:pt x="602" y="126"/>
                </a:cubicBezTo>
                <a:cubicBezTo>
                  <a:pt x="602" y="126"/>
                  <a:pt x="602" y="126"/>
                  <a:pt x="602" y="125"/>
                </a:cubicBezTo>
                <a:cubicBezTo>
                  <a:pt x="601" y="123"/>
                  <a:pt x="600" y="121"/>
                  <a:pt x="599" y="119"/>
                </a:cubicBezTo>
                <a:cubicBezTo>
                  <a:pt x="599" y="119"/>
                  <a:pt x="598" y="118"/>
                  <a:pt x="598" y="118"/>
                </a:cubicBezTo>
                <a:cubicBezTo>
                  <a:pt x="597" y="118"/>
                  <a:pt x="596" y="119"/>
                  <a:pt x="596" y="119"/>
                </a:cubicBezTo>
                <a:cubicBezTo>
                  <a:pt x="595" y="122"/>
                  <a:pt x="594" y="124"/>
                  <a:pt x="593" y="127"/>
                </a:cubicBezTo>
                <a:cubicBezTo>
                  <a:pt x="593" y="127"/>
                  <a:pt x="593" y="127"/>
                  <a:pt x="593" y="127"/>
                </a:cubicBezTo>
                <a:cubicBezTo>
                  <a:pt x="592" y="127"/>
                  <a:pt x="592" y="127"/>
                  <a:pt x="592" y="127"/>
                </a:cubicBezTo>
                <a:cubicBezTo>
                  <a:pt x="593" y="127"/>
                  <a:pt x="593" y="127"/>
                  <a:pt x="593" y="127"/>
                </a:cubicBezTo>
                <a:cubicBezTo>
                  <a:pt x="593" y="127"/>
                  <a:pt x="593" y="127"/>
                  <a:pt x="593" y="127"/>
                </a:cubicBezTo>
                <a:cubicBezTo>
                  <a:pt x="592" y="125"/>
                  <a:pt x="591" y="124"/>
                  <a:pt x="592" y="122"/>
                </a:cubicBezTo>
                <a:cubicBezTo>
                  <a:pt x="592" y="121"/>
                  <a:pt x="593" y="120"/>
                  <a:pt x="592" y="120"/>
                </a:cubicBezTo>
                <a:cubicBezTo>
                  <a:pt x="591" y="118"/>
                  <a:pt x="591" y="115"/>
                  <a:pt x="591" y="113"/>
                </a:cubicBezTo>
                <a:cubicBezTo>
                  <a:pt x="591" y="112"/>
                  <a:pt x="591" y="112"/>
                  <a:pt x="591" y="111"/>
                </a:cubicBezTo>
                <a:cubicBezTo>
                  <a:pt x="591" y="111"/>
                  <a:pt x="590" y="110"/>
                  <a:pt x="590" y="109"/>
                </a:cubicBezTo>
                <a:cubicBezTo>
                  <a:pt x="589" y="108"/>
                  <a:pt x="587" y="108"/>
                  <a:pt x="587" y="109"/>
                </a:cubicBezTo>
                <a:close/>
                <a:moveTo>
                  <a:pt x="1057" y="474"/>
                </a:moveTo>
                <a:cubicBezTo>
                  <a:pt x="1057" y="475"/>
                  <a:pt x="1057" y="477"/>
                  <a:pt x="1056" y="478"/>
                </a:cubicBezTo>
                <a:cubicBezTo>
                  <a:pt x="1056" y="478"/>
                  <a:pt x="1055" y="479"/>
                  <a:pt x="1055" y="479"/>
                </a:cubicBezTo>
                <a:cubicBezTo>
                  <a:pt x="1053" y="479"/>
                  <a:pt x="1051" y="479"/>
                  <a:pt x="1049" y="479"/>
                </a:cubicBezTo>
                <a:cubicBezTo>
                  <a:pt x="1048" y="479"/>
                  <a:pt x="1048" y="480"/>
                  <a:pt x="1048" y="481"/>
                </a:cubicBezTo>
                <a:cubicBezTo>
                  <a:pt x="1047" y="482"/>
                  <a:pt x="1048" y="484"/>
                  <a:pt x="1047" y="486"/>
                </a:cubicBezTo>
                <a:cubicBezTo>
                  <a:pt x="1047" y="488"/>
                  <a:pt x="1048" y="489"/>
                  <a:pt x="1049" y="490"/>
                </a:cubicBezTo>
                <a:cubicBezTo>
                  <a:pt x="1050" y="491"/>
                  <a:pt x="1050" y="493"/>
                  <a:pt x="1049" y="494"/>
                </a:cubicBezTo>
                <a:cubicBezTo>
                  <a:pt x="1048" y="496"/>
                  <a:pt x="1047" y="497"/>
                  <a:pt x="1046" y="499"/>
                </a:cubicBezTo>
                <a:cubicBezTo>
                  <a:pt x="1046" y="499"/>
                  <a:pt x="1045" y="500"/>
                  <a:pt x="1045" y="500"/>
                </a:cubicBezTo>
                <a:cubicBezTo>
                  <a:pt x="1043" y="502"/>
                  <a:pt x="1044" y="505"/>
                  <a:pt x="1046" y="506"/>
                </a:cubicBezTo>
                <a:cubicBezTo>
                  <a:pt x="1049" y="508"/>
                  <a:pt x="1052" y="508"/>
                  <a:pt x="1055" y="507"/>
                </a:cubicBezTo>
                <a:cubicBezTo>
                  <a:pt x="1056" y="507"/>
                  <a:pt x="1058" y="506"/>
                  <a:pt x="1059" y="505"/>
                </a:cubicBezTo>
                <a:cubicBezTo>
                  <a:pt x="1062" y="503"/>
                  <a:pt x="1064" y="502"/>
                  <a:pt x="1067" y="502"/>
                </a:cubicBezTo>
                <a:cubicBezTo>
                  <a:pt x="1069" y="502"/>
                  <a:pt x="1069" y="501"/>
                  <a:pt x="1070" y="500"/>
                </a:cubicBezTo>
                <a:cubicBezTo>
                  <a:pt x="1072" y="497"/>
                  <a:pt x="1073" y="493"/>
                  <a:pt x="1072" y="489"/>
                </a:cubicBezTo>
                <a:cubicBezTo>
                  <a:pt x="1072" y="488"/>
                  <a:pt x="1072" y="487"/>
                  <a:pt x="1072" y="487"/>
                </a:cubicBezTo>
                <a:cubicBezTo>
                  <a:pt x="1071" y="485"/>
                  <a:pt x="1072" y="484"/>
                  <a:pt x="1073" y="483"/>
                </a:cubicBezTo>
                <a:cubicBezTo>
                  <a:pt x="1073" y="483"/>
                  <a:pt x="1073" y="483"/>
                  <a:pt x="1074" y="482"/>
                </a:cubicBezTo>
                <a:cubicBezTo>
                  <a:pt x="1076" y="480"/>
                  <a:pt x="1076" y="478"/>
                  <a:pt x="1075" y="476"/>
                </a:cubicBezTo>
                <a:cubicBezTo>
                  <a:pt x="1074" y="475"/>
                  <a:pt x="1074" y="474"/>
                  <a:pt x="1073" y="473"/>
                </a:cubicBezTo>
                <a:cubicBezTo>
                  <a:pt x="1072" y="472"/>
                  <a:pt x="1072" y="471"/>
                  <a:pt x="1071" y="471"/>
                </a:cubicBezTo>
                <a:cubicBezTo>
                  <a:pt x="1068" y="471"/>
                  <a:pt x="1066" y="471"/>
                  <a:pt x="1064" y="470"/>
                </a:cubicBezTo>
                <a:cubicBezTo>
                  <a:pt x="1063" y="470"/>
                  <a:pt x="1063" y="470"/>
                  <a:pt x="1062" y="471"/>
                </a:cubicBezTo>
                <a:cubicBezTo>
                  <a:pt x="1060" y="471"/>
                  <a:pt x="1058" y="472"/>
                  <a:pt x="1057" y="474"/>
                </a:cubicBezTo>
                <a:close/>
                <a:moveTo>
                  <a:pt x="2071" y="546"/>
                </a:moveTo>
                <a:cubicBezTo>
                  <a:pt x="2071" y="549"/>
                  <a:pt x="2074" y="550"/>
                  <a:pt x="2075" y="552"/>
                </a:cubicBezTo>
                <a:cubicBezTo>
                  <a:pt x="2075" y="554"/>
                  <a:pt x="2076" y="555"/>
                  <a:pt x="2077" y="557"/>
                </a:cubicBezTo>
                <a:cubicBezTo>
                  <a:pt x="2077" y="557"/>
                  <a:pt x="2078" y="558"/>
                  <a:pt x="2078" y="557"/>
                </a:cubicBezTo>
                <a:cubicBezTo>
                  <a:pt x="2080" y="556"/>
                  <a:pt x="2082" y="555"/>
                  <a:pt x="2084" y="553"/>
                </a:cubicBezTo>
                <a:cubicBezTo>
                  <a:pt x="2084" y="553"/>
                  <a:pt x="2084" y="552"/>
                  <a:pt x="2084" y="551"/>
                </a:cubicBezTo>
                <a:cubicBezTo>
                  <a:pt x="2082" y="550"/>
                  <a:pt x="2080" y="549"/>
                  <a:pt x="2078" y="548"/>
                </a:cubicBezTo>
                <a:cubicBezTo>
                  <a:pt x="2078" y="548"/>
                  <a:pt x="2078" y="547"/>
                  <a:pt x="2078" y="547"/>
                </a:cubicBezTo>
                <a:cubicBezTo>
                  <a:pt x="2079" y="546"/>
                  <a:pt x="2080" y="546"/>
                  <a:pt x="2081" y="546"/>
                </a:cubicBezTo>
                <a:cubicBezTo>
                  <a:pt x="2084" y="543"/>
                  <a:pt x="2087" y="544"/>
                  <a:pt x="2090" y="547"/>
                </a:cubicBezTo>
                <a:cubicBezTo>
                  <a:pt x="2092" y="548"/>
                  <a:pt x="2094" y="549"/>
                  <a:pt x="2096" y="549"/>
                </a:cubicBezTo>
                <a:cubicBezTo>
                  <a:pt x="2097" y="549"/>
                  <a:pt x="2097" y="549"/>
                  <a:pt x="2097" y="548"/>
                </a:cubicBezTo>
                <a:cubicBezTo>
                  <a:pt x="2098" y="546"/>
                  <a:pt x="2098" y="545"/>
                  <a:pt x="2098" y="543"/>
                </a:cubicBezTo>
                <a:cubicBezTo>
                  <a:pt x="2099" y="541"/>
                  <a:pt x="2100" y="539"/>
                  <a:pt x="2102" y="539"/>
                </a:cubicBezTo>
                <a:cubicBezTo>
                  <a:pt x="2104" y="538"/>
                  <a:pt x="2106" y="537"/>
                  <a:pt x="2108" y="536"/>
                </a:cubicBezTo>
                <a:cubicBezTo>
                  <a:pt x="2109" y="535"/>
                  <a:pt x="2110" y="533"/>
                  <a:pt x="2109" y="532"/>
                </a:cubicBezTo>
                <a:cubicBezTo>
                  <a:pt x="2108" y="531"/>
                  <a:pt x="2107" y="529"/>
                  <a:pt x="2106" y="528"/>
                </a:cubicBezTo>
                <a:cubicBezTo>
                  <a:pt x="2105" y="528"/>
                  <a:pt x="2105" y="527"/>
                  <a:pt x="2105" y="526"/>
                </a:cubicBezTo>
                <a:cubicBezTo>
                  <a:pt x="2104" y="524"/>
                  <a:pt x="2104" y="524"/>
                  <a:pt x="2103" y="525"/>
                </a:cubicBezTo>
                <a:cubicBezTo>
                  <a:pt x="2100" y="527"/>
                  <a:pt x="2098" y="526"/>
                  <a:pt x="2095" y="525"/>
                </a:cubicBezTo>
                <a:cubicBezTo>
                  <a:pt x="2091" y="523"/>
                  <a:pt x="2088" y="521"/>
                  <a:pt x="2085" y="518"/>
                </a:cubicBezTo>
                <a:cubicBezTo>
                  <a:pt x="2083" y="516"/>
                  <a:pt x="2081" y="514"/>
                  <a:pt x="2078" y="513"/>
                </a:cubicBezTo>
                <a:cubicBezTo>
                  <a:pt x="2077" y="512"/>
                  <a:pt x="2076" y="513"/>
                  <a:pt x="2076" y="513"/>
                </a:cubicBezTo>
                <a:cubicBezTo>
                  <a:pt x="2075" y="514"/>
                  <a:pt x="2075" y="515"/>
                  <a:pt x="2075" y="516"/>
                </a:cubicBezTo>
                <a:cubicBezTo>
                  <a:pt x="2075" y="517"/>
                  <a:pt x="2076" y="518"/>
                  <a:pt x="2077" y="520"/>
                </a:cubicBezTo>
                <a:cubicBezTo>
                  <a:pt x="2077" y="521"/>
                  <a:pt x="2078" y="522"/>
                  <a:pt x="2078" y="524"/>
                </a:cubicBezTo>
                <a:cubicBezTo>
                  <a:pt x="2078" y="528"/>
                  <a:pt x="2078" y="532"/>
                  <a:pt x="2078" y="536"/>
                </a:cubicBezTo>
                <a:cubicBezTo>
                  <a:pt x="2078" y="536"/>
                  <a:pt x="2078" y="537"/>
                  <a:pt x="2077" y="537"/>
                </a:cubicBezTo>
                <a:cubicBezTo>
                  <a:pt x="2077" y="537"/>
                  <a:pt x="2076" y="537"/>
                  <a:pt x="2076" y="537"/>
                </a:cubicBezTo>
                <a:cubicBezTo>
                  <a:pt x="2074" y="537"/>
                  <a:pt x="2074" y="537"/>
                  <a:pt x="2074" y="539"/>
                </a:cubicBezTo>
                <a:cubicBezTo>
                  <a:pt x="2074" y="540"/>
                  <a:pt x="2074" y="540"/>
                  <a:pt x="2074" y="541"/>
                </a:cubicBezTo>
                <a:cubicBezTo>
                  <a:pt x="2073" y="543"/>
                  <a:pt x="2072" y="544"/>
                  <a:pt x="2071" y="546"/>
                </a:cubicBezTo>
                <a:close/>
                <a:moveTo>
                  <a:pt x="612" y="76"/>
                </a:moveTo>
                <a:cubicBezTo>
                  <a:pt x="614" y="77"/>
                  <a:pt x="615" y="77"/>
                  <a:pt x="617" y="78"/>
                </a:cubicBezTo>
                <a:cubicBezTo>
                  <a:pt x="617" y="78"/>
                  <a:pt x="617" y="78"/>
                  <a:pt x="617" y="78"/>
                </a:cubicBezTo>
                <a:cubicBezTo>
                  <a:pt x="617" y="78"/>
                  <a:pt x="617" y="78"/>
                  <a:pt x="617" y="78"/>
                </a:cubicBezTo>
                <a:cubicBezTo>
                  <a:pt x="618" y="79"/>
                  <a:pt x="619" y="79"/>
                  <a:pt x="619" y="80"/>
                </a:cubicBezTo>
                <a:cubicBezTo>
                  <a:pt x="623" y="83"/>
                  <a:pt x="625" y="86"/>
                  <a:pt x="623" y="90"/>
                </a:cubicBezTo>
                <a:cubicBezTo>
                  <a:pt x="622" y="92"/>
                  <a:pt x="623" y="93"/>
                  <a:pt x="624" y="94"/>
                </a:cubicBezTo>
                <a:cubicBezTo>
                  <a:pt x="625" y="95"/>
                  <a:pt x="627" y="95"/>
                  <a:pt x="629" y="94"/>
                </a:cubicBezTo>
                <a:cubicBezTo>
                  <a:pt x="631" y="93"/>
                  <a:pt x="632" y="91"/>
                  <a:pt x="633" y="88"/>
                </a:cubicBezTo>
                <a:cubicBezTo>
                  <a:pt x="634" y="85"/>
                  <a:pt x="635" y="82"/>
                  <a:pt x="638" y="79"/>
                </a:cubicBezTo>
                <a:cubicBezTo>
                  <a:pt x="638" y="79"/>
                  <a:pt x="639" y="77"/>
                  <a:pt x="639" y="76"/>
                </a:cubicBezTo>
                <a:cubicBezTo>
                  <a:pt x="640" y="74"/>
                  <a:pt x="640" y="72"/>
                  <a:pt x="639" y="70"/>
                </a:cubicBezTo>
                <a:cubicBezTo>
                  <a:pt x="638" y="69"/>
                  <a:pt x="637" y="68"/>
                  <a:pt x="638" y="67"/>
                </a:cubicBezTo>
                <a:cubicBezTo>
                  <a:pt x="638" y="66"/>
                  <a:pt x="638" y="66"/>
                  <a:pt x="638" y="65"/>
                </a:cubicBezTo>
                <a:cubicBezTo>
                  <a:pt x="638" y="61"/>
                  <a:pt x="636" y="60"/>
                  <a:pt x="633" y="61"/>
                </a:cubicBezTo>
                <a:cubicBezTo>
                  <a:pt x="632" y="61"/>
                  <a:pt x="632" y="62"/>
                  <a:pt x="631" y="62"/>
                </a:cubicBezTo>
                <a:cubicBezTo>
                  <a:pt x="631" y="62"/>
                  <a:pt x="631" y="62"/>
                  <a:pt x="631" y="62"/>
                </a:cubicBezTo>
                <a:cubicBezTo>
                  <a:pt x="631" y="63"/>
                  <a:pt x="631" y="63"/>
                  <a:pt x="630" y="62"/>
                </a:cubicBezTo>
                <a:cubicBezTo>
                  <a:pt x="631" y="62"/>
                  <a:pt x="631" y="62"/>
                  <a:pt x="631" y="62"/>
                </a:cubicBezTo>
                <a:cubicBezTo>
                  <a:pt x="631" y="60"/>
                  <a:pt x="631" y="58"/>
                  <a:pt x="631" y="57"/>
                </a:cubicBezTo>
                <a:cubicBezTo>
                  <a:pt x="631" y="54"/>
                  <a:pt x="629" y="52"/>
                  <a:pt x="626" y="52"/>
                </a:cubicBezTo>
                <a:cubicBezTo>
                  <a:pt x="625" y="52"/>
                  <a:pt x="623" y="52"/>
                  <a:pt x="621" y="52"/>
                </a:cubicBezTo>
                <a:cubicBezTo>
                  <a:pt x="621" y="52"/>
                  <a:pt x="620" y="52"/>
                  <a:pt x="620" y="53"/>
                </a:cubicBezTo>
                <a:cubicBezTo>
                  <a:pt x="618" y="54"/>
                  <a:pt x="616" y="56"/>
                  <a:pt x="617" y="59"/>
                </a:cubicBezTo>
                <a:cubicBezTo>
                  <a:pt x="617" y="59"/>
                  <a:pt x="617" y="60"/>
                  <a:pt x="617" y="61"/>
                </a:cubicBezTo>
                <a:cubicBezTo>
                  <a:pt x="616" y="63"/>
                  <a:pt x="616" y="63"/>
                  <a:pt x="619" y="64"/>
                </a:cubicBezTo>
                <a:cubicBezTo>
                  <a:pt x="619" y="64"/>
                  <a:pt x="619" y="64"/>
                  <a:pt x="619" y="64"/>
                </a:cubicBezTo>
                <a:cubicBezTo>
                  <a:pt x="619" y="64"/>
                  <a:pt x="619" y="64"/>
                  <a:pt x="619" y="64"/>
                </a:cubicBezTo>
                <a:cubicBezTo>
                  <a:pt x="619" y="63"/>
                  <a:pt x="619" y="63"/>
                  <a:pt x="619" y="63"/>
                </a:cubicBezTo>
                <a:cubicBezTo>
                  <a:pt x="620" y="63"/>
                  <a:pt x="619" y="63"/>
                  <a:pt x="619" y="64"/>
                </a:cubicBezTo>
                <a:cubicBezTo>
                  <a:pt x="619" y="64"/>
                  <a:pt x="619" y="64"/>
                  <a:pt x="619" y="64"/>
                </a:cubicBezTo>
                <a:cubicBezTo>
                  <a:pt x="619" y="64"/>
                  <a:pt x="619" y="64"/>
                  <a:pt x="619" y="64"/>
                </a:cubicBezTo>
                <a:cubicBezTo>
                  <a:pt x="619" y="65"/>
                  <a:pt x="619" y="66"/>
                  <a:pt x="619" y="67"/>
                </a:cubicBezTo>
                <a:cubicBezTo>
                  <a:pt x="619" y="68"/>
                  <a:pt x="619" y="69"/>
                  <a:pt x="619" y="70"/>
                </a:cubicBezTo>
                <a:cubicBezTo>
                  <a:pt x="618" y="71"/>
                  <a:pt x="617" y="71"/>
                  <a:pt x="617" y="71"/>
                </a:cubicBezTo>
                <a:cubicBezTo>
                  <a:pt x="615" y="70"/>
                  <a:pt x="615" y="70"/>
                  <a:pt x="613" y="69"/>
                </a:cubicBezTo>
                <a:cubicBezTo>
                  <a:pt x="613" y="69"/>
                  <a:pt x="612" y="69"/>
                  <a:pt x="611" y="70"/>
                </a:cubicBezTo>
                <a:cubicBezTo>
                  <a:pt x="611" y="70"/>
                  <a:pt x="610" y="71"/>
                  <a:pt x="610" y="72"/>
                </a:cubicBezTo>
                <a:cubicBezTo>
                  <a:pt x="609" y="74"/>
                  <a:pt x="610" y="76"/>
                  <a:pt x="612" y="76"/>
                </a:cubicBezTo>
                <a:close/>
                <a:moveTo>
                  <a:pt x="1927" y="984"/>
                </a:moveTo>
                <a:cubicBezTo>
                  <a:pt x="1930" y="984"/>
                  <a:pt x="1933" y="984"/>
                  <a:pt x="1937" y="986"/>
                </a:cubicBezTo>
                <a:cubicBezTo>
                  <a:pt x="1938" y="987"/>
                  <a:pt x="1939" y="987"/>
                  <a:pt x="1940" y="986"/>
                </a:cubicBezTo>
                <a:cubicBezTo>
                  <a:pt x="1941" y="985"/>
                  <a:pt x="1942" y="985"/>
                  <a:pt x="1943" y="985"/>
                </a:cubicBezTo>
                <a:cubicBezTo>
                  <a:pt x="1944" y="985"/>
                  <a:pt x="1945" y="986"/>
                  <a:pt x="1946" y="986"/>
                </a:cubicBezTo>
                <a:cubicBezTo>
                  <a:pt x="1947" y="986"/>
                  <a:pt x="1949" y="984"/>
                  <a:pt x="1949" y="983"/>
                </a:cubicBezTo>
                <a:cubicBezTo>
                  <a:pt x="1949" y="983"/>
                  <a:pt x="1948" y="982"/>
                  <a:pt x="1947" y="982"/>
                </a:cubicBezTo>
                <a:cubicBezTo>
                  <a:pt x="1944" y="982"/>
                  <a:pt x="1941" y="981"/>
                  <a:pt x="1938" y="979"/>
                </a:cubicBezTo>
                <a:cubicBezTo>
                  <a:pt x="1938" y="978"/>
                  <a:pt x="1937" y="978"/>
                  <a:pt x="1937" y="978"/>
                </a:cubicBezTo>
                <a:cubicBezTo>
                  <a:pt x="1935" y="978"/>
                  <a:pt x="1934" y="978"/>
                  <a:pt x="1933" y="978"/>
                </a:cubicBezTo>
                <a:cubicBezTo>
                  <a:pt x="1932" y="978"/>
                  <a:pt x="1931" y="978"/>
                  <a:pt x="1931" y="977"/>
                </a:cubicBezTo>
                <a:cubicBezTo>
                  <a:pt x="1931" y="976"/>
                  <a:pt x="1931" y="976"/>
                  <a:pt x="1933" y="976"/>
                </a:cubicBezTo>
                <a:cubicBezTo>
                  <a:pt x="1933" y="975"/>
                  <a:pt x="1934" y="975"/>
                  <a:pt x="1934" y="975"/>
                </a:cubicBezTo>
                <a:cubicBezTo>
                  <a:pt x="1935" y="975"/>
                  <a:pt x="1936" y="975"/>
                  <a:pt x="1936" y="974"/>
                </a:cubicBezTo>
                <a:cubicBezTo>
                  <a:pt x="1936" y="974"/>
                  <a:pt x="1935" y="973"/>
                  <a:pt x="1934" y="973"/>
                </a:cubicBezTo>
                <a:cubicBezTo>
                  <a:pt x="1931" y="973"/>
                  <a:pt x="1927" y="972"/>
                  <a:pt x="1924" y="971"/>
                </a:cubicBezTo>
                <a:cubicBezTo>
                  <a:pt x="1922" y="971"/>
                  <a:pt x="1920" y="970"/>
                  <a:pt x="1919" y="969"/>
                </a:cubicBezTo>
                <a:cubicBezTo>
                  <a:pt x="1916" y="968"/>
                  <a:pt x="1914" y="968"/>
                  <a:pt x="1913" y="971"/>
                </a:cubicBezTo>
                <a:cubicBezTo>
                  <a:pt x="1912" y="972"/>
                  <a:pt x="1911" y="972"/>
                  <a:pt x="1910" y="972"/>
                </a:cubicBezTo>
                <a:cubicBezTo>
                  <a:pt x="1908" y="972"/>
                  <a:pt x="1907" y="972"/>
                  <a:pt x="1905" y="972"/>
                </a:cubicBezTo>
                <a:cubicBezTo>
                  <a:pt x="1903" y="971"/>
                  <a:pt x="1901" y="971"/>
                  <a:pt x="1899" y="969"/>
                </a:cubicBezTo>
                <a:cubicBezTo>
                  <a:pt x="1896" y="966"/>
                  <a:pt x="1893" y="966"/>
                  <a:pt x="1890" y="966"/>
                </a:cubicBezTo>
                <a:cubicBezTo>
                  <a:pt x="1887" y="966"/>
                  <a:pt x="1884" y="965"/>
                  <a:pt x="1880" y="965"/>
                </a:cubicBezTo>
                <a:cubicBezTo>
                  <a:pt x="1880" y="967"/>
                  <a:pt x="1879" y="969"/>
                  <a:pt x="1878" y="971"/>
                </a:cubicBezTo>
                <a:cubicBezTo>
                  <a:pt x="1877" y="971"/>
                  <a:pt x="1878" y="973"/>
                  <a:pt x="1879" y="973"/>
                </a:cubicBezTo>
                <a:cubicBezTo>
                  <a:pt x="1881" y="973"/>
                  <a:pt x="1883" y="974"/>
                  <a:pt x="1884" y="976"/>
                </a:cubicBezTo>
                <a:cubicBezTo>
                  <a:pt x="1884" y="977"/>
                  <a:pt x="1886" y="977"/>
                  <a:pt x="1887" y="977"/>
                </a:cubicBezTo>
                <a:cubicBezTo>
                  <a:pt x="1889" y="977"/>
                  <a:pt x="1891" y="978"/>
                  <a:pt x="1893" y="979"/>
                </a:cubicBezTo>
                <a:cubicBezTo>
                  <a:pt x="1895" y="980"/>
                  <a:pt x="1897" y="980"/>
                  <a:pt x="1899" y="979"/>
                </a:cubicBezTo>
                <a:cubicBezTo>
                  <a:pt x="1902" y="979"/>
                  <a:pt x="1906" y="979"/>
                  <a:pt x="1910" y="981"/>
                </a:cubicBezTo>
                <a:cubicBezTo>
                  <a:pt x="1913" y="983"/>
                  <a:pt x="1917" y="984"/>
                  <a:pt x="1920" y="984"/>
                </a:cubicBezTo>
                <a:cubicBezTo>
                  <a:pt x="1922" y="984"/>
                  <a:pt x="1924" y="984"/>
                  <a:pt x="1927" y="984"/>
                </a:cubicBezTo>
                <a:close/>
                <a:moveTo>
                  <a:pt x="1990" y="778"/>
                </a:moveTo>
                <a:cubicBezTo>
                  <a:pt x="1988" y="778"/>
                  <a:pt x="1987" y="778"/>
                  <a:pt x="1985" y="778"/>
                </a:cubicBezTo>
                <a:cubicBezTo>
                  <a:pt x="1982" y="776"/>
                  <a:pt x="1980" y="778"/>
                  <a:pt x="1979" y="781"/>
                </a:cubicBezTo>
                <a:cubicBezTo>
                  <a:pt x="1979" y="782"/>
                  <a:pt x="1978" y="783"/>
                  <a:pt x="1978" y="784"/>
                </a:cubicBezTo>
                <a:cubicBezTo>
                  <a:pt x="1978" y="787"/>
                  <a:pt x="1978" y="790"/>
                  <a:pt x="1977" y="793"/>
                </a:cubicBezTo>
                <a:cubicBezTo>
                  <a:pt x="1977" y="795"/>
                  <a:pt x="1977" y="796"/>
                  <a:pt x="1976" y="796"/>
                </a:cubicBezTo>
                <a:cubicBezTo>
                  <a:pt x="1976" y="797"/>
                  <a:pt x="1975" y="798"/>
                  <a:pt x="1975" y="798"/>
                </a:cubicBezTo>
                <a:cubicBezTo>
                  <a:pt x="1976" y="801"/>
                  <a:pt x="1977" y="804"/>
                  <a:pt x="1978" y="806"/>
                </a:cubicBezTo>
                <a:cubicBezTo>
                  <a:pt x="1978" y="808"/>
                  <a:pt x="1980" y="810"/>
                  <a:pt x="1982" y="810"/>
                </a:cubicBezTo>
                <a:cubicBezTo>
                  <a:pt x="1982" y="810"/>
                  <a:pt x="1982" y="810"/>
                  <a:pt x="1982" y="810"/>
                </a:cubicBezTo>
                <a:cubicBezTo>
                  <a:pt x="1982" y="810"/>
                  <a:pt x="1982" y="810"/>
                  <a:pt x="1982" y="810"/>
                </a:cubicBezTo>
                <a:cubicBezTo>
                  <a:pt x="1982" y="810"/>
                  <a:pt x="1982" y="810"/>
                  <a:pt x="1982" y="810"/>
                </a:cubicBezTo>
                <a:cubicBezTo>
                  <a:pt x="1982" y="810"/>
                  <a:pt x="1982" y="810"/>
                  <a:pt x="1982" y="810"/>
                </a:cubicBezTo>
                <a:cubicBezTo>
                  <a:pt x="1982" y="813"/>
                  <a:pt x="1982" y="815"/>
                  <a:pt x="1985" y="816"/>
                </a:cubicBezTo>
                <a:cubicBezTo>
                  <a:pt x="1986" y="816"/>
                  <a:pt x="1987" y="817"/>
                  <a:pt x="1987" y="817"/>
                </a:cubicBezTo>
                <a:cubicBezTo>
                  <a:pt x="1987" y="817"/>
                  <a:pt x="1987" y="817"/>
                  <a:pt x="1987" y="817"/>
                </a:cubicBezTo>
                <a:cubicBezTo>
                  <a:pt x="1987" y="817"/>
                  <a:pt x="1987" y="817"/>
                  <a:pt x="1987" y="817"/>
                </a:cubicBezTo>
                <a:cubicBezTo>
                  <a:pt x="1987" y="817"/>
                  <a:pt x="1987" y="817"/>
                  <a:pt x="1987" y="817"/>
                </a:cubicBezTo>
                <a:cubicBezTo>
                  <a:pt x="1988" y="817"/>
                  <a:pt x="1989" y="816"/>
                  <a:pt x="1991" y="815"/>
                </a:cubicBezTo>
                <a:cubicBezTo>
                  <a:pt x="1991" y="815"/>
                  <a:pt x="1992" y="815"/>
                  <a:pt x="1993" y="816"/>
                </a:cubicBezTo>
                <a:cubicBezTo>
                  <a:pt x="1993" y="816"/>
                  <a:pt x="1994" y="817"/>
                  <a:pt x="1994" y="817"/>
                </a:cubicBezTo>
                <a:cubicBezTo>
                  <a:pt x="1996" y="818"/>
                  <a:pt x="1998" y="819"/>
                  <a:pt x="2000" y="817"/>
                </a:cubicBezTo>
                <a:cubicBezTo>
                  <a:pt x="1999" y="817"/>
                  <a:pt x="1999" y="817"/>
                  <a:pt x="1999" y="817"/>
                </a:cubicBezTo>
                <a:cubicBezTo>
                  <a:pt x="2000" y="817"/>
                  <a:pt x="2000" y="817"/>
                  <a:pt x="2000" y="817"/>
                </a:cubicBezTo>
                <a:cubicBezTo>
                  <a:pt x="2000" y="817"/>
                  <a:pt x="2000" y="817"/>
                  <a:pt x="2000" y="817"/>
                </a:cubicBezTo>
                <a:cubicBezTo>
                  <a:pt x="2000" y="817"/>
                  <a:pt x="2000" y="817"/>
                  <a:pt x="2000" y="817"/>
                </a:cubicBezTo>
                <a:cubicBezTo>
                  <a:pt x="2000" y="818"/>
                  <a:pt x="2001" y="818"/>
                  <a:pt x="2002" y="819"/>
                </a:cubicBezTo>
                <a:cubicBezTo>
                  <a:pt x="2002" y="821"/>
                  <a:pt x="2003" y="822"/>
                  <a:pt x="2005" y="823"/>
                </a:cubicBezTo>
                <a:cubicBezTo>
                  <a:pt x="2006" y="823"/>
                  <a:pt x="2006" y="824"/>
                  <a:pt x="2005" y="825"/>
                </a:cubicBezTo>
                <a:cubicBezTo>
                  <a:pt x="2003" y="827"/>
                  <a:pt x="2003" y="828"/>
                  <a:pt x="2005" y="829"/>
                </a:cubicBezTo>
                <a:cubicBezTo>
                  <a:pt x="2006" y="829"/>
                  <a:pt x="2007" y="830"/>
                  <a:pt x="2008" y="830"/>
                </a:cubicBezTo>
                <a:cubicBezTo>
                  <a:pt x="2008" y="830"/>
                  <a:pt x="2009" y="830"/>
                  <a:pt x="2009" y="829"/>
                </a:cubicBezTo>
                <a:cubicBezTo>
                  <a:pt x="2009" y="827"/>
                  <a:pt x="2010" y="825"/>
                  <a:pt x="2010" y="824"/>
                </a:cubicBezTo>
                <a:cubicBezTo>
                  <a:pt x="2010" y="823"/>
                  <a:pt x="2010" y="822"/>
                  <a:pt x="2009" y="821"/>
                </a:cubicBezTo>
                <a:cubicBezTo>
                  <a:pt x="2008" y="820"/>
                  <a:pt x="2007" y="819"/>
                  <a:pt x="2006" y="818"/>
                </a:cubicBezTo>
                <a:cubicBezTo>
                  <a:pt x="2006" y="815"/>
                  <a:pt x="2005" y="814"/>
                  <a:pt x="2002" y="813"/>
                </a:cubicBezTo>
                <a:cubicBezTo>
                  <a:pt x="2001" y="813"/>
                  <a:pt x="2000" y="812"/>
                  <a:pt x="1999" y="811"/>
                </a:cubicBezTo>
                <a:cubicBezTo>
                  <a:pt x="1998" y="810"/>
                  <a:pt x="1997" y="810"/>
                  <a:pt x="1996" y="810"/>
                </a:cubicBezTo>
                <a:cubicBezTo>
                  <a:pt x="1996" y="811"/>
                  <a:pt x="1995" y="811"/>
                  <a:pt x="1994" y="811"/>
                </a:cubicBezTo>
                <a:cubicBezTo>
                  <a:pt x="1994" y="811"/>
                  <a:pt x="1994" y="811"/>
                  <a:pt x="1994" y="811"/>
                </a:cubicBezTo>
                <a:cubicBezTo>
                  <a:pt x="1993" y="811"/>
                  <a:pt x="1993" y="811"/>
                  <a:pt x="1992" y="811"/>
                </a:cubicBezTo>
                <a:cubicBezTo>
                  <a:pt x="1991" y="811"/>
                  <a:pt x="1991" y="810"/>
                  <a:pt x="1992" y="809"/>
                </a:cubicBezTo>
                <a:cubicBezTo>
                  <a:pt x="1994" y="806"/>
                  <a:pt x="1994" y="806"/>
                  <a:pt x="1991" y="806"/>
                </a:cubicBezTo>
                <a:cubicBezTo>
                  <a:pt x="1990" y="805"/>
                  <a:pt x="1989" y="805"/>
                  <a:pt x="1989" y="804"/>
                </a:cubicBezTo>
                <a:cubicBezTo>
                  <a:pt x="1989" y="802"/>
                  <a:pt x="1989" y="800"/>
                  <a:pt x="1991" y="799"/>
                </a:cubicBezTo>
                <a:cubicBezTo>
                  <a:pt x="1991" y="798"/>
                  <a:pt x="1992" y="798"/>
                  <a:pt x="1992" y="797"/>
                </a:cubicBezTo>
                <a:cubicBezTo>
                  <a:pt x="1994" y="794"/>
                  <a:pt x="1996" y="790"/>
                  <a:pt x="1994" y="786"/>
                </a:cubicBezTo>
                <a:cubicBezTo>
                  <a:pt x="1992" y="784"/>
                  <a:pt x="1992" y="782"/>
                  <a:pt x="1992" y="780"/>
                </a:cubicBezTo>
                <a:cubicBezTo>
                  <a:pt x="1992" y="779"/>
                  <a:pt x="1992" y="778"/>
                  <a:pt x="1990" y="778"/>
                </a:cubicBezTo>
                <a:close/>
                <a:moveTo>
                  <a:pt x="2135" y="1281"/>
                </a:moveTo>
                <a:cubicBezTo>
                  <a:pt x="2132" y="1281"/>
                  <a:pt x="2129" y="1281"/>
                  <a:pt x="2126" y="1282"/>
                </a:cubicBezTo>
                <a:cubicBezTo>
                  <a:pt x="2124" y="1283"/>
                  <a:pt x="2122" y="1282"/>
                  <a:pt x="2120" y="1281"/>
                </a:cubicBezTo>
                <a:cubicBezTo>
                  <a:pt x="2118" y="1280"/>
                  <a:pt x="2117" y="1279"/>
                  <a:pt x="2116" y="1278"/>
                </a:cubicBezTo>
                <a:cubicBezTo>
                  <a:pt x="2115" y="1277"/>
                  <a:pt x="2114" y="1277"/>
                  <a:pt x="2113" y="1277"/>
                </a:cubicBezTo>
                <a:cubicBezTo>
                  <a:pt x="2112" y="1277"/>
                  <a:pt x="2111" y="1278"/>
                  <a:pt x="2111" y="1280"/>
                </a:cubicBezTo>
                <a:cubicBezTo>
                  <a:pt x="2111" y="1280"/>
                  <a:pt x="2111" y="1281"/>
                  <a:pt x="2111" y="1281"/>
                </a:cubicBezTo>
                <a:cubicBezTo>
                  <a:pt x="2111" y="1287"/>
                  <a:pt x="2112" y="1292"/>
                  <a:pt x="2110" y="1297"/>
                </a:cubicBezTo>
                <a:cubicBezTo>
                  <a:pt x="2110" y="1297"/>
                  <a:pt x="2110" y="1297"/>
                  <a:pt x="2110" y="1299"/>
                </a:cubicBezTo>
                <a:cubicBezTo>
                  <a:pt x="2110" y="1301"/>
                  <a:pt x="2111" y="1303"/>
                  <a:pt x="2111" y="1306"/>
                </a:cubicBezTo>
                <a:cubicBezTo>
                  <a:pt x="2112" y="1309"/>
                  <a:pt x="2114" y="1311"/>
                  <a:pt x="2117" y="1311"/>
                </a:cubicBezTo>
                <a:cubicBezTo>
                  <a:pt x="2117" y="1311"/>
                  <a:pt x="2118" y="1311"/>
                  <a:pt x="2118" y="1311"/>
                </a:cubicBezTo>
                <a:cubicBezTo>
                  <a:pt x="2119" y="1310"/>
                  <a:pt x="2121" y="1309"/>
                  <a:pt x="2122" y="1308"/>
                </a:cubicBezTo>
                <a:cubicBezTo>
                  <a:pt x="2123" y="1307"/>
                  <a:pt x="2124" y="1306"/>
                  <a:pt x="2126" y="1307"/>
                </a:cubicBezTo>
                <a:cubicBezTo>
                  <a:pt x="2127" y="1307"/>
                  <a:pt x="2128" y="1306"/>
                  <a:pt x="2129" y="1305"/>
                </a:cubicBezTo>
                <a:cubicBezTo>
                  <a:pt x="2130" y="1301"/>
                  <a:pt x="2131" y="1298"/>
                  <a:pt x="2134" y="1295"/>
                </a:cubicBezTo>
                <a:cubicBezTo>
                  <a:pt x="2134" y="1295"/>
                  <a:pt x="2134" y="1294"/>
                  <a:pt x="2134" y="1293"/>
                </a:cubicBezTo>
                <a:cubicBezTo>
                  <a:pt x="2135" y="1291"/>
                  <a:pt x="2136" y="1288"/>
                  <a:pt x="2137" y="1285"/>
                </a:cubicBezTo>
                <a:cubicBezTo>
                  <a:pt x="2137" y="1284"/>
                  <a:pt x="2137" y="1284"/>
                  <a:pt x="2137" y="1283"/>
                </a:cubicBezTo>
                <a:cubicBezTo>
                  <a:pt x="2137" y="1282"/>
                  <a:pt x="2136" y="1280"/>
                  <a:pt x="2135" y="1281"/>
                </a:cubicBezTo>
                <a:close/>
                <a:moveTo>
                  <a:pt x="584" y="770"/>
                </a:moveTo>
                <a:cubicBezTo>
                  <a:pt x="585" y="770"/>
                  <a:pt x="585" y="768"/>
                  <a:pt x="584" y="767"/>
                </a:cubicBezTo>
                <a:cubicBezTo>
                  <a:pt x="584" y="766"/>
                  <a:pt x="583" y="765"/>
                  <a:pt x="582" y="765"/>
                </a:cubicBezTo>
                <a:cubicBezTo>
                  <a:pt x="576" y="762"/>
                  <a:pt x="570" y="759"/>
                  <a:pt x="564" y="757"/>
                </a:cubicBezTo>
                <a:cubicBezTo>
                  <a:pt x="562" y="756"/>
                  <a:pt x="561" y="755"/>
                  <a:pt x="559" y="754"/>
                </a:cubicBezTo>
                <a:cubicBezTo>
                  <a:pt x="557" y="753"/>
                  <a:pt x="555" y="752"/>
                  <a:pt x="553" y="751"/>
                </a:cubicBezTo>
                <a:cubicBezTo>
                  <a:pt x="552" y="751"/>
                  <a:pt x="550" y="750"/>
                  <a:pt x="550" y="750"/>
                </a:cubicBezTo>
                <a:cubicBezTo>
                  <a:pt x="547" y="747"/>
                  <a:pt x="544" y="746"/>
                  <a:pt x="541" y="746"/>
                </a:cubicBezTo>
                <a:cubicBezTo>
                  <a:pt x="538" y="746"/>
                  <a:pt x="536" y="746"/>
                  <a:pt x="534" y="745"/>
                </a:cubicBezTo>
                <a:cubicBezTo>
                  <a:pt x="533" y="744"/>
                  <a:pt x="531" y="744"/>
                  <a:pt x="530" y="744"/>
                </a:cubicBezTo>
                <a:cubicBezTo>
                  <a:pt x="526" y="745"/>
                  <a:pt x="522" y="745"/>
                  <a:pt x="518" y="747"/>
                </a:cubicBezTo>
                <a:cubicBezTo>
                  <a:pt x="514" y="749"/>
                  <a:pt x="513" y="752"/>
                  <a:pt x="510" y="755"/>
                </a:cubicBezTo>
                <a:cubicBezTo>
                  <a:pt x="510" y="755"/>
                  <a:pt x="511" y="756"/>
                  <a:pt x="511" y="756"/>
                </a:cubicBezTo>
                <a:cubicBezTo>
                  <a:pt x="512" y="756"/>
                  <a:pt x="513" y="756"/>
                  <a:pt x="514" y="755"/>
                </a:cubicBezTo>
                <a:cubicBezTo>
                  <a:pt x="518" y="753"/>
                  <a:pt x="523" y="752"/>
                  <a:pt x="527" y="750"/>
                </a:cubicBezTo>
                <a:cubicBezTo>
                  <a:pt x="528" y="749"/>
                  <a:pt x="529" y="750"/>
                  <a:pt x="530" y="751"/>
                </a:cubicBezTo>
                <a:cubicBezTo>
                  <a:pt x="531" y="752"/>
                  <a:pt x="532" y="753"/>
                  <a:pt x="533" y="753"/>
                </a:cubicBezTo>
                <a:cubicBezTo>
                  <a:pt x="535" y="754"/>
                  <a:pt x="537" y="754"/>
                  <a:pt x="539" y="754"/>
                </a:cubicBezTo>
                <a:cubicBezTo>
                  <a:pt x="541" y="755"/>
                  <a:pt x="542" y="755"/>
                  <a:pt x="543" y="756"/>
                </a:cubicBezTo>
                <a:cubicBezTo>
                  <a:pt x="546" y="757"/>
                  <a:pt x="549" y="758"/>
                  <a:pt x="552" y="758"/>
                </a:cubicBezTo>
                <a:cubicBezTo>
                  <a:pt x="553" y="758"/>
                  <a:pt x="554" y="759"/>
                  <a:pt x="555" y="761"/>
                </a:cubicBezTo>
                <a:cubicBezTo>
                  <a:pt x="556" y="764"/>
                  <a:pt x="559" y="765"/>
                  <a:pt x="562" y="765"/>
                </a:cubicBezTo>
                <a:cubicBezTo>
                  <a:pt x="562" y="765"/>
                  <a:pt x="562" y="766"/>
                  <a:pt x="562" y="766"/>
                </a:cubicBezTo>
                <a:cubicBezTo>
                  <a:pt x="563" y="766"/>
                  <a:pt x="564" y="767"/>
                  <a:pt x="563" y="768"/>
                </a:cubicBezTo>
                <a:cubicBezTo>
                  <a:pt x="563" y="768"/>
                  <a:pt x="562" y="769"/>
                  <a:pt x="562" y="769"/>
                </a:cubicBezTo>
                <a:cubicBezTo>
                  <a:pt x="561" y="770"/>
                  <a:pt x="562" y="772"/>
                  <a:pt x="563" y="772"/>
                </a:cubicBezTo>
                <a:cubicBezTo>
                  <a:pt x="565" y="772"/>
                  <a:pt x="567" y="772"/>
                  <a:pt x="571" y="772"/>
                </a:cubicBezTo>
                <a:cubicBezTo>
                  <a:pt x="575" y="773"/>
                  <a:pt x="579" y="771"/>
                  <a:pt x="584" y="770"/>
                </a:cubicBezTo>
                <a:close/>
                <a:moveTo>
                  <a:pt x="1583" y="72"/>
                </a:moveTo>
                <a:cubicBezTo>
                  <a:pt x="1583" y="73"/>
                  <a:pt x="1583" y="74"/>
                  <a:pt x="1583" y="73"/>
                </a:cubicBezTo>
                <a:cubicBezTo>
                  <a:pt x="1583" y="75"/>
                  <a:pt x="1582" y="76"/>
                  <a:pt x="1583" y="77"/>
                </a:cubicBezTo>
                <a:cubicBezTo>
                  <a:pt x="1583" y="80"/>
                  <a:pt x="1584" y="83"/>
                  <a:pt x="1585" y="87"/>
                </a:cubicBezTo>
                <a:cubicBezTo>
                  <a:pt x="1585" y="89"/>
                  <a:pt x="1586" y="91"/>
                  <a:pt x="1588" y="92"/>
                </a:cubicBezTo>
                <a:cubicBezTo>
                  <a:pt x="1589" y="93"/>
                  <a:pt x="1589" y="93"/>
                  <a:pt x="1590" y="93"/>
                </a:cubicBezTo>
                <a:cubicBezTo>
                  <a:pt x="1590" y="93"/>
                  <a:pt x="1591" y="92"/>
                  <a:pt x="1591" y="92"/>
                </a:cubicBezTo>
                <a:cubicBezTo>
                  <a:pt x="1595" y="87"/>
                  <a:pt x="1595" y="87"/>
                  <a:pt x="1601" y="83"/>
                </a:cubicBezTo>
                <a:cubicBezTo>
                  <a:pt x="1602" y="82"/>
                  <a:pt x="1604" y="81"/>
                  <a:pt x="1605" y="80"/>
                </a:cubicBezTo>
                <a:cubicBezTo>
                  <a:pt x="1606" y="78"/>
                  <a:pt x="1607" y="77"/>
                  <a:pt x="1608" y="76"/>
                </a:cubicBezTo>
                <a:cubicBezTo>
                  <a:pt x="1608" y="75"/>
                  <a:pt x="1608" y="74"/>
                  <a:pt x="1608" y="73"/>
                </a:cubicBezTo>
                <a:cubicBezTo>
                  <a:pt x="1607" y="72"/>
                  <a:pt x="1606" y="71"/>
                  <a:pt x="1606" y="70"/>
                </a:cubicBezTo>
                <a:cubicBezTo>
                  <a:pt x="1605" y="68"/>
                  <a:pt x="1604" y="66"/>
                  <a:pt x="1601" y="66"/>
                </a:cubicBezTo>
                <a:cubicBezTo>
                  <a:pt x="1599" y="65"/>
                  <a:pt x="1596" y="63"/>
                  <a:pt x="1594" y="62"/>
                </a:cubicBezTo>
                <a:cubicBezTo>
                  <a:pt x="1591" y="61"/>
                  <a:pt x="1588" y="60"/>
                  <a:pt x="1586" y="59"/>
                </a:cubicBezTo>
                <a:cubicBezTo>
                  <a:pt x="1585" y="58"/>
                  <a:pt x="1584" y="58"/>
                  <a:pt x="1582" y="58"/>
                </a:cubicBezTo>
                <a:cubicBezTo>
                  <a:pt x="1582" y="58"/>
                  <a:pt x="1581" y="58"/>
                  <a:pt x="1581" y="58"/>
                </a:cubicBezTo>
                <a:cubicBezTo>
                  <a:pt x="1580" y="61"/>
                  <a:pt x="1578" y="63"/>
                  <a:pt x="1580" y="66"/>
                </a:cubicBezTo>
                <a:cubicBezTo>
                  <a:pt x="1581" y="68"/>
                  <a:pt x="1582" y="70"/>
                  <a:pt x="1583" y="72"/>
                </a:cubicBezTo>
                <a:close/>
                <a:moveTo>
                  <a:pt x="2021" y="844"/>
                </a:moveTo>
                <a:cubicBezTo>
                  <a:pt x="2021" y="845"/>
                  <a:pt x="2021" y="845"/>
                  <a:pt x="2021" y="845"/>
                </a:cubicBezTo>
                <a:cubicBezTo>
                  <a:pt x="2020" y="847"/>
                  <a:pt x="2020" y="849"/>
                  <a:pt x="2019" y="850"/>
                </a:cubicBezTo>
                <a:cubicBezTo>
                  <a:pt x="2018" y="852"/>
                  <a:pt x="2017" y="852"/>
                  <a:pt x="2015" y="854"/>
                </a:cubicBezTo>
                <a:cubicBezTo>
                  <a:pt x="2015" y="854"/>
                  <a:pt x="2014" y="855"/>
                  <a:pt x="2014" y="855"/>
                </a:cubicBezTo>
                <a:cubicBezTo>
                  <a:pt x="2013" y="856"/>
                  <a:pt x="2012" y="857"/>
                  <a:pt x="2012" y="857"/>
                </a:cubicBezTo>
                <a:cubicBezTo>
                  <a:pt x="2011" y="858"/>
                  <a:pt x="2010" y="857"/>
                  <a:pt x="2010" y="857"/>
                </a:cubicBezTo>
                <a:cubicBezTo>
                  <a:pt x="2008" y="855"/>
                  <a:pt x="2006" y="854"/>
                  <a:pt x="2004" y="856"/>
                </a:cubicBezTo>
                <a:cubicBezTo>
                  <a:pt x="2002" y="858"/>
                  <a:pt x="2001" y="859"/>
                  <a:pt x="1999" y="860"/>
                </a:cubicBezTo>
                <a:cubicBezTo>
                  <a:pt x="1997" y="861"/>
                  <a:pt x="1996" y="863"/>
                  <a:pt x="1996" y="865"/>
                </a:cubicBezTo>
                <a:cubicBezTo>
                  <a:pt x="1996" y="865"/>
                  <a:pt x="1996" y="865"/>
                  <a:pt x="1996" y="866"/>
                </a:cubicBezTo>
                <a:cubicBezTo>
                  <a:pt x="1996" y="866"/>
                  <a:pt x="1996" y="867"/>
                  <a:pt x="1997" y="867"/>
                </a:cubicBezTo>
                <a:cubicBezTo>
                  <a:pt x="1997" y="867"/>
                  <a:pt x="1998" y="867"/>
                  <a:pt x="1998" y="867"/>
                </a:cubicBezTo>
                <a:cubicBezTo>
                  <a:pt x="1999" y="866"/>
                  <a:pt x="2000" y="865"/>
                  <a:pt x="2001" y="864"/>
                </a:cubicBezTo>
                <a:cubicBezTo>
                  <a:pt x="2003" y="865"/>
                  <a:pt x="2006" y="865"/>
                  <a:pt x="2008" y="864"/>
                </a:cubicBezTo>
                <a:cubicBezTo>
                  <a:pt x="2009" y="864"/>
                  <a:pt x="2011" y="865"/>
                  <a:pt x="2011" y="866"/>
                </a:cubicBezTo>
                <a:cubicBezTo>
                  <a:pt x="2011" y="867"/>
                  <a:pt x="2011" y="868"/>
                  <a:pt x="2011" y="869"/>
                </a:cubicBezTo>
                <a:cubicBezTo>
                  <a:pt x="2011" y="873"/>
                  <a:pt x="2013" y="876"/>
                  <a:pt x="2017" y="877"/>
                </a:cubicBezTo>
                <a:cubicBezTo>
                  <a:pt x="2018" y="877"/>
                  <a:pt x="2020" y="878"/>
                  <a:pt x="2021" y="878"/>
                </a:cubicBezTo>
                <a:cubicBezTo>
                  <a:pt x="2022" y="878"/>
                  <a:pt x="2023" y="877"/>
                  <a:pt x="2023" y="877"/>
                </a:cubicBezTo>
                <a:cubicBezTo>
                  <a:pt x="2024" y="876"/>
                  <a:pt x="2024" y="875"/>
                  <a:pt x="2024" y="873"/>
                </a:cubicBezTo>
                <a:cubicBezTo>
                  <a:pt x="2024" y="872"/>
                  <a:pt x="2022" y="870"/>
                  <a:pt x="2023" y="868"/>
                </a:cubicBezTo>
                <a:cubicBezTo>
                  <a:pt x="2023" y="868"/>
                  <a:pt x="2024" y="868"/>
                  <a:pt x="2024" y="868"/>
                </a:cubicBezTo>
                <a:cubicBezTo>
                  <a:pt x="2025" y="868"/>
                  <a:pt x="2025" y="868"/>
                  <a:pt x="2026" y="869"/>
                </a:cubicBezTo>
                <a:cubicBezTo>
                  <a:pt x="2027" y="870"/>
                  <a:pt x="2027" y="870"/>
                  <a:pt x="2028" y="869"/>
                </a:cubicBezTo>
                <a:cubicBezTo>
                  <a:pt x="2030" y="868"/>
                  <a:pt x="2031" y="866"/>
                  <a:pt x="2030" y="863"/>
                </a:cubicBezTo>
                <a:cubicBezTo>
                  <a:pt x="2029" y="860"/>
                  <a:pt x="2028" y="857"/>
                  <a:pt x="2028" y="855"/>
                </a:cubicBezTo>
                <a:cubicBezTo>
                  <a:pt x="2027" y="853"/>
                  <a:pt x="2027" y="851"/>
                  <a:pt x="2026" y="850"/>
                </a:cubicBezTo>
                <a:cubicBezTo>
                  <a:pt x="2024" y="849"/>
                  <a:pt x="2023" y="847"/>
                  <a:pt x="2022" y="845"/>
                </a:cubicBezTo>
                <a:cubicBezTo>
                  <a:pt x="2022" y="844"/>
                  <a:pt x="2022" y="844"/>
                  <a:pt x="2021" y="844"/>
                </a:cubicBezTo>
                <a:close/>
                <a:moveTo>
                  <a:pt x="587" y="785"/>
                </a:moveTo>
                <a:cubicBezTo>
                  <a:pt x="589" y="785"/>
                  <a:pt x="591" y="785"/>
                  <a:pt x="592" y="785"/>
                </a:cubicBezTo>
                <a:cubicBezTo>
                  <a:pt x="594" y="785"/>
                  <a:pt x="596" y="785"/>
                  <a:pt x="598" y="785"/>
                </a:cubicBezTo>
                <a:cubicBezTo>
                  <a:pt x="600" y="786"/>
                  <a:pt x="601" y="788"/>
                  <a:pt x="603" y="788"/>
                </a:cubicBezTo>
                <a:cubicBezTo>
                  <a:pt x="603" y="789"/>
                  <a:pt x="604" y="788"/>
                  <a:pt x="604" y="788"/>
                </a:cubicBezTo>
                <a:cubicBezTo>
                  <a:pt x="605" y="788"/>
                  <a:pt x="605" y="788"/>
                  <a:pt x="605" y="787"/>
                </a:cubicBezTo>
                <a:cubicBezTo>
                  <a:pt x="607" y="785"/>
                  <a:pt x="609" y="784"/>
                  <a:pt x="611" y="784"/>
                </a:cubicBezTo>
                <a:cubicBezTo>
                  <a:pt x="612" y="785"/>
                  <a:pt x="613" y="784"/>
                  <a:pt x="614" y="784"/>
                </a:cubicBezTo>
                <a:cubicBezTo>
                  <a:pt x="617" y="782"/>
                  <a:pt x="621" y="783"/>
                  <a:pt x="624" y="783"/>
                </a:cubicBezTo>
                <a:cubicBezTo>
                  <a:pt x="625" y="783"/>
                  <a:pt x="625" y="783"/>
                  <a:pt x="626" y="783"/>
                </a:cubicBezTo>
                <a:cubicBezTo>
                  <a:pt x="626" y="783"/>
                  <a:pt x="627" y="782"/>
                  <a:pt x="627" y="781"/>
                </a:cubicBezTo>
                <a:cubicBezTo>
                  <a:pt x="627" y="781"/>
                  <a:pt x="627" y="780"/>
                  <a:pt x="627" y="780"/>
                </a:cubicBezTo>
                <a:cubicBezTo>
                  <a:pt x="623" y="778"/>
                  <a:pt x="620" y="775"/>
                  <a:pt x="617" y="773"/>
                </a:cubicBezTo>
                <a:cubicBezTo>
                  <a:pt x="617" y="772"/>
                  <a:pt x="615" y="772"/>
                  <a:pt x="614" y="772"/>
                </a:cubicBezTo>
                <a:cubicBezTo>
                  <a:pt x="610" y="771"/>
                  <a:pt x="606" y="770"/>
                  <a:pt x="602" y="771"/>
                </a:cubicBezTo>
                <a:cubicBezTo>
                  <a:pt x="601" y="772"/>
                  <a:pt x="600" y="771"/>
                  <a:pt x="598" y="770"/>
                </a:cubicBezTo>
                <a:cubicBezTo>
                  <a:pt x="598" y="770"/>
                  <a:pt x="597" y="770"/>
                  <a:pt x="597" y="769"/>
                </a:cubicBezTo>
                <a:cubicBezTo>
                  <a:pt x="596" y="769"/>
                  <a:pt x="594" y="770"/>
                  <a:pt x="593" y="771"/>
                </a:cubicBezTo>
                <a:cubicBezTo>
                  <a:pt x="593" y="772"/>
                  <a:pt x="593" y="773"/>
                  <a:pt x="594" y="773"/>
                </a:cubicBezTo>
                <a:cubicBezTo>
                  <a:pt x="596" y="775"/>
                  <a:pt x="595" y="777"/>
                  <a:pt x="596" y="779"/>
                </a:cubicBezTo>
                <a:cubicBezTo>
                  <a:pt x="596" y="780"/>
                  <a:pt x="596" y="780"/>
                  <a:pt x="594" y="779"/>
                </a:cubicBezTo>
                <a:cubicBezTo>
                  <a:pt x="593" y="779"/>
                  <a:pt x="592" y="780"/>
                  <a:pt x="591" y="780"/>
                </a:cubicBezTo>
                <a:cubicBezTo>
                  <a:pt x="589" y="781"/>
                  <a:pt x="587" y="781"/>
                  <a:pt x="585" y="781"/>
                </a:cubicBezTo>
                <a:cubicBezTo>
                  <a:pt x="584" y="781"/>
                  <a:pt x="584" y="782"/>
                  <a:pt x="584" y="782"/>
                </a:cubicBezTo>
                <a:cubicBezTo>
                  <a:pt x="584" y="784"/>
                  <a:pt x="586" y="785"/>
                  <a:pt x="587" y="785"/>
                </a:cubicBezTo>
                <a:close/>
                <a:moveTo>
                  <a:pt x="678" y="202"/>
                </a:moveTo>
                <a:cubicBezTo>
                  <a:pt x="679" y="204"/>
                  <a:pt x="679" y="206"/>
                  <a:pt x="678" y="208"/>
                </a:cubicBezTo>
                <a:cubicBezTo>
                  <a:pt x="677" y="211"/>
                  <a:pt x="681" y="214"/>
                  <a:pt x="684" y="214"/>
                </a:cubicBezTo>
                <a:cubicBezTo>
                  <a:pt x="685" y="214"/>
                  <a:pt x="687" y="213"/>
                  <a:pt x="689" y="213"/>
                </a:cubicBezTo>
                <a:cubicBezTo>
                  <a:pt x="690" y="213"/>
                  <a:pt x="691" y="213"/>
                  <a:pt x="692" y="214"/>
                </a:cubicBezTo>
                <a:cubicBezTo>
                  <a:pt x="694" y="215"/>
                  <a:pt x="696" y="215"/>
                  <a:pt x="698" y="215"/>
                </a:cubicBezTo>
                <a:cubicBezTo>
                  <a:pt x="699" y="215"/>
                  <a:pt x="700" y="214"/>
                  <a:pt x="700" y="213"/>
                </a:cubicBezTo>
                <a:cubicBezTo>
                  <a:pt x="700" y="210"/>
                  <a:pt x="700" y="207"/>
                  <a:pt x="699" y="204"/>
                </a:cubicBezTo>
                <a:cubicBezTo>
                  <a:pt x="698" y="200"/>
                  <a:pt x="696" y="198"/>
                  <a:pt x="692" y="197"/>
                </a:cubicBezTo>
                <a:cubicBezTo>
                  <a:pt x="689" y="197"/>
                  <a:pt x="686" y="196"/>
                  <a:pt x="683" y="194"/>
                </a:cubicBezTo>
                <a:cubicBezTo>
                  <a:pt x="682" y="194"/>
                  <a:pt x="681" y="194"/>
                  <a:pt x="680" y="195"/>
                </a:cubicBezTo>
                <a:cubicBezTo>
                  <a:pt x="680" y="196"/>
                  <a:pt x="679" y="197"/>
                  <a:pt x="678" y="199"/>
                </a:cubicBezTo>
                <a:cubicBezTo>
                  <a:pt x="678" y="200"/>
                  <a:pt x="678" y="201"/>
                  <a:pt x="678" y="202"/>
                </a:cubicBezTo>
                <a:close/>
                <a:moveTo>
                  <a:pt x="678" y="199"/>
                </a:moveTo>
                <a:cubicBezTo>
                  <a:pt x="678" y="199"/>
                  <a:pt x="678" y="199"/>
                  <a:pt x="678" y="199"/>
                </a:cubicBezTo>
                <a:cubicBezTo>
                  <a:pt x="678" y="199"/>
                  <a:pt x="678" y="199"/>
                  <a:pt x="678" y="199"/>
                </a:cubicBezTo>
                <a:cubicBezTo>
                  <a:pt x="678" y="199"/>
                  <a:pt x="678" y="199"/>
                  <a:pt x="678" y="199"/>
                </a:cubicBezTo>
                <a:cubicBezTo>
                  <a:pt x="678" y="199"/>
                  <a:pt x="678" y="199"/>
                  <a:pt x="678" y="199"/>
                </a:cubicBezTo>
                <a:close/>
                <a:moveTo>
                  <a:pt x="1694" y="848"/>
                </a:moveTo>
                <a:cubicBezTo>
                  <a:pt x="1694" y="848"/>
                  <a:pt x="1693" y="848"/>
                  <a:pt x="1692" y="847"/>
                </a:cubicBezTo>
                <a:cubicBezTo>
                  <a:pt x="1692" y="847"/>
                  <a:pt x="1691" y="848"/>
                  <a:pt x="1691" y="848"/>
                </a:cubicBezTo>
                <a:cubicBezTo>
                  <a:pt x="1691" y="849"/>
                  <a:pt x="1692" y="850"/>
                  <a:pt x="1692" y="851"/>
                </a:cubicBezTo>
                <a:cubicBezTo>
                  <a:pt x="1689" y="854"/>
                  <a:pt x="1690" y="858"/>
                  <a:pt x="1689" y="861"/>
                </a:cubicBezTo>
                <a:cubicBezTo>
                  <a:pt x="1689" y="866"/>
                  <a:pt x="1690" y="870"/>
                  <a:pt x="1692" y="874"/>
                </a:cubicBezTo>
                <a:cubicBezTo>
                  <a:pt x="1693" y="876"/>
                  <a:pt x="1695" y="877"/>
                  <a:pt x="1697" y="877"/>
                </a:cubicBezTo>
                <a:cubicBezTo>
                  <a:pt x="1703" y="876"/>
                  <a:pt x="1707" y="870"/>
                  <a:pt x="1705" y="864"/>
                </a:cubicBezTo>
                <a:cubicBezTo>
                  <a:pt x="1703" y="858"/>
                  <a:pt x="1699" y="853"/>
                  <a:pt x="1694" y="848"/>
                </a:cubicBezTo>
                <a:close/>
                <a:moveTo>
                  <a:pt x="640" y="95"/>
                </a:moveTo>
                <a:cubicBezTo>
                  <a:pt x="640" y="97"/>
                  <a:pt x="641" y="97"/>
                  <a:pt x="642" y="97"/>
                </a:cubicBezTo>
                <a:cubicBezTo>
                  <a:pt x="645" y="98"/>
                  <a:pt x="648" y="98"/>
                  <a:pt x="652" y="98"/>
                </a:cubicBezTo>
                <a:cubicBezTo>
                  <a:pt x="652" y="98"/>
                  <a:pt x="653" y="97"/>
                  <a:pt x="654" y="96"/>
                </a:cubicBezTo>
                <a:cubicBezTo>
                  <a:pt x="654" y="95"/>
                  <a:pt x="654" y="93"/>
                  <a:pt x="656" y="92"/>
                </a:cubicBezTo>
                <a:cubicBezTo>
                  <a:pt x="656" y="92"/>
                  <a:pt x="656" y="92"/>
                  <a:pt x="656" y="92"/>
                </a:cubicBezTo>
                <a:cubicBezTo>
                  <a:pt x="656" y="92"/>
                  <a:pt x="656" y="92"/>
                  <a:pt x="656" y="92"/>
                </a:cubicBezTo>
                <a:cubicBezTo>
                  <a:pt x="655" y="92"/>
                  <a:pt x="655" y="92"/>
                  <a:pt x="655" y="92"/>
                </a:cubicBezTo>
                <a:cubicBezTo>
                  <a:pt x="657" y="90"/>
                  <a:pt x="657" y="87"/>
                  <a:pt x="656" y="85"/>
                </a:cubicBezTo>
                <a:cubicBezTo>
                  <a:pt x="654" y="83"/>
                  <a:pt x="653" y="80"/>
                  <a:pt x="651" y="78"/>
                </a:cubicBezTo>
                <a:cubicBezTo>
                  <a:pt x="651" y="77"/>
                  <a:pt x="651" y="76"/>
                  <a:pt x="650" y="75"/>
                </a:cubicBezTo>
                <a:cubicBezTo>
                  <a:pt x="649" y="74"/>
                  <a:pt x="647" y="74"/>
                  <a:pt x="646" y="75"/>
                </a:cubicBezTo>
                <a:cubicBezTo>
                  <a:pt x="643" y="78"/>
                  <a:pt x="641" y="82"/>
                  <a:pt x="641" y="86"/>
                </a:cubicBezTo>
                <a:cubicBezTo>
                  <a:pt x="641" y="88"/>
                  <a:pt x="640" y="89"/>
                  <a:pt x="639" y="91"/>
                </a:cubicBezTo>
                <a:cubicBezTo>
                  <a:pt x="639" y="92"/>
                  <a:pt x="640" y="94"/>
                  <a:pt x="640" y="95"/>
                </a:cubicBezTo>
                <a:close/>
                <a:moveTo>
                  <a:pt x="1321" y="93"/>
                </a:moveTo>
                <a:cubicBezTo>
                  <a:pt x="1319" y="93"/>
                  <a:pt x="1318" y="95"/>
                  <a:pt x="1318" y="97"/>
                </a:cubicBezTo>
                <a:cubicBezTo>
                  <a:pt x="1320" y="98"/>
                  <a:pt x="1320" y="98"/>
                  <a:pt x="1320" y="99"/>
                </a:cubicBezTo>
                <a:cubicBezTo>
                  <a:pt x="1320" y="100"/>
                  <a:pt x="1320" y="101"/>
                  <a:pt x="1320" y="102"/>
                </a:cubicBezTo>
                <a:cubicBezTo>
                  <a:pt x="1320" y="104"/>
                  <a:pt x="1321" y="106"/>
                  <a:pt x="1323" y="106"/>
                </a:cubicBezTo>
                <a:cubicBezTo>
                  <a:pt x="1324" y="106"/>
                  <a:pt x="1325" y="107"/>
                  <a:pt x="1326" y="107"/>
                </a:cubicBezTo>
                <a:cubicBezTo>
                  <a:pt x="1327" y="107"/>
                  <a:pt x="1328" y="106"/>
                  <a:pt x="1329" y="105"/>
                </a:cubicBezTo>
                <a:cubicBezTo>
                  <a:pt x="1330" y="104"/>
                  <a:pt x="1330" y="103"/>
                  <a:pt x="1331" y="101"/>
                </a:cubicBezTo>
                <a:cubicBezTo>
                  <a:pt x="1331" y="100"/>
                  <a:pt x="1331" y="99"/>
                  <a:pt x="1332" y="98"/>
                </a:cubicBezTo>
                <a:cubicBezTo>
                  <a:pt x="1334" y="97"/>
                  <a:pt x="1334" y="94"/>
                  <a:pt x="1336" y="92"/>
                </a:cubicBezTo>
                <a:cubicBezTo>
                  <a:pt x="1338" y="91"/>
                  <a:pt x="1338" y="89"/>
                  <a:pt x="1337" y="88"/>
                </a:cubicBezTo>
                <a:cubicBezTo>
                  <a:pt x="1336" y="86"/>
                  <a:pt x="1334" y="85"/>
                  <a:pt x="1333" y="83"/>
                </a:cubicBezTo>
                <a:cubicBezTo>
                  <a:pt x="1333" y="83"/>
                  <a:pt x="1332" y="83"/>
                  <a:pt x="1331" y="83"/>
                </a:cubicBezTo>
                <a:cubicBezTo>
                  <a:pt x="1329" y="84"/>
                  <a:pt x="1328" y="84"/>
                  <a:pt x="1328" y="87"/>
                </a:cubicBezTo>
                <a:cubicBezTo>
                  <a:pt x="1328" y="89"/>
                  <a:pt x="1327" y="91"/>
                  <a:pt x="1325" y="92"/>
                </a:cubicBezTo>
                <a:cubicBezTo>
                  <a:pt x="1325" y="92"/>
                  <a:pt x="1325" y="92"/>
                  <a:pt x="1325" y="92"/>
                </a:cubicBezTo>
                <a:cubicBezTo>
                  <a:pt x="1325" y="92"/>
                  <a:pt x="1325" y="92"/>
                  <a:pt x="1325" y="92"/>
                </a:cubicBezTo>
                <a:cubicBezTo>
                  <a:pt x="1325" y="92"/>
                  <a:pt x="1325" y="92"/>
                  <a:pt x="1325" y="92"/>
                </a:cubicBezTo>
                <a:cubicBezTo>
                  <a:pt x="1324" y="93"/>
                  <a:pt x="1323" y="93"/>
                  <a:pt x="1321" y="93"/>
                </a:cubicBezTo>
                <a:close/>
                <a:moveTo>
                  <a:pt x="1980" y="721"/>
                </a:moveTo>
                <a:cubicBezTo>
                  <a:pt x="1979" y="720"/>
                  <a:pt x="1979" y="720"/>
                  <a:pt x="1978" y="721"/>
                </a:cubicBezTo>
                <a:cubicBezTo>
                  <a:pt x="1977" y="722"/>
                  <a:pt x="1976" y="723"/>
                  <a:pt x="1975" y="724"/>
                </a:cubicBezTo>
                <a:cubicBezTo>
                  <a:pt x="1974" y="726"/>
                  <a:pt x="1973" y="728"/>
                  <a:pt x="1972" y="730"/>
                </a:cubicBezTo>
                <a:cubicBezTo>
                  <a:pt x="1971" y="732"/>
                  <a:pt x="1971" y="734"/>
                  <a:pt x="1971" y="737"/>
                </a:cubicBezTo>
                <a:cubicBezTo>
                  <a:pt x="1971" y="741"/>
                  <a:pt x="1971" y="744"/>
                  <a:pt x="1975" y="747"/>
                </a:cubicBezTo>
                <a:cubicBezTo>
                  <a:pt x="1976" y="748"/>
                  <a:pt x="1976" y="749"/>
                  <a:pt x="1977" y="749"/>
                </a:cubicBezTo>
                <a:cubicBezTo>
                  <a:pt x="1978" y="750"/>
                  <a:pt x="1978" y="750"/>
                  <a:pt x="1979" y="749"/>
                </a:cubicBezTo>
                <a:cubicBezTo>
                  <a:pt x="1979" y="748"/>
                  <a:pt x="1979" y="746"/>
                  <a:pt x="1980" y="745"/>
                </a:cubicBezTo>
                <a:cubicBezTo>
                  <a:pt x="1982" y="741"/>
                  <a:pt x="1982" y="738"/>
                  <a:pt x="1982" y="734"/>
                </a:cubicBezTo>
                <a:cubicBezTo>
                  <a:pt x="1982" y="731"/>
                  <a:pt x="1983" y="728"/>
                  <a:pt x="1983" y="725"/>
                </a:cubicBezTo>
                <a:cubicBezTo>
                  <a:pt x="1983" y="723"/>
                  <a:pt x="1982" y="721"/>
                  <a:pt x="1980" y="721"/>
                </a:cubicBezTo>
                <a:close/>
                <a:moveTo>
                  <a:pt x="1351" y="80"/>
                </a:moveTo>
                <a:cubicBezTo>
                  <a:pt x="1352" y="80"/>
                  <a:pt x="1352" y="81"/>
                  <a:pt x="1353" y="81"/>
                </a:cubicBezTo>
                <a:cubicBezTo>
                  <a:pt x="1353" y="81"/>
                  <a:pt x="1353" y="81"/>
                  <a:pt x="1353" y="81"/>
                </a:cubicBezTo>
                <a:cubicBezTo>
                  <a:pt x="1353" y="81"/>
                  <a:pt x="1353" y="81"/>
                  <a:pt x="1353" y="81"/>
                </a:cubicBezTo>
                <a:cubicBezTo>
                  <a:pt x="1353" y="81"/>
                  <a:pt x="1353" y="81"/>
                  <a:pt x="1353" y="81"/>
                </a:cubicBezTo>
                <a:cubicBezTo>
                  <a:pt x="1353" y="81"/>
                  <a:pt x="1353" y="81"/>
                  <a:pt x="1353" y="81"/>
                </a:cubicBezTo>
                <a:cubicBezTo>
                  <a:pt x="1352" y="81"/>
                  <a:pt x="1351" y="82"/>
                  <a:pt x="1350" y="82"/>
                </a:cubicBezTo>
                <a:cubicBezTo>
                  <a:pt x="1349" y="82"/>
                  <a:pt x="1349" y="83"/>
                  <a:pt x="1349" y="84"/>
                </a:cubicBezTo>
                <a:cubicBezTo>
                  <a:pt x="1349" y="84"/>
                  <a:pt x="1349" y="85"/>
                  <a:pt x="1350" y="85"/>
                </a:cubicBezTo>
                <a:cubicBezTo>
                  <a:pt x="1352" y="86"/>
                  <a:pt x="1355" y="86"/>
                  <a:pt x="1357" y="87"/>
                </a:cubicBezTo>
                <a:cubicBezTo>
                  <a:pt x="1358" y="88"/>
                  <a:pt x="1359" y="87"/>
                  <a:pt x="1360" y="87"/>
                </a:cubicBezTo>
                <a:cubicBezTo>
                  <a:pt x="1360" y="87"/>
                  <a:pt x="1361" y="87"/>
                  <a:pt x="1361" y="86"/>
                </a:cubicBezTo>
                <a:cubicBezTo>
                  <a:pt x="1362" y="83"/>
                  <a:pt x="1364" y="82"/>
                  <a:pt x="1366" y="80"/>
                </a:cubicBezTo>
                <a:cubicBezTo>
                  <a:pt x="1367" y="79"/>
                  <a:pt x="1367" y="78"/>
                  <a:pt x="1366" y="77"/>
                </a:cubicBezTo>
                <a:cubicBezTo>
                  <a:pt x="1366" y="77"/>
                  <a:pt x="1365" y="76"/>
                  <a:pt x="1365" y="76"/>
                </a:cubicBezTo>
                <a:cubicBezTo>
                  <a:pt x="1365" y="76"/>
                  <a:pt x="1365" y="76"/>
                  <a:pt x="1365" y="76"/>
                </a:cubicBezTo>
                <a:cubicBezTo>
                  <a:pt x="1365" y="76"/>
                  <a:pt x="1365" y="76"/>
                  <a:pt x="1365" y="76"/>
                </a:cubicBezTo>
                <a:cubicBezTo>
                  <a:pt x="1365" y="76"/>
                  <a:pt x="1365" y="76"/>
                  <a:pt x="1365" y="76"/>
                </a:cubicBezTo>
                <a:cubicBezTo>
                  <a:pt x="1365" y="77"/>
                  <a:pt x="1364" y="76"/>
                  <a:pt x="1364" y="76"/>
                </a:cubicBezTo>
                <a:cubicBezTo>
                  <a:pt x="1364" y="76"/>
                  <a:pt x="1363" y="76"/>
                  <a:pt x="1363" y="76"/>
                </a:cubicBezTo>
                <a:cubicBezTo>
                  <a:pt x="1363" y="76"/>
                  <a:pt x="1363" y="76"/>
                  <a:pt x="1363" y="76"/>
                </a:cubicBezTo>
                <a:cubicBezTo>
                  <a:pt x="1364" y="76"/>
                  <a:pt x="1364" y="76"/>
                  <a:pt x="1364" y="76"/>
                </a:cubicBezTo>
                <a:cubicBezTo>
                  <a:pt x="1363" y="76"/>
                  <a:pt x="1361" y="75"/>
                  <a:pt x="1360" y="75"/>
                </a:cubicBezTo>
                <a:cubicBezTo>
                  <a:pt x="1360" y="74"/>
                  <a:pt x="1359" y="74"/>
                  <a:pt x="1360" y="73"/>
                </a:cubicBezTo>
                <a:cubicBezTo>
                  <a:pt x="1360" y="70"/>
                  <a:pt x="1357" y="67"/>
                  <a:pt x="1359" y="63"/>
                </a:cubicBezTo>
                <a:cubicBezTo>
                  <a:pt x="1359" y="63"/>
                  <a:pt x="1359" y="62"/>
                  <a:pt x="1358" y="62"/>
                </a:cubicBezTo>
                <a:cubicBezTo>
                  <a:pt x="1356" y="60"/>
                  <a:pt x="1353" y="61"/>
                  <a:pt x="1353" y="64"/>
                </a:cubicBezTo>
                <a:cubicBezTo>
                  <a:pt x="1353" y="67"/>
                  <a:pt x="1353" y="70"/>
                  <a:pt x="1351" y="72"/>
                </a:cubicBezTo>
                <a:cubicBezTo>
                  <a:pt x="1350" y="73"/>
                  <a:pt x="1351" y="74"/>
                  <a:pt x="1352" y="74"/>
                </a:cubicBezTo>
                <a:cubicBezTo>
                  <a:pt x="1352" y="75"/>
                  <a:pt x="1352" y="75"/>
                  <a:pt x="1353" y="75"/>
                </a:cubicBezTo>
                <a:cubicBezTo>
                  <a:pt x="1353" y="75"/>
                  <a:pt x="1352" y="76"/>
                  <a:pt x="1352" y="76"/>
                </a:cubicBezTo>
                <a:cubicBezTo>
                  <a:pt x="1350" y="76"/>
                  <a:pt x="1348" y="76"/>
                  <a:pt x="1348" y="77"/>
                </a:cubicBezTo>
                <a:cubicBezTo>
                  <a:pt x="1348" y="80"/>
                  <a:pt x="1350" y="80"/>
                  <a:pt x="1351" y="80"/>
                </a:cubicBezTo>
                <a:close/>
                <a:moveTo>
                  <a:pt x="1358" y="78"/>
                </a:moveTo>
                <a:cubicBezTo>
                  <a:pt x="1358" y="78"/>
                  <a:pt x="1358" y="78"/>
                  <a:pt x="1358" y="78"/>
                </a:cubicBezTo>
                <a:cubicBezTo>
                  <a:pt x="1358" y="78"/>
                  <a:pt x="1358" y="78"/>
                  <a:pt x="1358" y="78"/>
                </a:cubicBezTo>
                <a:cubicBezTo>
                  <a:pt x="1358" y="77"/>
                  <a:pt x="1358" y="77"/>
                  <a:pt x="1358" y="77"/>
                </a:cubicBezTo>
                <a:lnTo>
                  <a:pt x="1358" y="78"/>
                </a:lnTo>
                <a:close/>
                <a:moveTo>
                  <a:pt x="611" y="149"/>
                </a:moveTo>
                <a:cubicBezTo>
                  <a:pt x="610" y="151"/>
                  <a:pt x="609" y="153"/>
                  <a:pt x="611" y="155"/>
                </a:cubicBezTo>
                <a:cubicBezTo>
                  <a:pt x="613" y="157"/>
                  <a:pt x="615" y="159"/>
                  <a:pt x="618" y="160"/>
                </a:cubicBezTo>
                <a:cubicBezTo>
                  <a:pt x="618" y="161"/>
                  <a:pt x="619" y="161"/>
                  <a:pt x="619" y="161"/>
                </a:cubicBezTo>
                <a:cubicBezTo>
                  <a:pt x="621" y="162"/>
                  <a:pt x="623" y="161"/>
                  <a:pt x="624" y="160"/>
                </a:cubicBezTo>
                <a:cubicBezTo>
                  <a:pt x="624" y="157"/>
                  <a:pt x="625" y="155"/>
                  <a:pt x="626" y="153"/>
                </a:cubicBezTo>
                <a:cubicBezTo>
                  <a:pt x="626" y="152"/>
                  <a:pt x="626" y="151"/>
                  <a:pt x="626" y="150"/>
                </a:cubicBezTo>
                <a:cubicBezTo>
                  <a:pt x="626" y="147"/>
                  <a:pt x="625" y="145"/>
                  <a:pt x="624" y="143"/>
                </a:cubicBezTo>
                <a:cubicBezTo>
                  <a:pt x="623" y="142"/>
                  <a:pt x="621" y="142"/>
                  <a:pt x="620" y="143"/>
                </a:cubicBezTo>
                <a:cubicBezTo>
                  <a:pt x="619" y="143"/>
                  <a:pt x="618" y="143"/>
                  <a:pt x="617" y="143"/>
                </a:cubicBezTo>
                <a:cubicBezTo>
                  <a:pt x="616" y="145"/>
                  <a:pt x="613" y="147"/>
                  <a:pt x="611" y="149"/>
                </a:cubicBezTo>
                <a:close/>
                <a:moveTo>
                  <a:pt x="617" y="143"/>
                </a:moveTo>
                <a:cubicBezTo>
                  <a:pt x="617" y="143"/>
                  <a:pt x="617" y="142"/>
                  <a:pt x="617" y="142"/>
                </a:cubicBezTo>
                <a:cubicBezTo>
                  <a:pt x="617" y="142"/>
                  <a:pt x="617" y="142"/>
                  <a:pt x="617" y="142"/>
                </a:cubicBezTo>
                <a:cubicBezTo>
                  <a:pt x="617" y="143"/>
                  <a:pt x="617" y="143"/>
                  <a:pt x="617" y="143"/>
                </a:cubicBezTo>
                <a:cubicBezTo>
                  <a:pt x="617" y="143"/>
                  <a:pt x="617" y="143"/>
                  <a:pt x="617" y="143"/>
                </a:cubicBezTo>
                <a:close/>
                <a:moveTo>
                  <a:pt x="1860" y="64"/>
                </a:moveTo>
                <a:cubicBezTo>
                  <a:pt x="1865" y="66"/>
                  <a:pt x="1869" y="67"/>
                  <a:pt x="1874" y="67"/>
                </a:cubicBezTo>
                <a:cubicBezTo>
                  <a:pt x="1875" y="67"/>
                  <a:pt x="1876" y="67"/>
                  <a:pt x="1877" y="67"/>
                </a:cubicBezTo>
                <a:cubicBezTo>
                  <a:pt x="1880" y="66"/>
                  <a:pt x="1881" y="65"/>
                  <a:pt x="1882" y="62"/>
                </a:cubicBezTo>
                <a:cubicBezTo>
                  <a:pt x="1882" y="61"/>
                  <a:pt x="1882" y="60"/>
                  <a:pt x="1882" y="60"/>
                </a:cubicBezTo>
                <a:cubicBezTo>
                  <a:pt x="1881" y="57"/>
                  <a:pt x="1879" y="56"/>
                  <a:pt x="1876" y="56"/>
                </a:cubicBezTo>
                <a:cubicBezTo>
                  <a:pt x="1874" y="56"/>
                  <a:pt x="1872" y="57"/>
                  <a:pt x="1870" y="57"/>
                </a:cubicBezTo>
                <a:cubicBezTo>
                  <a:pt x="1868" y="57"/>
                  <a:pt x="1865" y="57"/>
                  <a:pt x="1863" y="57"/>
                </a:cubicBezTo>
                <a:cubicBezTo>
                  <a:pt x="1863" y="57"/>
                  <a:pt x="1862" y="57"/>
                  <a:pt x="1861" y="57"/>
                </a:cubicBezTo>
                <a:cubicBezTo>
                  <a:pt x="1860" y="58"/>
                  <a:pt x="1859" y="58"/>
                  <a:pt x="1857" y="58"/>
                </a:cubicBezTo>
                <a:cubicBezTo>
                  <a:pt x="1857" y="58"/>
                  <a:pt x="1856" y="59"/>
                  <a:pt x="1856" y="60"/>
                </a:cubicBezTo>
                <a:cubicBezTo>
                  <a:pt x="1857" y="61"/>
                  <a:pt x="1859" y="63"/>
                  <a:pt x="1860" y="64"/>
                </a:cubicBezTo>
                <a:close/>
                <a:moveTo>
                  <a:pt x="2216" y="952"/>
                </a:moveTo>
                <a:cubicBezTo>
                  <a:pt x="2214" y="952"/>
                  <a:pt x="2212" y="952"/>
                  <a:pt x="2212" y="955"/>
                </a:cubicBezTo>
                <a:cubicBezTo>
                  <a:pt x="2211" y="958"/>
                  <a:pt x="2208" y="960"/>
                  <a:pt x="2206" y="961"/>
                </a:cubicBezTo>
                <a:cubicBezTo>
                  <a:pt x="2204" y="961"/>
                  <a:pt x="2202" y="961"/>
                  <a:pt x="2201" y="960"/>
                </a:cubicBezTo>
                <a:cubicBezTo>
                  <a:pt x="2201" y="959"/>
                  <a:pt x="2201" y="959"/>
                  <a:pt x="2201" y="959"/>
                </a:cubicBezTo>
                <a:cubicBezTo>
                  <a:pt x="2201" y="959"/>
                  <a:pt x="2201" y="959"/>
                  <a:pt x="2201" y="959"/>
                </a:cubicBezTo>
                <a:cubicBezTo>
                  <a:pt x="2201" y="960"/>
                  <a:pt x="2201" y="960"/>
                  <a:pt x="2201" y="960"/>
                </a:cubicBezTo>
                <a:cubicBezTo>
                  <a:pt x="2198" y="960"/>
                  <a:pt x="2196" y="961"/>
                  <a:pt x="2193" y="961"/>
                </a:cubicBezTo>
                <a:cubicBezTo>
                  <a:pt x="2192" y="961"/>
                  <a:pt x="2192" y="961"/>
                  <a:pt x="2191" y="961"/>
                </a:cubicBezTo>
                <a:cubicBezTo>
                  <a:pt x="2190" y="961"/>
                  <a:pt x="2190" y="961"/>
                  <a:pt x="2189" y="961"/>
                </a:cubicBezTo>
                <a:cubicBezTo>
                  <a:pt x="2189" y="961"/>
                  <a:pt x="2188" y="962"/>
                  <a:pt x="2188" y="962"/>
                </a:cubicBezTo>
                <a:cubicBezTo>
                  <a:pt x="2188" y="963"/>
                  <a:pt x="2188" y="964"/>
                  <a:pt x="2188" y="964"/>
                </a:cubicBezTo>
                <a:cubicBezTo>
                  <a:pt x="2194" y="968"/>
                  <a:pt x="2200" y="969"/>
                  <a:pt x="2206" y="968"/>
                </a:cubicBezTo>
                <a:cubicBezTo>
                  <a:pt x="2207" y="968"/>
                  <a:pt x="2207" y="967"/>
                  <a:pt x="2208" y="967"/>
                </a:cubicBezTo>
                <a:cubicBezTo>
                  <a:pt x="2211" y="966"/>
                  <a:pt x="2212" y="963"/>
                  <a:pt x="2215" y="962"/>
                </a:cubicBezTo>
                <a:cubicBezTo>
                  <a:pt x="2215" y="962"/>
                  <a:pt x="2216" y="961"/>
                  <a:pt x="2216" y="961"/>
                </a:cubicBezTo>
                <a:cubicBezTo>
                  <a:pt x="2216" y="959"/>
                  <a:pt x="2217" y="958"/>
                  <a:pt x="2218" y="956"/>
                </a:cubicBezTo>
                <a:cubicBezTo>
                  <a:pt x="2219" y="954"/>
                  <a:pt x="2218" y="952"/>
                  <a:pt x="2216" y="952"/>
                </a:cubicBezTo>
                <a:close/>
                <a:moveTo>
                  <a:pt x="570" y="61"/>
                </a:moveTo>
                <a:cubicBezTo>
                  <a:pt x="572" y="62"/>
                  <a:pt x="574" y="63"/>
                  <a:pt x="576" y="65"/>
                </a:cubicBezTo>
                <a:cubicBezTo>
                  <a:pt x="578" y="65"/>
                  <a:pt x="579" y="67"/>
                  <a:pt x="581" y="68"/>
                </a:cubicBezTo>
                <a:cubicBezTo>
                  <a:pt x="584" y="70"/>
                  <a:pt x="589" y="68"/>
                  <a:pt x="589" y="64"/>
                </a:cubicBezTo>
                <a:cubicBezTo>
                  <a:pt x="589" y="63"/>
                  <a:pt x="589" y="62"/>
                  <a:pt x="590" y="61"/>
                </a:cubicBezTo>
                <a:cubicBezTo>
                  <a:pt x="590" y="61"/>
                  <a:pt x="590" y="60"/>
                  <a:pt x="590" y="60"/>
                </a:cubicBezTo>
                <a:cubicBezTo>
                  <a:pt x="590" y="57"/>
                  <a:pt x="588" y="55"/>
                  <a:pt x="586" y="56"/>
                </a:cubicBezTo>
                <a:cubicBezTo>
                  <a:pt x="583" y="56"/>
                  <a:pt x="581" y="57"/>
                  <a:pt x="578" y="57"/>
                </a:cubicBezTo>
                <a:cubicBezTo>
                  <a:pt x="576" y="56"/>
                  <a:pt x="574" y="57"/>
                  <a:pt x="572" y="57"/>
                </a:cubicBezTo>
                <a:cubicBezTo>
                  <a:pt x="571" y="57"/>
                  <a:pt x="570" y="58"/>
                  <a:pt x="570" y="59"/>
                </a:cubicBezTo>
                <a:cubicBezTo>
                  <a:pt x="569" y="59"/>
                  <a:pt x="569" y="60"/>
                  <a:pt x="569" y="60"/>
                </a:cubicBezTo>
                <a:cubicBezTo>
                  <a:pt x="569" y="61"/>
                  <a:pt x="570" y="61"/>
                  <a:pt x="570" y="61"/>
                </a:cubicBezTo>
                <a:close/>
                <a:moveTo>
                  <a:pt x="1850" y="112"/>
                </a:moveTo>
                <a:cubicBezTo>
                  <a:pt x="1851" y="112"/>
                  <a:pt x="1851" y="112"/>
                  <a:pt x="1851" y="112"/>
                </a:cubicBezTo>
                <a:cubicBezTo>
                  <a:pt x="1854" y="110"/>
                  <a:pt x="1856" y="110"/>
                  <a:pt x="1859" y="110"/>
                </a:cubicBezTo>
                <a:cubicBezTo>
                  <a:pt x="1863" y="110"/>
                  <a:pt x="1866" y="109"/>
                  <a:pt x="1869" y="109"/>
                </a:cubicBezTo>
                <a:cubicBezTo>
                  <a:pt x="1870" y="109"/>
                  <a:pt x="1871" y="107"/>
                  <a:pt x="1870" y="106"/>
                </a:cubicBezTo>
                <a:cubicBezTo>
                  <a:pt x="1869" y="103"/>
                  <a:pt x="1867" y="101"/>
                  <a:pt x="1864" y="100"/>
                </a:cubicBezTo>
                <a:cubicBezTo>
                  <a:pt x="1862" y="100"/>
                  <a:pt x="1861" y="99"/>
                  <a:pt x="1860" y="99"/>
                </a:cubicBezTo>
                <a:cubicBezTo>
                  <a:pt x="1858" y="98"/>
                  <a:pt x="1857" y="99"/>
                  <a:pt x="1855" y="99"/>
                </a:cubicBezTo>
                <a:cubicBezTo>
                  <a:pt x="1854" y="99"/>
                  <a:pt x="1852" y="100"/>
                  <a:pt x="1852" y="101"/>
                </a:cubicBezTo>
                <a:cubicBezTo>
                  <a:pt x="1852" y="103"/>
                  <a:pt x="1851" y="105"/>
                  <a:pt x="1851" y="108"/>
                </a:cubicBezTo>
                <a:cubicBezTo>
                  <a:pt x="1851" y="108"/>
                  <a:pt x="1850" y="110"/>
                  <a:pt x="1850" y="111"/>
                </a:cubicBezTo>
                <a:cubicBezTo>
                  <a:pt x="1850" y="112"/>
                  <a:pt x="1850" y="112"/>
                  <a:pt x="1850" y="112"/>
                </a:cubicBezTo>
                <a:close/>
                <a:moveTo>
                  <a:pt x="1909" y="769"/>
                </a:moveTo>
                <a:cubicBezTo>
                  <a:pt x="1910" y="768"/>
                  <a:pt x="1909" y="767"/>
                  <a:pt x="1908" y="767"/>
                </a:cubicBezTo>
                <a:cubicBezTo>
                  <a:pt x="1907" y="766"/>
                  <a:pt x="1906" y="766"/>
                  <a:pt x="1905" y="766"/>
                </a:cubicBezTo>
                <a:cubicBezTo>
                  <a:pt x="1905" y="766"/>
                  <a:pt x="1904" y="766"/>
                  <a:pt x="1904" y="766"/>
                </a:cubicBezTo>
                <a:cubicBezTo>
                  <a:pt x="1900" y="766"/>
                  <a:pt x="1896" y="768"/>
                  <a:pt x="1894" y="771"/>
                </a:cubicBezTo>
                <a:cubicBezTo>
                  <a:pt x="1893" y="771"/>
                  <a:pt x="1893" y="772"/>
                  <a:pt x="1893" y="773"/>
                </a:cubicBezTo>
                <a:cubicBezTo>
                  <a:pt x="1892" y="776"/>
                  <a:pt x="1894" y="779"/>
                  <a:pt x="1897" y="780"/>
                </a:cubicBezTo>
                <a:cubicBezTo>
                  <a:pt x="1900" y="781"/>
                  <a:pt x="1904" y="780"/>
                  <a:pt x="1906" y="777"/>
                </a:cubicBezTo>
                <a:cubicBezTo>
                  <a:pt x="1908" y="775"/>
                  <a:pt x="1909" y="772"/>
                  <a:pt x="1909" y="769"/>
                </a:cubicBezTo>
                <a:close/>
                <a:moveTo>
                  <a:pt x="1166" y="607"/>
                </a:moveTo>
                <a:cubicBezTo>
                  <a:pt x="1167" y="610"/>
                  <a:pt x="1167" y="614"/>
                  <a:pt x="1167" y="617"/>
                </a:cubicBezTo>
                <a:cubicBezTo>
                  <a:pt x="1167" y="622"/>
                  <a:pt x="1170" y="623"/>
                  <a:pt x="1174" y="620"/>
                </a:cubicBezTo>
                <a:cubicBezTo>
                  <a:pt x="1175" y="620"/>
                  <a:pt x="1176" y="619"/>
                  <a:pt x="1176" y="618"/>
                </a:cubicBezTo>
                <a:cubicBezTo>
                  <a:pt x="1176" y="616"/>
                  <a:pt x="1176" y="614"/>
                  <a:pt x="1176" y="612"/>
                </a:cubicBezTo>
                <a:cubicBezTo>
                  <a:pt x="1176" y="612"/>
                  <a:pt x="1176" y="612"/>
                  <a:pt x="1176" y="612"/>
                </a:cubicBezTo>
                <a:cubicBezTo>
                  <a:pt x="1176" y="611"/>
                  <a:pt x="1176" y="610"/>
                  <a:pt x="1176" y="609"/>
                </a:cubicBezTo>
                <a:cubicBezTo>
                  <a:pt x="1176" y="608"/>
                  <a:pt x="1176" y="607"/>
                  <a:pt x="1176" y="606"/>
                </a:cubicBezTo>
                <a:cubicBezTo>
                  <a:pt x="1176" y="604"/>
                  <a:pt x="1173" y="600"/>
                  <a:pt x="1169" y="603"/>
                </a:cubicBezTo>
                <a:cubicBezTo>
                  <a:pt x="1168" y="603"/>
                  <a:pt x="1167" y="604"/>
                  <a:pt x="1166" y="605"/>
                </a:cubicBezTo>
                <a:cubicBezTo>
                  <a:pt x="1166" y="605"/>
                  <a:pt x="1165" y="606"/>
                  <a:pt x="1166" y="607"/>
                </a:cubicBezTo>
                <a:close/>
                <a:moveTo>
                  <a:pt x="663" y="294"/>
                </a:moveTo>
                <a:cubicBezTo>
                  <a:pt x="662" y="297"/>
                  <a:pt x="664" y="299"/>
                  <a:pt x="666" y="299"/>
                </a:cubicBezTo>
                <a:cubicBezTo>
                  <a:pt x="671" y="299"/>
                  <a:pt x="675" y="297"/>
                  <a:pt x="677" y="293"/>
                </a:cubicBezTo>
                <a:cubicBezTo>
                  <a:pt x="677" y="292"/>
                  <a:pt x="678" y="290"/>
                  <a:pt x="678" y="289"/>
                </a:cubicBezTo>
                <a:cubicBezTo>
                  <a:pt x="679" y="288"/>
                  <a:pt x="678" y="286"/>
                  <a:pt x="676" y="285"/>
                </a:cubicBezTo>
                <a:cubicBezTo>
                  <a:pt x="674" y="284"/>
                  <a:pt x="672" y="284"/>
                  <a:pt x="670" y="285"/>
                </a:cubicBezTo>
                <a:cubicBezTo>
                  <a:pt x="667" y="287"/>
                  <a:pt x="664" y="290"/>
                  <a:pt x="663" y="294"/>
                </a:cubicBezTo>
                <a:cubicBezTo>
                  <a:pt x="663" y="294"/>
                  <a:pt x="663" y="294"/>
                  <a:pt x="663" y="294"/>
                </a:cubicBezTo>
                <a:close/>
                <a:moveTo>
                  <a:pt x="247" y="418"/>
                </a:moveTo>
                <a:cubicBezTo>
                  <a:pt x="246" y="417"/>
                  <a:pt x="244" y="418"/>
                  <a:pt x="244" y="419"/>
                </a:cubicBezTo>
                <a:cubicBezTo>
                  <a:pt x="243" y="420"/>
                  <a:pt x="242" y="422"/>
                  <a:pt x="242" y="423"/>
                </a:cubicBezTo>
                <a:cubicBezTo>
                  <a:pt x="242" y="425"/>
                  <a:pt x="242" y="426"/>
                  <a:pt x="243" y="428"/>
                </a:cubicBezTo>
                <a:cubicBezTo>
                  <a:pt x="243" y="428"/>
                  <a:pt x="242" y="428"/>
                  <a:pt x="242" y="428"/>
                </a:cubicBezTo>
                <a:cubicBezTo>
                  <a:pt x="243" y="430"/>
                  <a:pt x="243" y="431"/>
                  <a:pt x="243" y="432"/>
                </a:cubicBezTo>
                <a:cubicBezTo>
                  <a:pt x="243" y="436"/>
                  <a:pt x="244" y="439"/>
                  <a:pt x="246" y="442"/>
                </a:cubicBezTo>
                <a:cubicBezTo>
                  <a:pt x="246" y="443"/>
                  <a:pt x="246" y="443"/>
                  <a:pt x="247" y="443"/>
                </a:cubicBezTo>
                <a:cubicBezTo>
                  <a:pt x="247" y="443"/>
                  <a:pt x="248" y="443"/>
                  <a:pt x="248" y="443"/>
                </a:cubicBezTo>
                <a:cubicBezTo>
                  <a:pt x="248" y="443"/>
                  <a:pt x="248" y="443"/>
                  <a:pt x="248" y="443"/>
                </a:cubicBezTo>
                <a:cubicBezTo>
                  <a:pt x="247" y="438"/>
                  <a:pt x="248" y="434"/>
                  <a:pt x="249" y="429"/>
                </a:cubicBezTo>
                <a:cubicBezTo>
                  <a:pt x="250" y="427"/>
                  <a:pt x="251" y="424"/>
                  <a:pt x="252" y="422"/>
                </a:cubicBezTo>
                <a:cubicBezTo>
                  <a:pt x="252" y="421"/>
                  <a:pt x="252" y="421"/>
                  <a:pt x="251" y="420"/>
                </a:cubicBezTo>
                <a:cubicBezTo>
                  <a:pt x="250" y="419"/>
                  <a:pt x="248" y="419"/>
                  <a:pt x="247" y="418"/>
                </a:cubicBezTo>
                <a:close/>
                <a:moveTo>
                  <a:pt x="2007" y="1000"/>
                </a:moveTo>
                <a:cubicBezTo>
                  <a:pt x="2010" y="999"/>
                  <a:pt x="2013" y="998"/>
                  <a:pt x="2016" y="995"/>
                </a:cubicBezTo>
                <a:cubicBezTo>
                  <a:pt x="2018" y="993"/>
                  <a:pt x="2021" y="991"/>
                  <a:pt x="2025" y="990"/>
                </a:cubicBezTo>
                <a:cubicBezTo>
                  <a:pt x="2026" y="990"/>
                  <a:pt x="2028" y="989"/>
                  <a:pt x="2029" y="989"/>
                </a:cubicBezTo>
                <a:cubicBezTo>
                  <a:pt x="2030" y="988"/>
                  <a:pt x="2031" y="988"/>
                  <a:pt x="2031" y="986"/>
                </a:cubicBezTo>
                <a:cubicBezTo>
                  <a:pt x="2031" y="986"/>
                  <a:pt x="2030" y="985"/>
                  <a:pt x="2028" y="985"/>
                </a:cubicBezTo>
                <a:cubicBezTo>
                  <a:pt x="2024" y="985"/>
                  <a:pt x="2019" y="985"/>
                  <a:pt x="2015" y="988"/>
                </a:cubicBezTo>
                <a:cubicBezTo>
                  <a:pt x="2014" y="989"/>
                  <a:pt x="2012" y="989"/>
                  <a:pt x="2011" y="990"/>
                </a:cubicBezTo>
                <a:cubicBezTo>
                  <a:pt x="2010" y="990"/>
                  <a:pt x="2009" y="991"/>
                  <a:pt x="2008" y="992"/>
                </a:cubicBezTo>
                <a:cubicBezTo>
                  <a:pt x="2006" y="994"/>
                  <a:pt x="2005" y="997"/>
                  <a:pt x="2005" y="999"/>
                </a:cubicBezTo>
                <a:cubicBezTo>
                  <a:pt x="2006" y="1000"/>
                  <a:pt x="2007" y="1000"/>
                  <a:pt x="2007" y="1000"/>
                </a:cubicBezTo>
                <a:close/>
                <a:moveTo>
                  <a:pt x="64" y="228"/>
                </a:moveTo>
                <a:cubicBezTo>
                  <a:pt x="65" y="228"/>
                  <a:pt x="66" y="228"/>
                  <a:pt x="67" y="228"/>
                </a:cubicBezTo>
                <a:cubicBezTo>
                  <a:pt x="69" y="229"/>
                  <a:pt x="70" y="229"/>
                  <a:pt x="71" y="231"/>
                </a:cubicBezTo>
                <a:cubicBezTo>
                  <a:pt x="71" y="233"/>
                  <a:pt x="72" y="234"/>
                  <a:pt x="72" y="236"/>
                </a:cubicBezTo>
                <a:cubicBezTo>
                  <a:pt x="73" y="237"/>
                  <a:pt x="74" y="237"/>
                  <a:pt x="75" y="237"/>
                </a:cubicBezTo>
                <a:cubicBezTo>
                  <a:pt x="76" y="236"/>
                  <a:pt x="78" y="236"/>
                  <a:pt x="80" y="235"/>
                </a:cubicBezTo>
                <a:cubicBezTo>
                  <a:pt x="80" y="235"/>
                  <a:pt x="80" y="235"/>
                  <a:pt x="80" y="235"/>
                </a:cubicBezTo>
                <a:cubicBezTo>
                  <a:pt x="80" y="234"/>
                  <a:pt x="80" y="234"/>
                  <a:pt x="80" y="234"/>
                </a:cubicBezTo>
                <a:cubicBezTo>
                  <a:pt x="79" y="232"/>
                  <a:pt x="78" y="230"/>
                  <a:pt x="77" y="228"/>
                </a:cubicBezTo>
                <a:cubicBezTo>
                  <a:pt x="76" y="225"/>
                  <a:pt x="75" y="224"/>
                  <a:pt x="72" y="223"/>
                </a:cubicBezTo>
                <a:cubicBezTo>
                  <a:pt x="71" y="223"/>
                  <a:pt x="69" y="222"/>
                  <a:pt x="68" y="221"/>
                </a:cubicBezTo>
                <a:cubicBezTo>
                  <a:pt x="68" y="221"/>
                  <a:pt x="67" y="221"/>
                  <a:pt x="67" y="221"/>
                </a:cubicBezTo>
                <a:cubicBezTo>
                  <a:pt x="66" y="222"/>
                  <a:pt x="64" y="223"/>
                  <a:pt x="64" y="225"/>
                </a:cubicBezTo>
                <a:cubicBezTo>
                  <a:pt x="63" y="226"/>
                  <a:pt x="64" y="227"/>
                  <a:pt x="64" y="228"/>
                </a:cubicBezTo>
                <a:close/>
                <a:moveTo>
                  <a:pt x="651" y="111"/>
                </a:moveTo>
                <a:cubicBezTo>
                  <a:pt x="653" y="111"/>
                  <a:pt x="654" y="110"/>
                  <a:pt x="655" y="109"/>
                </a:cubicBezTo>
                <a:cubicBezTo>
                  <a:pt x="655" y="109"/>
                  <a:pt x="656" y="107"/>
                  <a:pt x="655" y="107"/>
                </a:cubicBezTo>
                <a:cubicBezTo>
                  <a:pt x="652" y="104"/>
                  <a:pt x="648" y="101"/>
                  <a:pt x="643" y="101"/>
                </a:cubicBezTo>
                <a:cubicBezTo>
                  <a:pt x="641" y="100"/>
                  <a:pt x="639" y="102"/>
                  <a:pt x="639" y="104"/>
                </a:cubicBezTo>
                <a:cubicBezTo>
                  <a:pt x="638" y="105"/>
                  <a:pt x="639" y="106"/>
                  <a:pt x="639" y="107"/>
                </a:cubicBezTo>
                <a:cubicBezTo>
                  <a:pt x="643" y="109"/>
                  <a:pt x="647" y="110"/>
                  <a:pt x="650" y="111"/>
                </a:cubicBezTo>
                <a:cubicBezTo>
                  <a:pt x="651" y="111"/>
                  <a:pt x="651" y="111"/>
                  <a:pt x="651" y="111"/>
                </a:cubicBezTo>
                <a:close/>
                <a:moveTo>
                  <a:pt x="2013" y="825"/>
                </a:moveTo>
                <a:cubicBezTo>
                  <a:pt x="2012" y="825"/>
                  <a:pt x="2011" y="826"/>
                  <a:pt x="2012" y="827"/>
                </a:cubicBezTo>
                <a:cubicBezTo>
                  <a:pt x="2012" y="829"/>
                  <a:pt x="2013" y="830"/>
                  <a:pt x="2014" y="831"/>
                </a:cubicBezTo>
                <a:cubicBezTo>
                  <a:pt x="2014" y="831"/>
                  <a:pt x="2014" y="831"/>
                  <a:pt x="2014" y="831"/>
                </a:cubicBezTo>
                <a:cubicBezTo>
                  <a:pt x="2014" y="831"/>
                  <a:pt x="2014" y="831"/>
                  <a:pt x="2014" y="831"/>
                </a:cubicBezTo>
                <a:cubicBezTo>
                  <a:pt x="2014" y="831"/>
                  <a:pt x="2014" y="831"/>
                  <a:pt x="2014" y="831"/>
                </a:cubicBezTo>
                <a:cubicBezTo>
                  <a:pt x="2014" y="832"/>
                  <a:pt x="2014" y="832"/>
                  <a:pt x="2015" y="832"/>
                </a:cubicBezTo>
                <a:cubicBezTo>
                  <a:pt x="2015" y="832"/>
                  <a:pt x="2015" y="833"/>
                  <a:pt x="2015" y="833"/>
                </a:cubicBezTo>
                <a:cubicBezTo>
                  <a:pt x="2014" y="833"/>
                  <a:pt x="2014" y="833"/>
                  <a:pt x="2014" y="833"/>
                </a:cubicBezTo>
                <a:cubicBezTo>
                  <a:pt x="2014" y="832"/>
                  <a:pt x="2014" y="832"/>
                  <a:pt x="2014" y="831"/>
                </a:cubicBezTo>
                <a:cubicBezTo>
                  <a:pt x="2014" y="831"/>
                  <a:pt x="2014" y="831"/>
                  <a:pt x="2014" y="831"/>
                </a:cubicBezTo>
                <a:cubicBezTo>
                  <a:pt x="2013" y="831"/>
                  <a:pt x="2013" y="832"/>
                  <a:pt x="2013" y="832"/>
                </a:cubicBezTo>
                <a:cubicBezTo>
                  <a:pt x="2012" y="834"/>
                  <a:pt x="2011" y="836"/>
                  <a:pt x="2013" y="838"/>
                </a:cubicBezTo>
                <a:cubicBezTo>
                  <a:pt x="2014" y="840"/>
                  <a:pt x="2015" y="841"/>
                  <a:pt x="2016" y="843"/>
                </a:cubicBezTo>
                <a:cubicBezTo>
                  <a:pt x="2016" y="843"/>
                  <a:pt x="2017" y="843"/>
                  <a:pt x="2017" y="843"/>
                </a:cubicBezTo>
                <a:cubicBezTo>
                  <a:pt x="2018" y="843"/>
                  <a:pt x="2019" y="842"/>
                  <a:pt x="2019" y="841"/>
                </a:cubicBezTo>
                <a:cubicBezTo>
                  <a:pt x="2018" y="840"/>
                  <a:pt x="2018" y="840"/>
                  <a:pt x="2018" y="839"/>
                </a:cubicBezTo>
                <a:cubicBezTo>
                  <a:pt x="2018" y="838"/>
                  <a:pt x="2018" y="837"/>
                  <a:pt x="2018" y="837"/>
                </a:cubicBezTo>
                <a:cubicBezTo>
                  <a:pt x="2021" y="836"/>
                  <a:pt x="2021" y="834"/>
                  <a:pt x="2021" y="832"/>
                </a:cubicBezTo>
                <a:cubicBezTo>
                  <a:pt x="2020" y="830"/>
                  <a:pt x="2020" y="828"/>
                  <a:pt x="2019" y="827"/>
                </a:cubicBezTo>
                <a:cubicBezTo>
                  <a:pt x="2018" y="825"/>
                  <a:pt x="2016" y="824"/>
                  <a:pt x="2013" y="825"/>
                </a:cubicBezTo>
                <a:close/>
                <a:moveTo>
                  <a:pt x="1374" y="78"/>
                </a:moveTo>
                <a:cubicBezTo>
                  <a:pt x="1374" y="78"/>
                  <a:pt x="1373" y="78"/>
                  <a:pt x="1373" y="79"/>
                </a:cubicBezTo>
                <a:cubicBezTo>
                  <a:pt x="1373" y="81"/>
                  <a:pt x="1373" y="84"/>
                  <a:pt x="1374" y="87"/>
                </a:cubicBezTo>
                <a:cubicBezTo>
                  <a:pt x="1375" y="87"/>
                  <a:pt x="1376" y="89"/>
                  <a:pt x="1377" y="89"/>
                </a:cubicBezTo>
                <a:cubicBezTo>
                  <a:pt x="1379" y="89"/>
                  <a:pt x="1382" y="89"/>
                  <a:pt x="1384" y="87"/>
                </a:cubicBezTo>
                <a:cubicBezTo>
                  <a:pt x="1384" y="86"/>
                  <a:pt x="1385" y="85"/>
                  <a:pt x="1384" y="84"/>
                </a:cubicBezTo>
                <a:cubicBezTo>
                  <a:pt x="1384" y="84"/>
                  <a:pt x="1384" y="84"/>
                  <a:pt x="1384" y="84"/>
                </a:cubicBezTo>
                <a:cubicBezTo>
                  <a:pt x="1383" y="83"/>
                  <a:pt x="1383" y="83"/>
                  <a:pt x="1383" y="82"/>
                </a:cubicBezTo>
                <a:cubicBezTo>
                  <a:pt x="1382" y="81"/>
                  <a:pt x="1382" y="81"/>
                  <a:pt x="1383" y="79"/>
                </a:cubicBezTo>
                <a:cubicBezTo>
                  <a:pt x="1384" y="78"/>
                  <a:pt x="1385" y="77"/>
                  <a:pt x="1384" y="76"/>
                </a:cubicBezTo>
                <a:cubicBezTo>
                  <a:pt x="1383" y="74"/>
                  <a:pt x="1381" y="75"/>
                  <a:pt x="1380" y="75"/>
                </a:cubicBezTo>
                <a:cubicBezTo>
                  <a:pt x="1379" y="76"/>
                  <a:pt x="1378" y="76"/>
                  <a:pt x="1377" y="76"/>
                </a:cubicBezTo>
                <a:cubicBezTo>
                  <a:pt x="1377" y="76"/>
                  <a:pt x="1377" y="76"/>
                  <a:pt x="1377" y="76"/>
                </a:cubicBezTo>
                <a:cubicBezTo>
                  <a:pt x="1377" y="76"/>
                  <a:pt x="1377" y="76"/>
                  <a:pt x="1377" y="76"/>
                </a:cubicBezTo>
                <a:cubicBezTo>
                  <a:pt x="1377" y="76"/>
                  <a:pt x="1377" y="76"/>
                  <a:pt x="1377" y="76"/>
                </a:cubicBezTo>
                <a:cubicBezTo>
                  <a:pt x="1376" y="77"/>
                  <a:pt x="1375" y="77"/>
                  <a:pt x="1374" y="78"/>
                </a:cubicBezTo>
                <a:close/>
                <a:moveTo>
                  <a:pt x="1309" y="98"/>
                </a:moveTo>
                <a:cubicBezTo>
                  <a:pt x="1311" y="99"/>
                  <a:pt x="1314" y="99"/>
                  <a:pt x="1316" y="99"/>
                </a:cubicBezTo>
                <a:cubicBezTo>
                  <a:pt x="1318" y="100"/>
                  <a:pt x="1317" y="98"/>
                  <a:pt x="1318" y="97"/>
                </a:cubicBezTo>
                <a:cubicBezTo>
                  <a:pt x="1317" y="97"/>
                  <a:pt x="1317" y="96"/>
                  <a:pt x="1317" y="96"/>
                </a:cubicBezTo>
                <a:cubicBezTo>
                  <a:pt x="1316" y="94"/>
                  <a:pt x="1316" y="93"/>
                  <a:pt x="1317" y="92"/>
                </a:cubicBezTo>
                <a:cubicBezTo>
                  <a:pt x="1318" y="91"/>
                  <a:pt x="1319" y="91"/>
                  <a:pt x="1321" y="91"/>
                </a:cubicBezTo>
                <a:cubicBezTo>
                  <a:pt x="1322" y="92"/>
                  <a:pt x="1323" y="92"/>
                  <a:pt x="1325" y="92"/>
                </a:cubicBezTo>
                <a:cubicBezTo>
                  <a:pt x="1325" y="91"/>
                  <a:pt x="1325" y="91"/>
                  <a:pt x="1324" y="90"/>
                </a:cubicBezTo>
                <a:cubicBezTo>
                  <a:pt x="1323" y="88"/>
                  <a:pt x="1320" y="87"/>
                  <a:pt x="1318" y="87"/>
                </a:cubicBezTo>
                <a:cubicBezTo>
                  <a:pt x="1317" y="87"/>
                  <a:pt x="1315" y="87"/>
                  <a:pt x="1314" y="87"/>
                </a:cubicBezTo>
                <a:cubicBezTo>
                  <a:pt x="1312" y="89"/>
                  <a:pt x="1309" y="91"/>
                  <a:pt x="1307" y="94"/>
                </a:cubicBezTo>
                <a:cubicBezTo>
                  <a:pt x="1306" y="95"/>
                  <a:pt x="1307" y="98"/>
                  <a:pt x="1309" y="98"/>
                </a:cubicBezTo>
                <a:close/>
                <a:moveTo>
                  <a:pt x="1318" y="97"/>
                </a:moveTo>
                <a:cubicBezTo>
                  <a:pt x="1318" y="97"/>
                  <a:pt x="1318" y="97"/>
                  <a:pt x="1318" y="97"/>
                </a:cubicBezTo>
                <a:cubicBezTo>
                  <a:pt x="1318" y="97"/>
                  <a:pt x="1318" y="97"/>
                  <a:pt x="1318" y="97"/>
                </a:cubicBezTo>
                <a:cubicBezTo>
                  <a:pt x="1318" y="97"/>
                  <a:pt x="1318" y="97"/>
                  <a:pt x="1318" y="97"/>
                </a:cubicBezTo>
                <a:close/>
                <a:moveTo>
                  <a:pt x="1360" y="92"/>
                </a:moveTo>
                <a:cubicBezTo>
                  <a:pt x="1360" y="93"/>
                  <a:pt x="1359" y="93"/>
                  <a:pt x="1359" y="94"/>
                </a:cubicBezTo>
                <a:cubicBezTo>
                  <a:pt x="1359" y="96"/>
                  <a:pt x="1360" y="98"/>
                  <a:pt x="1362" y="99"/>
                </a:cubicBezTo>
                <a:cubicBezTo>
                  <a:pt x="1362" y="100"/>
                  <a:pt x="1364" y="101"/>
                  <a:pt x="1365" y="100"/>
                </a:cubicBezTo>
                <a:cubicBezTo>
                  <a:pt x="1366" y="100"/>
                  <a:pt x="1367" y="99"/>
                  <a:pt x="1368" y="99"/>
                </a:cubicBezTo>
                <a:cubicBezTo>
                  <a:pt x="1370" y="98"/>
                  <a:pt x="1370" y="97"/>
                  <a:pt x="1371" y="96"/>
                </a:cubicBezTo>
                <a:cubicBezTo>
                  <a:pt x="1371" y="95"/>
                  <a:pt x="1372" y="94"/>
                  <a:pt x="1372" y="93"/>
                </a:cubicBezTo>
                <a:cubicBezTo>
                  <a:pt x="1373" y="92"/>
                  <a:pt x="1373" y="91"/>
                  <a:pt x="1372" y="90"/>
                </a:cubicBezTo>
                <a:cubicBezTo>
                  <a:pt x="1371" y="89"/>
                  <a:pt x="1370" y="89"/>
                  <a:pt x="1368" y="89"/>
                </a:cubicBezTo>
                <a:cubicBezTo>
                  <a:pt x="1368" y="88"/>
                  <a:pt x="1367" y="88"/>
                  <a:pt x="1367" y="89"/>
                </a:cubicBezTo>
                <a:cubicBezTo>
                  <a:pt x="1365" y="91"/>
                  <a:pt x="1363" y="92"/>
                  <a:pt x="1360" y="92"/>
                </a:cubicBezTo>
                <a:close/>
                <a:moveTo>
                  <a:pt x="1387" y="75"/>
                </a:moveTo>
                <a:cubicBezTo>
                  <a:pt x="1388" y="75"/>
                  <a:pt x="1389" y="75"/>
                  <a:pt x="1389" y="75"/>
                </a:cubicBezTo>
                <a:cubicBezTo>
                  <a:pt x="1390" y="73"/>
                  <a:pt x="1391" y="70"/>
                  <a:pt x="1393" y="69"/>
                </a:cubicBezTo>
                <a:cubicBezTo>
                  <a:pt x="1393" y="69"/>
                  <a:pt x="1393" y="68"/>
                  <a:pt x="1393" y="67"/>
                </a:cubicBezTo>
                <a:cubicBezTo>
                  <a:pt x="1391" y="65"/>
                  <a:pt x="1391" y="62"/>
                  <a:pt x="1389" y="60"/>
                </a:cubicBezTo>
                <a:cubicBezTo>
                  <a:pt x="1388" y="60"/>
                  <a:pt x="1387" y="60"/>
                  <a:pt x="1386" y="60"/>
                </a:cubicBezTo>
                <a:cubicBezTo>
                  <a:pt x="1385" y="62"/>
                  <a:pt x="1384" y="63"/>
                  <a:pt x="1383" y="64"/>
                </a:cubicBezTo>
                <a:cubicBezTo>
                  <a:pt x="1383" y="65"/>
                  <a:pt x="1383" y="66"/>
                  <a:pt x="1383" y="66"/>
                </a:cubicBezTo>
                <a:cubicBezTo>
                  <a:pt x="1382" y="71"/>
                  <a:pt x="1384" y="73"/>
                  <a:pt x="1387" y="75"/>
                </a:cubicBezTo>
                <a:close/>
                <a:moveTo>
                  <a:pt x="2042" y="948"/>
                </a:moveTo>
                <a:cubicBezTo>
                  <a:pt x="2047" y="947"/>
                  <a:pt x="2053" y="947"/>
                  <a:pt x="2058" y="949"/>
                </a:cubicBezTo>
                <a:cubicBezTo>
                  <a:pt x="2058" y="950"/>
                  <a:pt x="2059" y="950"/>
                  <a:pt x="2059" y="950"/>
                </a:cubicBezTo>
                <a:cubicBezTo>
                  <a:pt x="2060" y="950"/>
                  <a:pt x="2061" y="949"/>
                  <a:pt x="2061" y="948"/>
                </a:cubicBezTo>
                <a:cubicBezTo>
                  <a:pt x="2061" y="948"/>
                  <a:pt x="2061" y="947"/>
                  <a:pt x="2060" y="946"/>
                </a:cubicBezTo>
                <a:cubicBezTo>
                  <a:pt x="2060" y="945"/>
                  <a:pt x="2059" y="945"/>
                  <a:pt x="2058" y="944"/>
                </a:cubicBezTo>
                <a:cubicBezTo>
                  <a:pt x="2053" y="942"/>
                  <a:pt x="2048" y="941"/>
                  <a:pt x="2043" y="942"/>
                </a:cubicBezTo>
                <a:cubicBezTo>
                  <a:pt x="2041" y="943"/>
                  <a:pt x="2040" y="944"/>
                  <a:pt x="2040" y="945"/>
                </a:cubicBezTo>
                <a:cubicBezTo>
                  <a:pt x="2040" y="947"/>
                  <a:pt x="2041" y="948"/>
                  <a:pt x="2042" y="948"/>
                </a:cubicBezTo>
                <a:close/>
                <a:moveTo>
                  <a:pt x="2308" y="1101"/>
                </a:moveTo>
                <a:cubicBezTo>
                  <a:pt x="2308" y="1101"/>
                  <a:pt x="2309" y="1101"/>
                  <a:pt x="2310" y="1100"/>
                </a:cubicBezTo>
                <a:cubicBezTo>
                  <a:pt x="2310" y="1100"/>
                  <a:pt x="2310" y="1100"/>
                  <a:pt x="2310" y="1100"/>
                </a:cubicBezTo>
                <a:cubicBezTo>
                  <a:pt x="2310" y="1099"/>
                  <a:pt x="2310" y="1099"/>
                  <a:pt x="2310" y="1098"/>
                </a:cubicBezTo>
                <a:cubicBezTo>
                  <a:pt x="2307" y="1094"/>
                  <a:pt x="2303" y="1091"/>
                  <a:pt x="2300" y="1087"/>
                </a:cubicBezTo>
                <a:cubicBezTo>
                  <a:pt x="2299" y="1086"/>
                  <a:pt x="2298" y="1085"/>
                  <a:pt x="2296" y="1083"/>
                </a:cubicBezTo>
                <a:cubicBezTo>
                  <a:pt x="2296" y="1083"/>
                  <a:pt x="2295" y="1083"/>
                  <a:pt x="2295" y="1083"/>
                </a:cubicBezTo>
                <a:cubicBezTo>
                  <a:pt x="2294" y="1082"/>
                  <a:pt x="2294" y="1082"/>
                  <a:pt x="2293" y="1083"/>
                </a:cubicBezTo>
                <a:cubicBezTo>
                  <a:pt x="2293" y="1083"/>
                  <a:pt x="2293" y="1084"/>
                  <a:pt x="2293" y="1084"/>
                </a:cubicBezTo>
                <a:cubicBezTo>
                  <a:pt x="2294" y="1088"/>
                  <a:pt x="2296" y="1091"/>
                  <a:pt x="2299" y="1093"/>
                </a:cubicBezTo>
                <a:cubicBezTo>
                  <a:pt x="2302" y="1096"/>
                  <a:pt x="2304" y="1099"/>
                  <a:pt x="2308" y="1101"/>
                </a:cubicBezTo>
                <a:close/>
                <a:moveTo>
                  <a:pt x="1952" y="987"/>
                </a:moveTo>
                <a:cubicBezTo>
                  <a:pt x="1954" y="988"/>
                  <a:pt x="1955" y="988"/>
                  <a:pt x="1957" y="989"/>
                </a:cubicBezTo>
                <a:cubicBezTo>
                  <a:pt x="1958" y="989"/>
                  <a:pt x="1959" y="989"/>
                  <a:pt x="1960" y="990"/>
                </a:cubicBezTo>
                <a:cubicBezTo>
                  <a:pt x="1965" y="989"/>
                  <a:pt x="1970" y="988"/>
                  <a:pt x="1974" y="987"/>
                </a:cubicBezTo>
                <a:cubicBezTo>
                  <a:pt x="1975" y="987"/>
                  <a:pt x="1975" y="986"/>
                  <a:pt x="1974" y="985"/>
                </a:cubicBezTo>
                <a:cubicBezTo>
                  <a:pt x="1972" y="983"/>
                  <a:pt x="1969" y="982"/>
                  <a:pt x="1966" y="982"/>
                </a:cubicBezTo>
                <a:cubicBezTo>
                  <a:pt x="1965" y="982"/>
                  <a:pt x="1965" y="983"/>
                  <a:pt x="1965" y="983"/>
                </a:cubicBezTo>
                <a:cubicBezTo>
                  <a:pt x="1964" y="984"/>
                  <a:pt x="1964" y="984"/>
                  <a:pt x="1964" y="985"/>
                </a:cubicBezTo>
                <a:cubicBezTo>
                  <a:pt x="1961" y="983"/>
                  <a:pt x="1958" y="985"/>
                  <a:pt x="1955" y="984"/>
                </a:cubicBezTo>
                <a:cubicBezTo>
                  <a:pt x="1953" y="983"/>
                  <a:pt x="1952" y="984"/>
                  <a:pt x="1952" y="985"/>
                </a:cubicBezTo>
                <a:cubicBezTo>
                  <a:pt x="1951" y="986"/>
                  <a:pt x="1951" y="987"/>
                  <a:pt x="1952" y="987"/>
                </a:cubicBezTo>
                <a:close/>
                <a:moveTo>
                  <a:pt x="1999" y="987"/>
                </a:moveTo>
                <a:cubicBezTo>
                  <a:pt x="2000" y="987"/>
                  <a:pt x="2001" y="986"/>
                  <a:pt x="2001" y="985"/>
                </a:cubicBezTo>
                <a:cubicBezTo>
                  <a:pt x="2002" y="985"/>
                  <a:pt x="2002" y="985"/>
                  <a:pt x="2002" y="984"/>
                </a:cubicBezTo>
                <a:cubicBezTo>
                  <a:pt x="2003" y="984"/>
                  <a:pt x="2003" y="983"/>
                  <a:pt x="2002" y="983"/>
                </a:cubicBezTo>
                <a:cubicBezTo>
                  <a:pt x="2002" y="983"/>
                  <a:pt x="2001" y="982"/>
                  <a:pt x="2001" y="982"/>
                </a:cubicBezTo>
                <a:cubicBezTo>
                  <a:pt x="1999" y="983"/>
                  <a:pt x="1996" y="984"/>
                  <a:pt x="1994" y="984"/>
                </a:cubicBezTo>
                <a:cubicBezTo>
                  <a:pt x="1991" y="983"/>
                  <a:pt x="1989" y="983"/>
                  <a:pt x="1986" y="983"/>
                </a:cubicBezTo>
                <a:cubicBezTo>
                  <a:pt x="1986" y="983"/>
                  <a:pt x="1985" y="982"/>
                  <a:pt x="1985" y="982"/>
                </a:cubicBezTo>
                <a:cubicBezTo>
                  <a:pt x="1983" y="982"/>
                  <a:pt x="1981" y="983"/>
                  <a:pt x="1980" y="984"/>
                </a:cubicBezTo>
                <a:cubicBezTo>
                  <a:pt x="1979" y="985"/>
                  <a:pt x="1979" y="985"/>
                  <a:pt x="1979" y="986"/>
                </a:cubicBezTo>
                <a:cubicBezTo>
                  <a:pt x="1979" y="986"/>
                  <a:pt x="1980" y="987"/>
                  <a:pt x="1980" y="987"/>
                </a:cubicBezTo>
                <a:cubicBezTo>
                  <a:pt x="1982" y="988"/>
                  <a:pt x="1985" y="988"/>
                  <a:pt x="1987" y="988"/>
                </a:cubicBezTo>
                <a:cubicBezTo>
                  <a:pt x="1991" y="988"/>
                  <a:pt x="1995" y="987"/>
                  <a:pt x="1999" y="987"/>
                </a:cubicBezTo>
                <a:close/>
                <a:moveTo>
                  <a:pt x="1383" y="292"/>
                </a:moveTo>
                <a:cubicBezTo>
                  <a:pt x="1382" y="293"/>
                  <a:pt x="1382" y="294"/>
                  <a:pt x="1382" y="295"/>
                </a:cubicBezTo>
                <a:cubicBezTo>
                  <a:pt x="1382" y="296"/>
                  <a:pt x="1383" y="298"/>
                  <a:pt x="1383" y="299"/>
                </a:cubicBezTo>
                <a:cubicBezTo>
                  <a:pt x="1384" y="301"/>
                  <a:pt x="1386" y="301"/>
                  <a:pt x="1387" y="301"/>
                </a:cubicBezTo>
                <a:cubicBezTo>
                  <a:pt x="1391" y="300"/>
                  <a:pt x="1392" y="297"/>
                  <a:pt x="1393" y="294"/>
                </a:cubicBezTo>
                <a:cubicBezTo>
                  <a:pt x="1393" y="293"/>
                  <a:pt x="1393" y="293"/>
                  <a:pt x="1393" y="292"/>
                </a:cubicBezTo>
                <a:cubicBezTo>
                  <a:pt x="1391" y="290"/>
                  <a:pt x="1388" y="289"/>
                  <a:pt x="1386" y="290"/>
                </a:cubicBezTo>
                <a:cubicBezTo>
                  <a:pt x="1384" y="290"/>
                  <a:pt x="1383" y="291"/>
                  <a:pt x="1383" y="292"/>
                </a:cubicBezTo>
                <a:close/>
                <a:moveTo>
                  <a:pt x="612" y="356"/>
                </a:moveTo>
                <a:cubicBezTo>
                  <a:pt x="612" y="356"/>
                  <a:pt x="612" y="355"/>
                  <a:pt x="612" y="354"/>
                </a:cubicBezTo>
                <a:cubicBezTo>
                  <a:pt x="612" y="354"/>
                  <a:pt x="611" y="353"/>
                  <a:pt x="611" y="353"/>
                </a:cubicBezTo>
                <a:cubicBezTo>
                  <a:pt x="610" y="353"/>
                  <a:pt x="609" y="353"/>
                  <a:pt x="609" y="353"/>
                </a:cubicBezTo>
                <a:cubicBezTo>
                  <a:pt x="607" y="353"/>
                  <a:pt x="606" y="353"/>
                  <a:pt x="605" y="353"/>
                </a:cubicBezTo>
                <a:cubicBezTo>
                  <a:pt x="604" y="353"/>
                  <a:pt x="603" y="354"/>
                  <a:pt x="603" y="354"/>
                </a:cubicBezTo>
                <a:cubicBezTo>
                  <a:pt x="601" y="355"/>
                  <a:pt x="600" y="356"/>
                  <a:pt x="599" y="358"/>
                </a:cubicBezTo>
                <a:cubicBezTo>
                  <a:pt x="598" y="358"/>
                  <a:pt x="598" y="359"/>
                  <a:pt x="599" y="360"/>
                </a:cubicBezTo>
                <a:cubicBezTo>
                  <a:pt x="599" y="361"/>
                  <a:pt x="599" y="362"/>
                  <a:pt x="600" y="362"/>
                </a:cubicBezTo>
                <a:cubicBezTo>
                  <a:pt x="601" y="362"/>
                  <a:pt x="603" y="362"/>
                  <a:pt x="604" y="362"/>
                </a:cubicBezTo>
                <a:cubicBezTo>
                  <a:pt x="607" y="361"/>
                  <a:pt x="610" y="359"/>
                  <a:pt x="612" y="356"/>
                </a:cubicBezTo>
                <a:close/>
                <a:moveTo>
                  <a:pt x="1694" y="142"/>
                </a:moveTo>
                <a:cubicBezTo>
                  <a:pt x="1694" y="144"/>
                  <a:pt x="1695" y="145"/>
                  <a:pt x="1697" y="146"/>
                </a:cubicBezTo>
                <a:cubicBezTo>
                  <a:pt x="1697" y="146"/>
                  <a:pt x="1698" y="146"/>
                  <a:pt x="1699" y="146"/>
                </a:cubicBezTo>
                <a:cubicBezTo>
                  <a:pt x="1699" y="146"/>
                  <a:pt x="1700" y="146"/>
                  <a:pt x="1700" y="146"/>
                </a:cubicBezTo>
                <a:cubicBezTo>
                  <a:pt x="1702" y="146"/>
                  <a:pt x="1704" y="145"/>
                  <a:pt x="1704" y="143"/>
                </a:cubicBezTo>
                <a:cubicBezTo>
                  <a:pt x="1703" y="141"/>
                  <a:pt x="1703" y="139"/>
                  <a:pt x="1702" y="138"/>
                </a:cubicBezTo>
                <a:cubicBezTo>
                  <a:pt x="1701" y="137"/>
                  <a:pt x="1700" y="136"/>
                  <a:pt x="1699" y="137"/>
                </a:cubicBezTo>
                <a:cubicBezTo>
                  <a:pt x="1697" y="137"/>
                  <a:pt x="1696" y="138"/>
                  <a:pt x="1695" y="138"/>
                </a:cubicBezTo>
                <a:cubicBezTo>
                  <a:pt x="1694" y="139"/>
                  <a:pt x="1693" y="140"/>
                  <a:pt x="1694" y="141"/>
                </a:cubicBezTo>
                <a:cubicBezTo>
                  <a:pt x="1694" y="142"/>
                  <a:pt x="1694" y="142"/>
                  <a:pt x="1694" y="142"/>
                </a:cubicBezTo>
                <a:close/>
                <a:moveTo>
                  <a:pt x="690" y="511"/>
                </a:moveTo>
                <a:cubicBezTo>
                  <a:pt x="689" y="511"/>
                  <a:pt x="689" y="511"/>
                  <a:pt x="688" y="512"/>
                </a:cubicBezTo>
                <a:cubicBezTo>
                  <a:pt x="688" y="512"/>
                  <a:pt x="688" y="513"/>
                  <a:pt x="688" y="514"/>
                </a:cubicBezTo>
                <a:cubicBezTo>
                  <a:pt x="689" y="514"/>
                  <a:pt x="689" y="515"/>
                  <a:pt x="690" y="515"/>
                </a:cubicBezTo>
                <a:cubicBezTo>
                  <a:pt x="691" y="517"/>
                  <a:pt x="693" y="518"/>
                  <a:pt x="695" y="519"/>
                </a:cubicBezTo>
                <a:cubicBezTo>
                  <a:pt x="697" y="520"/>
                  <a:pt x="699" y="521"/>
                  <a:pt x="702" y="521"/>
                </a:cubicBezTo>
                <a:cubicBezTo>
                  <a:pt x="702" y="521"/>
                  <a:pt x="702" y="521"/>
                  <a:pt x="702" y="521"/>
                </a:cubicBezTo>
                <a:cubicBezTo>
                  <a:pt x="703" y="521"/>
                  <a:pt x="703" y="520"/>
                  <a:pt x="704" y="520"/>
                </a:cubicBezTo>
                <a:cubicBezTo>
                  <a:pt x="704" y="520"/>
                  <a:pt x="704" y="519"/>
                  <a:pt x="703" y="519"/>
                </a:cubicBezTo>
                <a:cubicBezTo>
                  <a:pt x="700" y="514"/>
                  <a:pt x="695" y="512"/>
                  <a:pt x="690" y="511"/>
                </a:cubicBezTo>
                <a:close/>
                <a:moveTo>
                  <a:pt x="1341" y="658"/>
                </a:moveTo>
                <a:cubicBezTo>
                  <a:pt x="1343" y="657"/>
                  <a:pt x="1344" y="657"/>
                  <a:pt x="1346" y="656"/>
                </a:cubicBezTo>
                <a:cubicBezTo>
                  <a:pt x="1348" y="655"/>
                  <a:pt x="1349" y="652"/>
                  <a:pt x="1350" y="650"/>
                </a:cubicBezTo>
                <a:cubicBezTo>
                  <a:pt x="1349" y="650"/>
                  <a:pt x="1349" y="650"/>
                  <a:pt x="1349" y="650"/>
                </a:cubicBezTo>
                <a:cubicBezTo>
                  <a:pt x="1347" y="650"/>
                  <a:pt x="1344" y="650"/>
                  <a:pt x="1342" y="651"/>
                </a:cubicBezTo>
                <a:cubicBezTo>
                  <a:pt x="1340" y="651"/>
                  <a:pt x="1338" y="652"/>
                  <a:pt x="1337" y="653"/>
                </a:cubicBezTo>
                <a:cubicBezTo>
                  <a:pt x="1336" y="654"/>
                  <a:pt x="1336" y="655"/>
                  <a:pt x="1336" y="656"/>
                </a:cubicBezTo>
                <a:cubicBezTo>
                  <a:pt x="1337" y="658"/>
                  <a:pt x="1339" y="658"/>
                  <a:pt x="1341" y="658"/>
                </a:cubicBezTo>
                <a:close/>
                <a:moveTo>
                  <a:pt x="514" y="100"/>
                </a:moveTo>
                <a:cubicBezTo>
                  <a:pt x="514" y="100"/>
                  <a:pt x="514" y="99"/>
                  <a:pt x="514" y="99"/>
                </a:cubicBezTo>
                <a:cubicBezTo>
                  <a:pt x="513" y="99"/>
                  <a:pt x="513" y="99"/>
                  <a:pt x="512" y="99"/>
                </a:cubicBezTo>
                <a:cubicBezTo>
                  <a:pt x="508" y="100"/>
                  <a:pt x="504" y="102"/>
                  <a:pt x="500" y="105"/>
                </a:cubicBezTo>
                <a:cubicBezTo>
                  <a:pt x="499" y="106"/>
                  <a:pt x="499" y="107"/>
                  <a:pt x="501" y="108"/>
                </a:cubicBezTo>
                <a:cubicBezTo>
                  <a:pt x="502" y="109"/>
                  <a:pt x="503" y="109"/>
                  <a:pt x="504" y="109"/>
                </a:cubicBezTo>
                <a:cubicBezTo>
                  <a:pt x="507" y="106"/>
                  <a:pt x="510" y="103"/>
                  <a:pt x="514" y="101"/>
                </a:cubicBezTo>
                <a:cubicBezTo>
                  <a:pt x="514" y="101"/>
                  <a:pt x="514" y="100"/>
                  <a:pt x="514" y="100"/>
                </a:cubicBezTo>
                <a:close/>
                <a:moveTo>
                  <a:pt x="1173" y="599"/>
                </a:moveTo>
                <a:cubicBezTo>
                  <a:pt x="1173" y="598"/>
                  <a:pt x="1174" y="598"/>
                  <a:pt x="1174" y="597"/>
                </a:cubicBezTo>
                <a:cubicBezTo>
                  <a:pt x="1174" y="595"/>
                  <a:pt x="1174" y="593"/>
                  <a:pt x="1175" y="592"/>
                </a:cubicBezTo>
                <a:cubicBezTo>
                  <a:pt x="1174" y="591"/>
                  <a:pt x="1174" y="590"/>
                  <a:pt x="1174" y="590"/>
                </a:cubicBezTo>
                <a:cubicBezTo>
                  <a:pt x="1174" y="590"/>
                  <a:pt x="1174" y="589"/>
                  <a:pt x="1174" y="589"/>
                </a:cubicBezTo>
                <a:cubicBezTo>
                  <a:pt x="1174" y="588"/>
                  <a:pt x="1173" y="587"/>
                  <a:pt x="1172" y="587"/>
                </a:cubicBezTo>
                <a:cubicBezTo>
                  <a:pt x="1171" y="588"/>
                  <a:pt x="1170" y="588"/>
                  <a:pt x="1169" y="589"/>
                </a:cubicBezTo>
                <a:cubicBezTo>
                  <a:pt x="1167" y="590"/>
                  <a:pt x="1167" y="591"/>
                  <a:pt x="1167" y="593"/>
                </a:cubicBezTo>
                <a:cubicBezTo>
                  <a:pt x="1167" y="595"/>
                  <a:pt x="1168" y="597"/>
                  <a:pt x="1170" y="599"/>
                </a:cubicBezTo>
                <a:cubicBezTo>
                  <a:pt x="1170" y="600"/>
                  <a:pt x="1172" y="600"/>
                  <a:pt x="1173" y="599"/>
                </a:cubicBezTo>
                <a:close/>
                <a:moveTo>
                  <a:pt x="1962" y="854"/>
                </a:moveTo>
                <a:cubicBezTo>
                  <a:pt x="1962" y="854"/>
                  <a:pt x="1962" y="855"/>
                  <a:pt x="1962" y="855"/>
                </a:cubicBezTo>
                <a:cubicBezTo>
                  <a:pt x="1962" y="855"/>
                  <a:pt x="1963" y="855"/>
                  <a:pt x="1963" y="855"/>
                </a:cubicBezTo>
                <a:cubicBezTo>
                  <a:pt x="1963" y="855"/>
                  <a:pt x="1963" y="855"/>
                  <a:pt x="1964" y="855"/>
                </a:cubicBezTo>
                <a:cubicBezTo>
                  <a:pt x="1966" y="854"/>
                  <a:pt x="1969" y="852"/>
                  <a:pt x="1971" y="849"/>
                </a:cubicBezTo>
                <a:cubicBezTo>
                  <a:pt x="1973" y="846"/>
                  <a:pt x="1975" y="843"/>
                  <a:pt x="1978" y="842"/>
                </a:cubicBezTo>
                <a:cubicBezTo>
                  <a:pt x="1979" y="841"/>
                  <a:pt x="1979" y="841"/>
                  <a:pt x="1978" y="840"/>
                </a:cubicBezTo>
                <a:cubicBezTo>
                  <a:pt x="1976" y="837"/>
                  <a:pt x="1975" y="838"/>
                  <a:pt x="1974" y="839"/>
                </a:cubicBezTo>
                <a:cubicBezTo>
                  <a:pt x="1970" y="844"/>
                  <a:pt x="1967" y="849"/>
                  <a:pt x="1963" y="853"/>
                </a:cubicBezTo>
                <a:cubicBezTo>
                  <a:pt x="1962" y="853"/>
                  <a:pt x="1962" y="854"/>
                  <a:pt x="1962" y="854"/>
                </a:cubicBezTo>
                <a:close/>
                <a:moveTo>
                  <a:pt x="2006" y="840"/>
                </a:moveTo>
                <a:cubicBezTo>
                  <a:pt x="2006" y="838"/>
                  <a:pt x="2004" y="838"/>
                  <a:pt x="2003" y="837"/>
                </a:cubicBezTo>
                <a:cubicBezTo>
                  <a:pt x="2003" y="836"/>
                  <a:pt x="2003" y="836"/>
                  <a:pt x="2003" y="836"/>
                </a:cubicBezTo>
                <a:cubicBezTo>
                  <a:pt x="2003" y="836"/>
                  <a:pt x="2003" y="837"/>
                  <a:pt x="2003" y="837"/>
                </a:cubicBezTo>
                <a:cubicBezTo>
                  <a:pt x="2003" y="837"/>
                  <a:pt x="2003" y="837"/>
                  <a:pt x="2003" y="837"/>
                </a:cubicBezTo>
                <a:cubicBezTo>
                  <a:pt x="2002" y="837"/>
                  <a:pt x="2002" y="838"/>
                  <a:pt x="2001" y="838"/>
                </a:cubicBezTo>
                <a:cubicBezTo>
                  <a:pt x="2001" y="840"/>
                  <a:pt x="2001" y="843"/>
                  <a:pt x="1999" y="845"/>
                </a:cubicBezTo>
                <a:cubicBezTo>
                  <a:pt x="1998" y="847"/>
                  <a:pt x="1998" y="848"/>
                  <a:pt x="2000" y="849"/>
                </a:cubicBezTo>
                <a:cubicBezTo>
                  <a:pt x="2001" y="850"/>
                  <a:pt x="2002" y="850"/>
                  <a:pt x="2003" y="851"/>
                </a:cubicBezTo>
                <a:cubicBezTo>
                  <a:pt x="2004" y="851"/>
                  <a:pt x="2005" y="851"/>
                  <a:pt x="2005" y="850"/>
                </a:cubicBezTo>
                <a:cubicBezTo>
                  <a:pt x="2006" y="849"/>
                  <a:pt x="2007" y="847"/>
                  <a:pt x="2006" y="845"/>
                </a:cubicBezTo>
                <a:cubicBezTo>
                  <a:pt x="2007" y="845"/>
                  <a:pt x="2007" y="845"/>
                  <a:pt x="2007" y="845"/>
                </a:cubicBezTo>
                <a:cubicBezTo>
                  <a:pt x="2007" y="845"/>
                  <a:pt x="2007" y="845"/>
                  <a:pt x="2007" y="845"/>
                </a:cubicBezTo>
                <a:cubicBezTo>
                  <a:pt x="2007" y="845"/>
                  <a:pt x="2006" y="845"/>
                  <a:pt x="2006" y="845"/>
                </a:cubicBezTo>
                <a:cubicBezTo>
                  <a:pt x="2005" y="844"/>
                  <a:pt x="2005" y="842"/>
                  <a:pt x="2006" y="840"/>
                </a:cubicBezTo>
                <a:close/>
                <a:moveTo>
                  <a:pt x="561" y="781"/>
                </a:moveTo>
                <a:cubicBezTo>
                  <a:pt x="559" y="782"/>
                  <a:pt x="558" y="782"/>
                  <a:pt x="556" y="782"/>
                </a:cubicBezTo>
                <a:cubicBezTo>
                  <a:pt x="555" y="782"/>
                  <a:pt x="555" y="783"/>
                  <a:pt x="556" y="784"/>
                </a:cubicBezTo>
                <a:cubicBezTo>
                  <a:pt x="558" y="787"/>
                  <a:pt x="561" y="789"/>
                  <a:pt x="566" y="788"/>
                </a:cubicBezTo>
                <a:cubicBezTo>
                  <a:pt x="567" y="787"/>
                  <a:pt x="568" y="787"/>
                  <a:pt x="568" y="787"/>
                </a:cubicBezTo>
                <a:cubicBezTo>
                  <a:pt x="569" y="786"/>
                  <a:pt x="569" y="785"/>
                  <a:pt x="569" y="784"/>
                </a:cubicBezTo>
                <a:cubicBezTo>
                  <a:pt x="567" y="782"/>
                  <a:pt x="564" y="781"/>
                  <a:pt x="561" y="781"/>
                </a:cubicBezTo>
                <a:close/>
                <a:moveTo>
                  <a:pt x="2003" y="837"/>
                </a:moveTo>
                <a:cubicBezTo>
                  <a:pt x="2003" y="836"/>
                  <a:pt x="2003" y="835"/>
                  <a:pt x="2003" y="835"/>
                </a:cubicBezTo>
                <a:cubicBezTo>
                  <a:pt x="2003" y="834"/>
                  <a:pt x="2003" y="834"/>
                  <a:pt x="2002" y="833"/>
                </a:cubicBezTo>
                <a:cubicBezTo>
                  <a:pt x="2000" y="832"/>
                  <a:pt x="1997" y="831"/>
                  <a:pt x="1995" y="830"/>
                </a:cubicBezTo>
                <a:cubicBezTo>
                  <a:pt x="1995" y="830"/>
                  <a:pt x="1994" y="830"/>
                  <a:pt x="1994" y="831"/>
                </a:cubicBezTo>
                <a:cubicBezTo>
                  <a:pt x="1994" y="833"/>
                  <a:pt x="1994" y="836"/>
                  <a:pt x="1995" y="839"/>
                </a:cubicBezTo>
                <a:cubicBezTo>
                  <a:pt x="1995" y="840"/>
                  <a:pt x="1996" y="840"/>
                  <a:pt x="1997" y="840"/>
                </a:cubicBezTo>
                <a:cubicBezTo>
                  <a:pt x="1998" y="841"/>
                  <a:pt x="1999" y="841"/>
                  <a:pt x="2000" y="840"/>
                </a:cubicBezTo>
                <a:cubicBezTo>
                  <a:pt x="2000" y="839"/>
                  <a:pt x="2001" y="839"/>
                  <a:pt x="2001" y="838"/>
                </a:cubicBezTo>
                <a:cubicBezTo>
                  <a:pt x="2001" y="838"/>
                  <a:pt x="2001" y="838"/>
                  <a:pt x="2001" y="838"/>
                </a:cubicBezTo>
                <a:cubicBezTo>
                  <a:pt x="2001" y="838"/>
                  <a:pt x="2001" y="838"/>
                  <a:pt x="2001" y="838"/>
                </a:cubicBezTo>
                <a:cubicBezTo>
                  <a:pt x="2001" y="838"/>
                  <a:pt x="2001" y="838"/>
                  <a:pt x="2001" y="838"/>
                </a:cubicBezTo>
                <a:cubicBezTo>
                  <a:pt x="2002" y="838"/>
                  <a:pt x="2002" y="837"/>
                  <a:pt x="2003" y="837"/>
                </a:cubicBezTo>
                <a:close/>
                <a:moveTo>
                  <a:pt x="71" y="292"/>
                </a:moveTo>
                <a:cubicBezTo>
                  <a:pt x="72" y="292"/>
                  <a:pt x="74" y="289"/>
                  <a:pt x="73" y="288"/>
                </a:cubicBezTo>
                <a:cubicBezTo>
                  <a:pt x="73" y="287"/>
                  <a:pt x="72" y="285"/>
                  <a:pt x="70" y="285"/>
                </a:cubicBezTo>
                <a:cubicBezTo>
                  <a:pt x="68" y="286"/>
                  <a:pt x="66" y="286"/>
                  <a:pt x="63" y="287"/>
                </a:cubicBezTo>
                <a:cubicBezTo>
                  <a:pt x="63" y="287"/>
                  <a:pt x="63" y="288"/>
                  <a:pt x="63" y="288"/>
                </a:cubicBezTo>
                <a:cubicBezTo>
                  <a:pt x="63" y="289"/>
                  <a:pt x="63" y="290"/>
                  <a:pt x="64" y="291"/>
                </a:cubicBezTo>
                <a:cubicBezTo>
                  <a:pt x="66" y="293"/>
                  <a:pt x="68" y="293"/>
                  <a:pt x="71" y="292"/>
                </a:cubicBezTo>
                <a:close/>
                <a:moveTo>
                  <a:pt x="1484" y="218"/>
                </a:moveTo>
                <a:cubicBezTo>
                  <a:pt x="1486" y="219"/>
                  <a:pt x="1490" y="218"/>
                  <a:pt x="1491" y="215"/>
                </a:cubicBezTo>
                <a:cubicBezTo>
                  <a:pt x="1491" y="215"/>
                  <a:pt x="1491" y="215"/>
                  <a:pt x="1491" y="214"/>
                </a:cubicBezTo>
                <a:cubicBezTo>
                  <a:pt x="1490" y="212"/>
                  <a:pt x="1489" y="211"/>
                  <a:pt x="1487" y="210"/>
                </a:cubicBezTo>
                <a:cubicBezTo>
                  <a:pt x="1487" y="209"/>
                  <a:pt x="1486" y="209"/>
                  <a:pt x="1486" y="209"/>
                </a:cubicBezTo>
                <a:cubicBezTo>
                  <a:pt x="1482" y="210"/>
                  <a:pt x="1481" y="212"/>
                  <a:pt x="1482" y="216"/>
                </a:cubicBezTo>
                <a:cubicBezTo>
                  <a:pt x="1482" y="217"/>
                  <a:pt x="1483" y="217"/>
                  <a:pt x="1484" y="218"/>
                </a:cubicBezTo>
                <a:close/>
                <a:moveTo>
                  <a:pt x="1277" y="650"/>
                </a:moveTo>
                <a:cubicBezTo>
                  <a:pt x="1277" y="650"/>
                  <a:pt x="1276" y="650"/>
                  <a:pt x="1275" y="651"/>
                </a:cubicBezTo>
                <a:cubicBezTo>
                  <a:pt x="1275" y="651"/>
                  <a:pt x="1275" y="651"/>
                  <a:pt x="1275" y="652"/>
                </a:cubicBezTo>
                <a:cubicBezTo>
                  <a:pt x="1274" y="652"/>
                  <a:pt x="1275" y="653"/>
                  <a:pt x="1275" y="653"/>
                </a:cubicBezTo>
                <a:cubicBezTo>
                  <a:pt x="1278" y="654"/>
                  <a:pt x="1281" y="655"/>
                  <a:pt x="1283" y="655"/>
                </a:cubicBezTo>
                <a:cubicBezTo>
                  <a:pt x="1284" y="655"/>
                  <a:pt x="1284" y="655"/>
                  <a:pt x="1284" y="655"/>
                </a:cubicBezTo>
                <a:cubicBezTo>
                  <a:pt x="1287" y="655"/>
                  <a:pt x="1289" y="655"/>
                  <a:pt x="1291" y="654"/>
                </a:cubicBezTo>
                <a:cubicBezTo>
                  <a:pt x="1291" y="654"/>
                  <a:pt x="1292" y="654"/>
                  <a:pt x="1292" y="654"/>
                </a:cubicBezTo>
                <a:cubicBezTo>
                  <a:pt x="1292" y="653"/>
                  <a:pt x="1292" y="653"/>
                  <a:pt x="1291" y="652"/>
                </a:cubicBezTo>
                <a:cubicBezTo>
                  <a:pt x="1289" y="651"/>
                  <a:pt x="1287" y="650"/>
                  <a:pt x="1285" y="650"/>
                </a:cubicBezTo>
                <a:cubicBezTo>
                  <a:pt x="1282" y="651"/>
                  <a:pt x="1280" y="651"/>
                  <a:pt x="1277" y="650"/>
                </a:cubicBezTo>
                <a:close/>
                <a:moveTo>
                  <a:pt x="645" y="782"/>
                </a:moveTo>
                <a:cubicBezTo>
                  <a:pt x="644" y="782"/>
                  <a:pt x="642" y="782"/>
                  <a:pt x="641" y="782"/>
                </a:cubicBezTo>
                <a:cubicBezTo>
                  <a:pt x="639" y="782"/>
                  <a:pt x="638" y="782"/>
                  <a:pt x="636" y="782"/>
                </a:cubicBezTo>
                <a:cubicBezTo>
                  <a:pt x="636" y="783"/>
                  <a:pt x="635" y="784"/>
                  <a:pt x="635" y="784"/>
                </a:cubicBezTo>
                <a:cubicBezTo>
                  <a:pt x="634" y="785"/>
                  <a:pt x="635" y="786"/>
                  <a:pt x="636" y="786"/>
                </a:cubicBezTo>
                <a:cubicBezTo>
                  <a:pt x="636" y="787"/>
                  <a:pt x="637" y="787"/>
                  <a:pt x="637" y="787"/>
                </a:cubicBezTo>
                <a:cubicBezTo>
                  <a:pt x="641" y="788"/>
                  <a:pt x="644" y="787"/>
                  <a:pt x="646" y="785"/>
                </a:cubicBezTo>
                <a:cubicBezTo>
                  <a:pt x="647" y="785"/>
                  <a:pt x="647" y="784"/>
                  <a:pt x="646" y="784"/>
                </a:cubicBezTo>
                <a:cubicBezTo>
                  <a:pt x="646" y="783"/>
                  <a:pt x="645" y="782"/>
                  <a:pt x="645" y="782"/>
                </a:cubicBezTo>
                <a:close/>
                <a:moveTo>
                  <a:pt x="1983" y="818"/>
                </a:moveTo>
                <a:cubicBezTo>
                  <a:pt x="1983" y="818"/>
                  <a:pt x="1982" y="819"/>
                  <a:pt x="1982" y="819"/>
                </a:cubicBezTo>
                <a:cubicBezTo>
                  <a:pt x="1983" y="822"/>
                  <a:pt x="1984" y="824"/>
                  <a:pt x="1986" y="827"/>
                </a:cubicBezTo>
                <a:cubicBezTo>
                  <a:pt x="1987" y="828"/>
                  <a:pt x="1989" y="828"/>
                  <a:pt x="1990" y="826"/>
                </a:cubicBezTo>
                <a:cubicBezTo>
                  <a:pt x="1991" y="824"/>
                  <a:pt x="1991" y="822"/>
                  <a:pt x="1990" y="821"/>
                </a:cubicBezTo>
                <a:cubicBezTo>
                  <a:pt x="1989" y="819"/>
                  <a:pt x="1988" y="818"/>
                  <a:pt x="1987" y="817"/>
                </a:cubicBezTo>
                <a:cubicBezTo>
                  <a:pt x="1986" y="817"/>
                  <a:pt x="1984" y="817"/>
                  <a:pt x="1983" y="818"/>
                </a:cubicBezTo>
                <a:close/>
                <a:moveTo>
                  <a:pt x="1974" y="994"/>
                </a:moveTo>
                <a:cubicBezTo>
                  <a:pt x="1976" y="995"/>
                  <a:pt x="1979" y="997"/>
                  <a:pt x="1981" y="998"/>
                </a:cubicBezTo>
                <a:cubicBezTo>
                  <a:pt x="1982" y="998"/>
                  <a:pt x="1983" y="998"/>
                  <a:pt x="1984" y="998"/>
                </a:cubicBezTo>
                <a:cubicBezTo>
                  <a:pt x="1985" y="998"/>
                  <a:pt x="1986" y="996"/>
                  <a:pt x="1985" y="995"/>
                </a:cubicBezTo>
                <a:cubicBezTo>
                  <a:pt x="1985" y="995"/>
                  <a:pt x="1985" y="994"/>
                  <a:pt x="1984" y="994"/>
                </a:cubicBezTo>
                <a:cubicBezTo>
                  <a:pt x="1982" y="991"/>
                  <a:pt x="1979" y="991"/>
                  <a:pt x="1976" y="991"/>
                </a:cubicBezTo>
                <a:cubicBezTo>
                  <a:pt x="1976" y="991"/>
                  <a:pt x="1975" y="991"/>
                  <a:pt x="1974" y="991"/>
                </a:cubicBezTo>
                <a:cubicBezTo>
                  <a:pt x="1973" y="991"/>
                  <a:pt x="1973" y="992"/>
                  <a:pt x="1973" y="993"/>
                </a:cubicBezTo>
                <a:cubicBezTo>
                  <a:pt x="1973" y="993"/>
                  <a:pt x="1973" y="994"/>
                  <a:pt x="1974" y="994"/>
                </a:cubicBezTo>
                <a:close/>
                <a:moveTo>
                  <a:pt x="594" y="99"/>
                </a:moveTo>
                <a:cubicBezTo>
                  <a:pt x="594" y="100"/>
                  <a:pt x="596" y="99"/>
                  <a:pt x="596" y="99"/>
                </a:cubicBezTo>
                <a:cubicBezTo>
                  <a:pt x="598" y="96"/>
                  <a:pt x="598" y="93"/>
                  <a:pt x="598" y="89"/>
                </a:cubicBezTo>
                <a:cubicBezTo>
                  <a:pt x="598" y="89"/>
                  <a:pt x="598" y="88"/>
                  <a:pt x="598" y="87"/>
                </a:cubicBezTo>
                <a:cubicBezTo>
                  <a:pt x="598" y="87"/>
                  <a:pt x="597" y="86"/>
                  <a:pt x="597" y="86"/>
                </a:cubicBezTo>
                <a:cubicBezTo>
                  <a:pt x="596" y="86"/>
                  <a:pt x="596" y="86"/>
                  <a:pt x="595" y="87"/>
                </a:cubicBezTo>
                <a:cubicBezTo>
                  <a:pt x="594" y="89"/>
                  <a:pt x="593" y="91"/>
                  <a:pt x="592" y="94"/>
                </a:cubicBezTo>
                <a:cubicBezTo>
                  <a:pt x="592" y="95"/>
                  <a:pt x="592" y="96"/>
                  <a:pt x="592" y="97"/>
                </a:cubicBezTo>
                <a:cubicBezTo>
                  <a:pt x="592" y="98"/>
                  <a:pt x="593" y="99"/>
                  <a:pt x="594" y="99"/>
                </a:cubicBezTo>
                <a:close/>
                <a:moveTo>
                  <a:pt x="2236" y="962"/>
                </a:moveTo>
                <a:cubicBezTo>
                  <a:pt x="2236" y="962"/>
                  <a:pt x="2235" y="962"/>
                  <a:pt x="2235" y="962"/>
                </a:cubicBezTo>
                <a:cubicBezTo>
                  <a:pt x="2235" y="963"/>
                  <a:pt x="2234" y="963"/>
                  <a:pt x="2234" y="964"/>
                </a:cubicBezTo>
                <a:cubicBezTo>
                  <a:pt x="2235" y="967"/>
                  <a:pt x="2236" y="969"/>
                  <a:pt x="2238" y="971"/>
                </a:cubicBezTo>
                <a:cubicBezTo>
                  <a:pt x="2238" y="972"/>
                  <a:pt x="2241" y="972"/>
                  <a:pt x="2242" y="971"/>
                </a:cubicBezTo>
                <a:cubicBezTo>
                  <a:pt x="2243" y="970"/>
                  <a:pt x="2243" y="968"/>
                  <a:pt x="2242" y="967"/>
                </a:cubicBezTo>
                <a:cubicBezTo>
                  <a:pt x="2241" y="965"/>
                  <a:pt x="2238" y="963"/>
                  <a:pt x="2236" y="962"/>
                </a:cubicBezTo>
                <a:close/>
                <a:moveTo>
                  <a:pt x="622" y="361"/>
                </a:moveTo>
                <a:cubicBezTo>
                  <a:pt x="619" y="363"/>
                  <a:pt x="618" y="366"/>
                  <a:pt x="619" y="369"/>
                </a:cubicBezTo>
                <a:cubicBezTo>
                  <a:pt x="619" y="370"/>
                  <a:pt x="620" y="371"/>
                  <a:pt x="620" y="371"/>
                </a:cubicBezTo>
                <a:cubicBezTo>
                  <a:pt x="621" y="371"/>
                  <a:pt x="622" y="371"/>
                  <a:pt x="622" y="370"/>
                </a:cubicBezTo>
                <a:cubicBezTo>
                  <a:pt x="623" y="369"/>
                  <a:pt x="624" y="368"/>
                  <a:pt x="625" y="366"/>
                </a:cubicBezTo>
                <a:cubicBezTo>
                  <a:pt x="625" y="366"/>
                  <a:pt x="626" y="365"/>
                  <a:pt x="626" y="365"/>
                </a:cubicBezTo>
                <a:cubicBezTo>
                  <a:pt x="626" y="364"/>
                  <a:pt x="626" y="362"/>
                  <a:pt x="625" y="362"/>
                </a:cubicBezTo>
                <a:cubicBezTo>
                  <a:pt x="624" y="361"/>
                  <a:pt x="623" y="361"/>
                  <a:pt x="622" y="361"/>
                </a:cubicBezTo>
                <a:close/>
                <a:moveTo>
                  <a:pt x="2150" y="306"/>
                </a:moveTo>
                <a:cubicBezTo>
                  <a:pt x="2150" y="307"/>
                  <a:pt x="2149" y="307"/>
                  <a:pt x="2148" y="308"/>
                </a:cubicBezTo>
                <a:cubicBezTo>
                  <a:pt x="2147" y="309"/>
                  <a:pt x="2147" y="310"/>
                  <a:pt x="2147" y="312"/>
                </a:cubicBezTo>
                <a:cubicBezTo>
                  <a:pt x="2148" y="314"/>
                  <a:pt x="2148" y="316"/>
                  <a:pt x="2149" y="317"/>
                </a:cubicBezTo>
                <a:cubicBezTo>
                  <a:pt x="2149" y="318"/>
                  <a:pt x="2149" y="318"/>
                  <a:pt x="2150" y="318"/>
                </a:cubicBezTo>
                <a:cubicBezTo>
                  <a:pt x="2150" y="318"/>
                  <a:pt x="2150" y="317"/>
                  <a:pt x="2150" y="317"/>
                </a:cubicBezTo>
                <a:cubicBezTo>
                  <a:pt x="2151" y="315"/>
                  <a:pt x="2152" y="313"/>
                  <a:pt x="2154" y="311"/>
                </a:cubicBezTo>
                <a:cubicBezTo>
                  <a:pt x="2154" y="310"/>
                  <a:pt x="2154" y="308"/>
                  <a:pt x="2153" y="307"/>
                </a:cubicBezTo>
                <a:cubicBezTo>
                  <a:pt x="2152" y="306"/>
                  <a:pt x="2151" y="306"/>
                  <a:pt x="2150" y="306"/>
                </a:cubicBezTo>
                <a:close/>
                <a:moveTo>
                  <a:pt x="685" y="547"/>
                </a:moveTo>
                <a:cubicBezTo>
                  <a:pt x="685" y="547"/>
                  <a:pt x="685" y="547"/>
                  <a:pt x="685" y="547"/>
                </a:cubicBezTo>
                <a:cubicBezTo>
                  <a:pt x="685" y="547"/>
                  <a:pt x="685" y="547"/>
                  <a:pt x="685" y="547"/>
                </a:cubicBezTo>
                <a:cubicBezTo>
                  <a:pt x="685" y="547"/>
                  <a:pt x="685" y="548"/>
                  <a:pt x="686" y="548"/>
                </a:cubicBezTo>
                <a:cubicBezTo>
                  <a:pt x="685" y="547"/>
                  <a:pt x="685" y="547"/>
                  <a:pt x="685" y="547"/>
                </a:cubicBezTo>
                <a:close/>
                <a:moveTo>
                  <a:pt x="691" y="551"/>
                </a:moveTo>
                <a:cubicBezTo>
                  <a:pt x="692" y="551"/>
                  <a:pt x="693" y="551"/>
                  <a:pt x="694" y="551"/>
                </a:cubicBezTo>
                <a:cubicBezTo>
                  <a:pt x="694" y="546"/>
                  <a:pt x="695" y="547"/>
                  <a:pt x="691" y="545"/>
                </a:cubicBezTo>
                <a:cubicBezTo>
                  <a:pt x="688" y="544"/>
                  <a:pt x="686" y="543"/>
                  <a:pt x="684" y="541"/>
                </a:cubicBezTo>
                <a:cubicBezTo>
                  <a:pt x="684" y="541"/>
                  <a:pt x="683" y="541"/>
                  <a:pt x="683" y="542"/>
                </a:cubicBezTo>
                <a:cubicBezTo>
                  <a:pt x="682" y="542"/>
                  <a:pt x="682" y="542"/>
                  <a:pt x="683" y="542"/>
                </a:cubicBezTo>
                <a:cubicBezTo>
                  <a:pt x="683" y="544"/>
                  <a:pt x="684" y="546"/>
                  <a:pt x="685" y="547"/>
                </a:cubicBezTo>
                <a:cubicBezTo>
                  <a:pt x="686" y="548"/>
                  <a:pt x="687" y="548"/>
                  <a:pt x="688" y="548"/>
                </a:cubicBezTo>
                <a:cubicBezTo>
                  <a:pt x="689" y="549"/>
                  <a:pt x="690" y="550"/>
                  <a:pt x="691" y="551"/>
                </a:cubicBezTo>
                <a:close/>
                <a:moveTo>
                  <a:pt x="691" y="551"/>
                </a:moveTo>
                <a:cubicBezTo>
                  <a:pt x="691" y="551"/>
                  <a:pt x="690" y="551"/>
                  <a:pt x="690" y="551"/>
                </a:cubicBezTo>
                <a:cubicBezTo>
                  <a:pt x="690" y="551"/>
                  <a:pt x="691" y="551"/>
                  <a:pt x="691" y="551"/>
                </a:cubicBezTo>
                <a:cubicBezTo>
                  <a:pt x="691" y="551"/>
                  <a:pt x="691" y="551"/>
                  <a:pt x="691" y="551"/>
                </a:cubicBezTo>
                <a:cubicBezTo>
                  <a:pt x="691" y="551"/>
                  <a:pt x="691" y="551"/>
                  <a:pt x="691" y="551"/>
                </a:cubicBezTo>
                <a:close/>
                <a:moveTo>
                  <a:pt x="2115" y="518"/>
                </a:moveTo>
                <a:cubicBezTo>
                  <a:pt x="2118" y="514"/>
                  <a:pt x="2121" y="511"/>
                  <a:pt x="2124" y="508"/>
                </a:cubicBezTo>
                <a:cubicBezTo>
                  <a:pt x="2124" y="508"/>
                  <a:pt x="2124" y="507"/>
                  <a:pt x="2124" y="507"/>
                </a:cubicBezTo>
                <a:cubicBezTo>
                  <a:pt x="2123" y="506"/>
                  <a:pt x="2123" y="506"/>
                  <a:pt x="2123" y="506"/>
                </a:cubicBezTo>
                <a:cubicBezTo>
                  <a:pt x="2122" y="506"/>
                  <a:pt x="2121" y="507"/>
                  <a:pt x="2120" y="507"/>
                </a:cubicBezTo>
                <a:cubicBezTo>
                  <a:pt x="2118" y="508"/>
                  <a:pt x="2117" y="509"/>
                  <a:pt x="2116" y="511"/>
                </a:cubicBezTo>
                <a:cubicBezTo>
                  <a:pt x="2116" y="512"/>
                  <a:pt x="2115" y="514"/>
                  <a:pt x="2114" y="515"/>
                </a:cubicBezTo>
                <a:cubicBezTo>
                  <a:pt x="2114" y="516"/>
                  <a:pt x="2114" y="516"/>
                  <a:pt x="2114" y="517"/>
                </a:cubicBezTo>
                <a:cubicBezTo>
                  <a:pt x="2114" y="517"/>
                  <a:pt x="2114" y="518"/>
                  <a:pt x="2115" y="518"/>
                </a:cubicBezTo>
                <a:cubicBezTo>
                  <a:pt x="2115" y="518"/>
                  <a:pt x="2115" y="518"/>
                  <a:pt x="2115" y="518"/>
                </a:cubicBezTo>
                <a:close/>
                <a:moveTo>
                  <a:pt x="2034" y="949"/>
                </a:moveTo>
                <a:cubicBezTo>
                  <a:pt x="2034" y="948"/>
                  <a:pt x="2034" y="948"/>
                  <a:pt x="2034" y="947"/>
                </a:cubicBezTo>
                <a:cubicBezTo>
                  <a:pt x="2034" y="947"/>
                  <a:pt x="2034" y="946"/>
                  <a:pt x="2034" y="946"/>
                </a:cubicBezTo>
                <a:cubicBezTo>
                  <a:pt x="2032" y="943"/>
                  <a:pt x="2028" y="943"/>
                  <a:pt x="2026" y="946"/>
                </a:cubicBezTo>
                <a:cubicBezTo>
                  <a:pt x="2025" y="946"/>
                  <a:pt x="2025" y="948"/>
                  <a:pt x="2026" y="948"/>
                </a:cubicBezTo>
                <a:cubicBezTo>
                  <a:pt x="2027" y="950"/>
                  <a:pt x="2029" y="951"/>
                  <a:pt x="2032" y="950"/>
                </a:cubicBezTo>
                <a:cubicBezTo>
                  <a:pt x="2032" y="950"/>
                  <a:pt x="2033" y="949"/>
                  <a:pt x="2034" y="949"/>
                </a:cubicBezTo>
                <a:close/>
                <a:moveTo>
                  <a:pt x="1013" y="209"/>
                </a:moveTo>
                <a:cubicBezTo>
                  <a:pt x="1013" y="210"/>
                  <a:pt x="1013" y="211"/>
                  <a:pt x="1013" y="212"/>
                </a:cubicBezTo>
                <a:cubicBezTo>
                  <a:pt x="1012" y="213"/>
                  <a:pt x="1013" y="215"/>
                  <a:pt x="1014" y="215"/>
                </a:cubicBezTo>
                <a:cubicBezTo>
                  <a:pt x="1016" y="216"/>
                  <a:pt x="1017" y="216"/>
                  <a:pt x="1019" y="215"/>
                </a:cubicBezTo>
                <a:cubicBezTo>
                  <a:pt x="1019" y="215"/>
                  <a:pt x="1019" y="215"/>
                  <a:pt x="1020" y="215"/>
                </a:cubicBezTo>
                <a:cubicBezTo>
                  <a:pt x="1020" y="214"/>
                  <a:pt x="1020" y="214"/>
                  <a:pt x="1020" y="214"/>
                </a:cubicBezTo>
                <a:cubicBezTo>
                  <a:pt x="1019" y="212"/>
                  <a:pt x="1018" y="211"/>
                  <a:pt x="1018" y="209"/>
                </a:cubicBezTo>
                <a:cubicBezTo>
                  <a:pt x="1017" y="208"/>
                  <a:pt x="1014" y="208"/>
                  <a:pt x="1013" y="209"/>
                </a:cubicBezTo>
                <a:close/>
                <a:moveTo>
                  <a:pt x="22" y="380"/>
                </a:moveTo>
                <a:cubicBezTo>
                  <a:pt x="21" y="380"/>
                  <a:pt x="20" y="380"/>
                  <a:pt x="20" y="380"/>
                </a:cubicBezTo>
                <a:cubicBezTo>
                  <a:pt x="18" y="382"/>
                  <a:pt x="16" y="385"/>
                  <a:pt x="14" y="387"/>
                </a:cubicBezTo>
                <a:cubicBezTo>
                  <a:pt x="14" y="387"/>
                  <a:pt x="14" y="387"/>
                  <a:pt x="14" y="388"/>
                </a:cubicBezTo>
                <a:cubicBezTo>
                  <a:pt x="14" y="388"/>
                  <a:pt x="14" y="388"/>
                  <a:pt x="15" y="388"/>
                </a:cubicBezTo>
                <a:cubicBezTo>
                  <a:pt x="18" y="388"/>
                  <a:pt x="21" y="386"/>
                  <a:pt x="23" y="384"/>
                </a:cubicBezTo>
                <a:cubicBezTo>
                  <a:pt x="24" y="384"/>
                  <a:pt x="24" y="383"/>
                  <a:pt x="24" y="382"/>
                </a:cubicBezTo>
                <a:cubicBezTo>
                  <a:pt x="24" y="381"/>
                  <a:pt x="23" y="380"/>
                  <a:pt x="22" y="380"/>
                </a:cubicBezTo>
                <a:close/>
                <a:moveTo>
                  <a:pt x="658" y="52"/>
                </a:moveTo>
                <a:cubicBezTo>
                  <a:pt x="658" y="53"/>
                  <a:pt x="660" y="53"/>
                  <a:pt x="660" y="53"/>
                </a:cubicBezTo>
                <a:cubicBezTo>
                  <a:pt x="661" y="51"/>
                  <a:pt x="663" y="50"/>
                  <a:pt x="663" y="47"/>
                </a:cubicBezTo>
                <a:cubicBezTo>
                  <a:pt x="663" y="47"/>
                  <a:pt x="663" y="46"/>
                  <a:pt x="663" y="46"/>
                </a:cubicBezTo>
                <a:cubicBezTo>
                  <a:pt x="662" y="45"/>
                  <a:pt x="661" y="45"/>
                  <a:pt x="660" y="44"/>
                </a:cubicBezTo>
                <a:cubicBezTo>
                  <a:pt x="657" y="45"/>
                  <a:pt x="655" y="47"/>
                  <a:pt x="657" y="50"/>
                </a:cubicBezTo>
                <a:cubicBezTo>
                  <a:pt x="657" y="51"/>
                  <a:pt x="657" y="52"/>
                  <a:pt x="658" y="52"/>
                </a:cubicBezTo>
                <a:close/>
                <a:moveTo>
                  <a:pt x="661" y="119"/>
                </a:moveTo>
                <a:cubicBezTo>
                  <a:pt x="661" y="119"/>
                  <a:pt x="661" y="119"/>
                  <a:pt x="661" y="119"/>
                </a:cubicBezTo>
                <a:cubicBezTo>
                  <a:pt x="662" y="120"/>
                  <a:pt x="664" y="120"/>
                  <a:pt x="665" y="119"/>
                </a:cubicBezTo>
                <a:cubicBezTo>
                  <a:pt x="667" y="119"/>
                  <a:pt x="667" y="118"/>
                  <a:pt x="668" y="116"/>
                </a:cubicBezTo>
                <a:cubicBezTo>
                  <a:pt x="668" y="114"/>
                  <a:pt x="666" y="112"/>
                  <a:pt x="664" y="112"/>
                </a:cubicBezTo>
                <a:cubicBezTo>
                  <a:pt x="663" y="112"/>
                  <a:pt x="663" y="113"/>
                  <a:pt x="662" y="113"/>
                </a:cubicBezTo>
                <a:cubicBezTo>
                  <a:pt x="661" y="115"/>
                  <a:pt x="661" y="116"/>
                  <a:pt x="661" y="119"/>
                </a:cubicBezTo>
                <a:close/>
                <a:moveTo>
                  <a:pt x="9" y="385"/>
                </a:moveTo>
                <a:cubicBezTo>
                  <a:pt x="8" y="385"/>
                  <a:pt x="7" y="385"/>
                  <a:pt x="7" y="385"/>
                </a:cubicBezTo>
                <a:cubicBezTo>
                  <a:pt x="4" y="387"/>
                  <a:pt x="2" y="389"/>
                  <a:pt x="0" y="391"/>
                </a:cubicBezTo>
                <a:cubicBezTo>
                  <a:pt x="0" y="392"/>
                  <a:pt x="0" y="392"/>
                  <a:pt x="1" y="393"/>
                </a:cubicBezTo>
                <a:cubicBezTo>
                  <a:pt x="1" y="393"/>
                  <a:pt x="1" y="393"/>
                  <a:pt x="1" y="393"/>
                </a:cubicBezTo>
                <a:cubicBezTo>
                  <a:pt x="5" y="391"/>
                  <a:pt x="8" y="390"/>
                  <a:pt x="10" y="387"/>
                </a:cubicBezTo>
                <a:cubicBezTo>
                  <a:pt x="10" y="387"/>
                  <a:pt x="10" y="386"/>
                  <a:pt x="10" y="386"/>
                </a:cubicBezTo>
                <a:cubicBezTo>
                  <a:pt x="10" y="386"/>
                  <a:pt x="9" y="385"/>
                  <a:pt x="9" y="385"/>
                </a:cubicBezTo>
                <a:close/>
                <a:moveTo>
                  <a:pt x="1844" y="94"/>
                </a:moveTo>
                <a:cubicBezTo>
                  <a:pt x="1844" y="93"/>
                  <a:pt x="1843" y="94"/>
                  <a:pt x="1842" y="94"/>
                </a:cubicBezTo>
                <a:cubicBezTo>
                  <a:pt x="1841" y="94"/>
                  <a:pt x="1841" y="95"/>
                  <a:pt x="1841" y="96"/>
                </a:cubicBezTo>
                <a:cubicBezTo>
                  <a:pt x="1841" y="99"/>
                  <a:pt x="1843" y="100"/>
                  <a:pt x="1845" y="101"/>
                </a:cubicBezTo>
                <a:cubicBezTo>
                  <a:pt x="1846" y="102"/>
                  <a:pt x="1847" y="101"/>
                  <a:pt x="1847" y="101"/>
                </a:cubicBezTo>
                <a:cubicBezTo>
                  <a:pt x="1847" y="100"/>
                  <a:pt x="1848" y="99"/>
                  <a:pt x="1848" y="98"/>
                </a:cubicBezTo>
                <a:cubicBezTo>
                  <a:pt x="1848" y="96"/>
                  <a:pt x="1846" y="94"/>
                  <a:pt x="1844" y="94"/>
                </a:cubicBezTo>
                <a:close/>
                <a:moveTo>
                  <a:pt x="612" y="90"/>
                </a:moveTo>
                <a:cubicBezTo>
                  <a:pt x="613" y="92"/>
                  <a:pt x="614" y="93"/>
                  <a:pt x="616" y="94"/>
                </a:cubicBezTo>
                <a:cubicBezTo>
                  <a:pt x="618" y="94"/>
                  <a:pt x="619" y="92"/>
                  <a:pt x="619" y="91"/>
                </a:cubicBezTo>
                <a:cubicBezTo>
                  <a:pt x="619" y="88"/>
                  <a:pt x="617" y="87"/>
                  <a:pt x="614" y="87"/>
                </a:cubicBezTo>
                <a:cubicBezTo>
                  <a:pt x="613" y="87"/>
                  <a:pt x="611" y="89"/>
                  <a:pt x="612" y="90"/>
                </a:cubicBezTo>
                <a:close/>
                <a:moveTo>
                  <a:pt x="557" y="73"/>
                </a:moveTo>
                <a:cubicBezTo>
                  <a:pt x="557" y="73"/>
                  <a:pt x="557" y="73"/>
                  <a:pt x="557" y="73"/>
                </a:cubicBezTo>
                <a:cubicBezTo>
                  <a:pt x="557" y="73"/>
                  <a:pt x="557" y="73"/>
                  <a:pt x="557" y="73"/>
                </a:cubicBezTo>
                <a:cubicBezTo>
                  <a:pt x="557" y="74"/>
                  <a:pt x="557" y="75"/>
                  <a:pt x="556" y="76"/>
                </a:cubicBezTo>
                <a:cubicBezTo>
                  <a:pt x="556" y="77"/>
                  <a:pt x="556" y="79"/>
                  <a:pt x="557" y="80"/>
                </a:cubicBezTo>
                <a:cubicBezTo>
                  <a:pt x="558" y="81"/>
                  <a:pt x="559" y="82"/>
                  <a:pt x="559" y="83"/>
                </a:cubicBezTo>
                <a:cubicBezTo>
                  <a:pt x="560" y="84"/>
                  <a:pt x="561" y="85"/>
                  <a:pt x="562" y="85"/>
                </a:cubicBezTo>
                <a:cubicBezTo>
                  <a:pt x="564" y="85"/>
                  <a:pt x="565" y="85"/>
                  <a:pt x="566" y="85"/>
                </a:cubicBezTo>
                <a:cubicBezTo>
                  <a:pt x="568" y="85"/>
                  <a:pt x="570" y="85"/>
                  <a:pt x="571" y="83"/>
                </a:cubicBezTo>
                <a:cubicBezTo>
                  <a:pt x="572" y="82"/>
                  <a:pt x="573" y="80"/>
                  <a:pt x="574" y="79"/>
                </a:cubicBezTo>
                <a:cubicBezTo>
                  <a:pt x="574" y="77"/>
                  <a:pt x="575" y="77"/>
                  <a:pt x="576" y="76"/>
                </a:cubicBezTo>
                <a:cubicBezTo>
                  <a:pt x="577" y="75"/>
                  <a:pt x="578" y="75"/>
                  <a:pt x="579" y="74"/>
                </a:cubicBezTo>
                <a:cubicBezTo>
                  <a:pt x="580" y="74"/>
                  <a:pt x="580" y="73"/>
                  <a:pt x="580" y="72"/>
                </a:cubicBezTo>
                <a:cubicBezTo>
                  <a:pt x="579" y="72"/>
                  <a:pt x="579" y="71"/>
                  <a:pt x="578" y="71"/>
                </a:cubicBezTo>
                <a:cubicBezTo>
                  <a:pt x="575" y="70"/>
                  <a:pt x="571" y="69"/>
                  <a:pt x="567" y="69"/>
                </a:cubicBezTo>
                <a:cubicBezTo>
                  <a:pt x="564" y="69"/>
                  <a:pt x="562" y="69"/>
                  <a:pt x="559" y="71"/>
                </a:cubicBezTo>
                <a:cubicBezTo>
                  <a:pt x="559" y="71"/>
                  <a:pt x="559" y="71"/>
                  <a:pt x="559" y="71"/>
                </a:cubicBezTo>
                <a:cubicBezTo>
                  <a:pt x="559" y="71"/>
                  <a:pt x="559" y="71"/>
                  <a:pt x="559" y="71"/>
                </a:cubicBezTo>
                <a:cubicBezTo>
                  <a:pt x="559" y="71"/>
                  <a:pt x="559" y="71"/>
                  <a:pt x="559" y="71"/>
                </a:cubicBezTo>
                <a:cubicBezTo>
                  <a:pt x="559" y="71"/>
                  <a:pt x="559" y="71"/>
                  <a:pt x="558" y="72"/>
                </a:cubicBezTo>
                <a:cubicBezTo>
                  <a:pt x="559" y="71"/>
                  <a:pt x="559" y="71"/>
                  <a:pt x="559" y="71"/>
                </a:cubicBezTo>
                <a:cubicBezTo>
                  <a:pt x="559" y="69"/>
                  <a:pt x="559" y="68"/>
                  <a:pt x="559" y="66"/>
                </a:cubicBezTo>
                <a:cubicBezTo>
                  <a:pt x="559" y="65"/>
                  <a:pt x="557" y="64"/>
                  <a:pt x="556" y="64"/>
                </a:cubicBezTo>
                <a:cubicBezTo>
                  <a:pt x="555" y="65"/>
                  <a:pt x="554" y="66"/>
                  <a:pt x="554" y="67"/>
                </a:cubicBezTo>
                <a:cubicBezTo>
                  <a:pt x="553" y="68"/>
                  <a:pt x="553" y="69"/>
                  <a:pt x="554" y="71"/>
                </a:cubicBezTo>
                <a:cubicBezTo>
                  <a:pt x="555" y="72"/>
                  <a:pt x="556" y="72"/>
                  <a:pt x="557" y="73"/>
                </a:cubicBezTo>
                <a:close/>
                <a:moveTo>
                  <a:pt x="2149" y="445"/>
                </a:moveTo>
                <a:cubicBezTo>
                  <a:pt x="2151" y="442"/>
                  <a:pt x="2152" y="439"/>
                  <a:pt x="2152" y="436"/>
                </a:cubicBezTo>
                <a:cubicBezTo>
                  <a:pt x="2152" y="436"/>
                  <a:pt x="2151" y="435"/>
                  <a:pt x="2151" y="435"/>
                </a:cubicBezTo>
                <a:cubicBezTo>
                  <a:pt x="2151" y="435"/>
                  <a:pt x="2150" y="435"/>
                  <a:pt x="2150" y="435"/>
                </a:cubicBezTo>
                <a:cubicBezTo>
                  <a:pt x="2150" y="436"/>
                  <a:pt x="2149" y="436"/>
                  <a:pt x="2149" y="436"/>
                </a:cubicBezTo>
                <a:cubicBezTo>
                  <a:pt x="2148" y="438"/>
                  <a:pt x="2147" y="441"/>
                  <a:pt x="2146" y="443"/>
                </a:cubicBezTo>
                <a:cubicBezTo>
                  <a:pt x="2146" y="444"/>
                  <a:pt x="2147" y="444"/>
                  <a:pt x="2147" y="445"/>
                </a:cubicBezTo>
                <a:cubicBezTo>
                  <a:pt x="2147" y="445"/>
                  <a:pt x="2147" y="445"/>
                  <a:pt x="2148" y="445"/>
                </a:cubicBezTo>
                <a:cubicBezTo>
                  <a:pt x="2148" y="445"/>
                  <a:pt x="2149" y="445"/>
                  <a:pt x="2149" y="445"/>
                </a:cubicBezTo>
                <a:close/>
                <a:moveTo>
                  <a:pt x="603" y="441"/>
                </a:moveTo>
                <a:cubicBezTo>
                  <a:pt x="605" y="440"/>
                  <a:pt x="606" y="439"/>
                  <a:pt x="608" y="437"/>
                </a:cubicBezTo>
                <a:cubicBezTo>
                  <a:pt x="608" y="437"/>
                  <a:pt x="608" y="436"/>
                  <a:pt x="607" y="436"/>
                </a:cubicBezTo>
                <a:cubicBezTo>
                  <a:pt x="607" y="434"/>
                  <a:pt x="606" y="434"/>
                  <a:pt x="605" y="434"/>
                </a:cubicBezTo>
                <a:cubicBezTo>
                  <a:pt x="604" y="435"/>
                  <a:pt x="603" y="435"/>
                  <a:pt x="601" y="435"/>
                </a:cubicBezTo>
                <a:cubicBezTo>
                  <a:pt x="600" y="436"/>
                  <a:pt x="600" y="437"/>
                  <a:pt x="600" y="438"/>
                </a:cubicBezTo>
                <a:cubicBezTo>
                  <a:pt x="600" y="438"/>
                  <a:pt x="600" y="439"/>
                  <a:pt x="600" y="439"/>
                </a:cubicBezTo>
                <a:cubicBezTo>
                  <a:pt x="600" y="440"/>
                  <a:pt x="602" y="441"/>
                  <a:pt x="603" y="441"/>
                </a:cubicBezTo>
                <a:close/>
                <a:moveTo>
                  <a:pt x="1798" y="82"/>
                </a:moveTo>
                <a:cubicBezTo>
                  <a:pt x="1798" y="82"/>
                  <a:pt x="1799" y="82"/>
                  <a:pt x="1799" y="82"/>
                </a:cubicBezTo>
                <a:cubicBezTo>
                  <a:pt x="1799" y="82"/>
                  <a:pt x="1799" y="81"/>
                  <a:pt x="1800" y="81"/>
                </a:cubicBezTo>
                <a:cubicBezTo>
                  <a:pt x="1800" y="80"/>
                  <a:pt x="1799" y="79"/>
                  <a:pt x="1799" y="78"/>
                </a:cubicBezTo>
                <a:cubicBezTo>
                  <a:pt x="1798" y="76"/>
                  <a:pt x="1797" y="74"/>
                  <a:pt x="1795" y="74"/>
                </a:cubicBezTo>
                <a:cubicBezTo>
                  <a:pt x="1794" y="73"/>
                  <a:pt x="1794" y="73"/>
                  <a:pt x="1793" y="73"/>
                </a:cubicBezTo>
                <a:cubicBezTo>
                  <a:pt x="1793" y="72"/>
                  <a:pt x="1792" y="72"/>
                  <a:pt x="1792" y="73"/>
                </a:cubicBezTo>
                <a:cubicBezTo>
                  <a:pt x="1792" y="73"/>
                  <a:pt x="1792" y="74"/>
                  <a:pt x="1792" y="74"/>
                </a:cubicBezTo>
                <a:cubicBezTo>
                  <a:pt x="1794" y="77"/>
                  <a:pt x="1796" y="79"/>
                  <a:pt x="1798" y="82"/>
                </a:cubicBezTo>
                <a:close/>
                <a:moveTo>
                  <a:pt x="591" y="169"/>
                </a:moveTo>
                <a:cubicBezTo>
                  <a:pt x="592" y="169"/>
                  <a:pt x="593" y="168"/>
                  <a:pt x="594" y="168"/>
                </a:cubicBezTo>
                <a:cubicBezTo>
                  <a:pt x="594" y="168"/>
                  <a:pt x="594" y="167"/>
                  <a:pt x="595" y="166"/>
                </a:cubicBezTo>
                <a:cubicBezTo>
                  <a:pt x="595" y="166"/>
                  <a:pt x="594" y="166"/>
                  <a:pt x="594" y="166"/>
                </a:cubicBezTo>
                <a:cubicBezTo>
                  <a:pt x="592" y="165"/>
                  <a:pt x="589" y="165"/>
                  <a:pt x="587" y="166"/>
                </a:cubicBezTo>
                <a:cubicBezTo>
                  <a:pt x="585" y="166"/>
                  <a:pt x="584" y="167"/>
                  <a:pt x="584" y="169"/>
                </a:cubicBezTo>
                <a:cubicBezTo>
                  <a:pt x="586" y="169"/>
                  <a:pt x="589" y="170"/>
                  <a:pt x="591" y="169"/>
                </a:cubicBezTo>
                <a:close/>
                <a:moveTo>
                  <a:pt x="571" y="139"/>
                </a:moveTo>
                <a:cubicBezTo>
                  <a:pt x="572" y="139"/>
                  <a:pt x="574" y="139"/>
                  <a:pt x="575" y="137"/>
                </a:cubicBezTo>
                <a:cubicBezTo>
                  <a:pt x="575" y="136"/>
                  <a:pt x="575" y="135"/>
                  <a:pt x="575" y="133"/>
                </a:cubicBezTo>
                <a:cubicBezTo>
                  <a:pt x="574" y="133"/>
                  <a:pt x="574" y="133"/>
                  <a:pt x="573" y="133"/>
                </a:cubicBezTo>
                <a:cubicBezTo>
                  <a:pt x="571" y="133"/>
                  <a:pt x="570" y="135"/>
                  <a:pt x="569" y="136"/>
                </a:cubicBezTo>
                <a:cubicBezTo>
                  <a:pt x="569" y="137"/>
                  <a:pt x="570" y="139"/>
                  <a:pt x="571" y="139"/>
                </a:cubicBezTo>
                <a:close/>
                <a:moveTo>
                  <a:pt x="1159" y="147"/>
                </a:moveTo>
                <a:cubicBezTo>
                  <a:pt x="1159" y="147"/>
                  <a:pt x="1159" y="148"/>
                  <a:pt x="1159" y="148"/>
                </a:cubicBezTo>
                <a:cubicBezTo>
                  <a:pt x="1159" y="152"/>
                  <a:pt x="1161" y="155"/>
                  <a:pt x="1164" y="157"/>
                </a:cubicBezTo>
                <a:cubicBezTo>
                  <a:pt x="1165" y="157"/>
                  <a:pt x="1165" y="157"/>
                  <a:pt x="1165" y="157"/>
                </a:cubicBezTo>
                <a:cubicBezTo>
                  <a:pt x="1165" y="157"/>
                  <a:pt x="1165" y="156"/>
                  <a:pt x="1165" y="156"/>
                </a:cubicBezTo>
                <a:cubicBezTo>
                  <a:pt x="1164" y="153"/>
                  <a:pt x="1162" y="150"/>
                  <a:pt x="1160" y="147"/>
                </a:cubicBezTo>
                <a:cubicBezTo>
                  <a:pt x="1160" y="147"/>
                  <a:pt x="1160" y="147"/>
                  <a:pt x="1159" y="147"/>
                </a:cubicBezTo>
                <a:close/>
                <a:moveTo>
                  <a:pt x="636" y="349"/>
                </a:moveTo>
                <a:cubicBezTo>
                  <a:pt x="635" y="350"/>
                  <a:pt x="635" y="351"/>
                  <a:pt x="636" y="353"/>
                </a:cubicBezTo>
                <a:cubicBezTo>
                  <a:pt x="637" y="353"/>
                  <a:pt x="637" y="354"/>
                  <a:pt x="637" y="354"/>
                </a:cubicBezTo>
                <a:cubicBezTo>
                  <a:pt x="638" y="355"/>
                  <a:pt x="639" y="355"/>
                  <a:pt x="640" y="354"/>
                </a:cubicBezTo>
                <a:cubicBezTo>
                  <a:pt x="640" y="354"/>
                  <a:pt x="641" y="353"/>
                  <a:pt x="641" y="353"/>
                </a:cubicBezTo>
                <a:cubicBezTo>
                  <a:pt x="641" y="351"/>
                  <a:pt x="641" y="350"/>
                  <a:pt x="640" y="350"/>
                </a:cubicBezTo>
                <a:cubicBezTo>
                  <a:pt x="638" y="349"/>
                  <a:pt x="637" y="348"/>
                  <a:pt x="636" y="349"/>
                </a:cubicBezTo>
                <a:close/>
                <a:moveTo>
                  <a:pt x="580" y="470"/>
                </a:moveTo>
                <a:cubicBezTo>
                  <a:pt x="580" y="470"/>
                  <a:pt x="579" y="471"/>
                  <a:pt x="579" y="472"/>
                </a:cubicBezTo>
                <a:cubicBezTo>
                  <a:pt x="579" y="472"/>
                  <a:pt x="579" y="473"/>
                  <a:pt x="579" y="473"/>
                </a:cubicBezTo>
                <a:cubicBezTo>
                  <a:pt x="581" y="474"/>
                  <a:pt x="582" y="474"/>
                  <a:pt x="583" y="474"/>
                </a:cubicBezTo>
                <a:cubicBezTo>
                  <a:pt x="584" y="474"/>
                  <a:pt x="584" y="475"/>
                  <a:pt x="584" y="474"/>
                </a:cubicBezTo>
                <a:cubicBezTo>
                  <a:pt x="585" y="474"/>
                  <a:pt x="585" y="474"/>
                  <a:pt x="586" y="474"/>
                </a:cubicBezTo>
                <a:cubicBezTo>
                  <a:pt x="586" y="473"/>
                  <a:pt x="586" y="472"/>
                  <a:pt x="586" y="471"/>
                </a:cubicBezTo>
                <a:cubicBezTo>
                  <a:pt x="584" y="470"/>
                  <a:pt x="582" y="469"/>
                  <a:pt x="580" y="470"/>
                </a:cubicBezTo>
                <a:close/>
                <a:moveTo>
                  <a:pt x="2006" y="400"/>
                </a:moveTo>
                <a:cubicBezTo>
                  <a:pt x="2004" y="399"/>
                  <a:pt x="2003" y="400"/>
                  <a:pt x="2002" y="401"/>
                </a:cubicBezTo>
                <a:cubicBezTo>
                  <a:pt x="2001" y="403"/>
                  <a:pt x="2002" y="404"/>
                  <a:pt x="2004" y="404"/>
                </a:cubicBezTo>
                <a:cubicBezTo>
                  <a:pt x="2004" y="405"/>
                  <a:pt x="2005" y="405"/>
                  <a:pt x="2005" y="405"/>
                </a:cubicBezTo>
                <a:cubicBezTo>
                  <a:pt x="2006" y="405"/>
                  <a:pt x="2007" y="404"/>
                  <a:pt x="2007" y="404"/>
                </a:cubicBezTo>
                <a:cubicBezTo>
                  <a:pt x="2008" y="402"/>
                  <a:pt x="2007" y="400"/>
                  <a:pt x="2006" y="400"/>
                </a:cubicBezTo>
                <a:close/>
                <a:moveTo>
                  <a:pt x="2071" y="1220"/>
                </a:moveTo>
                <a:cubicBezTo>
                  <a:pt x="2070" y="1220"/>
                  <a:pt x="2070" y="1221"/>
                  <a:pt x="2070" y="1221"/>
                </a:cubicBezTo>
                <a:cubicBezTo>
                  <a:pt x="2070" y="1221"/>
                  <a:pt x="2071" y="1222"/>
                  <a:pt x="2071" y="1222"/>
                </a:cubicBezTo>
                <a:cubicBezTo>
                  <a:pt x="2072" y="1222"/>
                  <a:pt x="2073" y="1222"/>
                  <a:pt x="2074" y="1222"/>
                </a:cubicBezTo>
                <a:cubicBezTo>
                  <a:pt x="2075" y="1222"/>
                  <a:pt x="2075" y="1222"/>
                  <a:pt x="2076" y="1222"/>
                </a:cubicBezTo>
                <a:cubicBezTo>
                  <a:pt x="2076" y="1222"/>
                  <a:pt x="2077" y="1222"/>
                  <a:pt x="2077" y="1222"/>
                </a:cubicBezTo>
                <a:cubicBezTo>
                  <a:pt x="2077" y="1222"/>
                  <a:pt x="2078" y="1221"/>
                  <a:pt x="2078" y="1221"/>
                </a:cubicBezTo>
                <a:cubicBezTo>
                  <a:pt x="2078" y="1220"/>
                  <a:pt x="2078" y="1220"/>
                  <a:pt x="2077" y="1219"/>
                </a:cubicBezTo>
                <a:cubicBezTo>
                  <a:pt x="2075" y="1218"/>
                  <a:pt x="2073" y="1218"/>
                  <a:pt x="2071" y="1220"/>
                </a:cubicBezTo>
                <a:close/>
                <a:moveTo>
                  <a:pt x="1534" y="208"/>
                </a:moveTo>
                <a:cubicBezTo>
                  <a:pt x="1534" y="208"/>
                  <a:pt x="1533" y="208"/>
                  <a:pt x="1533" y="208"/>
                </a:cubicBezTo>
                <a:cubicBezTo>
                  <a:pt x="1531" y="209"/>
                  <a:pt x="1530" y="212"/>
                  <a:pt x="1532" y="213"/>
                </a:cubicBezTo>
                <a:cubicBezTo>
                  <a:pt x="1533" y="214"/>
                  <a:pt x="1534" y="215"/>
                  <a:pt x="1535" y="214"/>
                </a:cubicBezTo>
                <a:cubicBezTo>
                  <a:pt x="1536" y="214"/>
                  <a:pt x="1536" y="214"/>
                  <a:pt x="1537" y="213"/>
                </a:cubicBezTo>
                <a:cubicBezTo>
                  <a:pt x="1537" y="211"/>
                  <a:pt x="1536" y="209"/>
                  <a:pt x="1534" y="208"/>
                </a:cubicBezTo>
                <a:close/>
                <a:moveTo>
                  <a:pt x="2087" y="963"/>
                </a:moveTo>
                <a:cubicBezTo>
                  <a:pt x="2087" y="963"/>
                  <a:pt x="2086" y="963"/>
                  <a:pt x="2086" y="963"/>
                </a:cubicBezTo>
                <a:cubicBezTo>
                  <a:pt x="2085" y="965"/>
                  <a:pt x="2084" y="967"/>
                  <a:pt x="2084" y="970"/>
                </a:cubicBezTo>
                <a:cubicBezTo>
                  <a:pt x="2084" y="970"/>
                  <a:pt x="2085" y="971"/>
                  <a:pt x="2085" y="971"/>
                </a:cubicBezTo>
                <a:cubicBezTo>
                  <a:pt x="2085" y="971"/>
                  <a:pt x="2085" y="971"/>
                  <a:pt x="2086" y="971"/>
                </a:cubicBezTo>
                <a:cubicBezTo>
                  <a:pt x="2088" y="970"/>
                  <a:pt x="2089" y="967"/>
                  <a:pt x="2088" y="964"/>
                </a:cubicBezTo>
                <a:cubicBezTo>
                  <a:pt x="2088" y="963"/>
                  <a:pt x="2088" y="963"/>
                  <a:pt x="2087" y="963"/>
                </a:cubicBezTo>
                <a:close/>
                <a:moveTo>
                  <a:pt x="2059" y="1011"/>
                </a:moveTo>
                <a:cubicBezTo>
                  <a:pt x="2060" y="1011"/>
                  <a:pt x="2061" y="1010"/>
                  <a:pt x="2062" y="1009"/>
                </a:cubicBezTo>
                <a:cubicBezTo>
                  <a:pt x="2063" y="1008"/>
                  <a:pt x="2062" y="1007"/>
                  <a:pt x="2061" y="1007"/>
                </a:cubicBezTo>
                <a:cubicBezTo>
                  <a:pt x="2061" y="1006"/>
                  <a:pt x="2060" y="1006"/>
                  <a:pt x="2059" y="1006"/>
                </a:cubicBezTo>
                <a:cubicBezTo>
                  <a:pt x="2058" y="1006"/>
                  <a:pt x="2057" y="1006"/>
                  <a:pt x="2056" y="1007"/>
                </a:cubicBezTo>
                <a:cubicBezTo>
                  <a:pt x="2055" y="1007"/>
                  <a:pt x="2055" y="1007"/>
                  <a:pt x="2055" y="1008"/>
                </a:cubicBezTo>
                <a:cubicBezTo>
                  <a:pt x="2055" y="1008"/>
                  <a:pt x="2055" y="1009"/>
                  <a:pt x="2055" y="1009"/>
                </a:cubicBezTo>
                <a:cubicBezTo>
                  <a:pt x="2056" y="1010"/>
                  <a:pt x="2058" y="1010"/>
                  <a:pt x="2059" y="1011"/>
                </a:cubicBezTo>
                <a:close/>
                <a:moveTo>
                  <a:pt x="141" y="334"/>
                </a:moveTo>
                <a:cubicBezTo>
                  <a:pt x="139" y="336"/>
                  <a:pt x="137" y="337"/>
                  <a:pt x="137" y="339"/>
                </a:cubicBezTo>
                <a:cubicBezTo>
                  <a:pt x="139" y="339"/>
                  <a:pt x="141" y="340"/>
                  <a:pt x="143" y="339"/>
                </a:cubicBezTo>
                <a:cubicBezTo>
                  <a:pt x="143" y="339"/>
                  <a:pt x="144" y="338"/>
                  <a:pt x="144" y="338"/>
                </a:cubicBezTo>
                <a:cubicBezTo>
                  <a:pt x="145" y="337"/>
                  <a:pt x="144" y="336"/>
                  <a:pt x="144" y="335"/>
                </a:cubicBezTo>
                <a:cubicBezTo>
                  <a:pt x="143" y="334"/>
                  <a:pt x="141" y="334"/>
                  <a:pt x="141" y="334"/>
                </a:cubicBezTo>
                <a:close/>
                <a:moveTo>
                  <a:pt x="137" y="339"/>
                </a:moveTo>
                <a:cubicBezTo>
                  <a:pt x="136" y="340"/>
                  <a:pt x="134" y="341"/>
                  <a:pt x="133" y="340"/>
                </a:cubicBezTo>
                <a:cubicBezTo>
                  <a:pt x="131" y="340"/>
                  <a:pt x="130" y="340"/>
                  <a:pt x="129" y="342"/>
                </a:cubicBezTo>
                <a:cubicBezTo>
                  <a:pt x="129" y="342"/>
                  <a:pt x="129" y="343"/>
                  <a:pt x="128" y="343"/>
                </a:cubicBezTo>
                <a:cubicBezTo>
                  <a:pt x="128" y="343"/>
                  <a:pt x="128" y="343"/>
                  <a:pt x="127" y="343"/>
                </a:cubicBezTo>
                <a:cubicBezTo>
                  <a:pt x="121" y="344"/>
                  <a:pt x="120" y="345"/>
                  <a:pt x="120" y="351"/>
                </a:cubicBezTo>
                <a:cubicBezTo>
                  <a:pt x="120" y="352"/>
                  <a:pt x="120" y="353"/>
                  <a:pt x="121" y="353"/>
                </a:cubicBezTo>
                <a:cubicBezTo>
                  <a:pt x="122" y="354"/>
                  <a:pt x="122" y="355"/>
                  <a:pt x="122" y="355"/>
                </a:cubicBezTo>
                <a:cubicBezTo>
                  <a:pt x="123" y="356"/>
                  <a:pt x="124" y="356"/>
                  <a:pt x="124" y="356"/>
                </a:cubicBezTo>
                <a:cubicBezTo>
                  <a:pt x="127" y="353"/>
                  <a:pt x="130" y="351"/>
                  <a:pt x="134" y="349"/>
                </a:cubicBezTo>
                <a:cubicBezTo>
                  <a:pt x="136" y="349"/>
                  <a:pt x="137" y="347"/>
                  <a:pt x="139" y="346"/>
                </a:cubicBezTo>
                <a:cubicBezTo>
                  <a:pt x="140" y="345"/>
                  <a:pt x="140" y="344"/>
                  <a:pt x="140" y="342"/>
                </a:cubicBezTo>
                <a:cubicBezTo>
                  <a:pt x="140" y="341"/>
                  <a:pt x="139" y="341"/>
                  <a:pt x="138" y="340"/>
                </a:cubicBezTo>
                <a:cubicBezTo>
                  <a:pt x="138" y="340"/>
                  <a:pt x="137" y="339"/>
                  <a:pt x="137" y="339"/>
                </a:cubicBezTo>
                <a:cubicBezTo>
                  <a:pt x="137" y="339"/>
                  <a:pt x="137" y="339"/>
                  <a:pt x="137" y="339"/>
                </a:cubicBezTo>
                <a:cubicBezTo>
                  <a:pt x="137" y="339"/>
                  <a:pt x="137" y="339"/>
                  <a:pt x="137" y="339"/>
                </a:cubicBezTo>
                <a:close/>
                <a:moveTo>
                  <a:pt x="2249" y="1366"/>
                </a:moveTo>
                <a:cubicBezTo>
                  <a:pt x="2248" y="1368"/>
                  <a:pt x="2247" y="1369"/>
                  <a:pt x="2247" y="1372"/>
                </a:cubicBezTo>
                <a:cubicBezTo>
                  <a:pt x="2247" y="1372"/>
                  <a:pt x="2247" y="1372"/>
                  <a:pt x="2247" y="1372"/>
                </a:cubicBezTo>
                <a:cubicBezTo>
                  <a:pt x="2248" y="1372"/>
                  <a:pt x="2250" y="1372"/>
                  <a:pt x="2251" y="1371"/>
                </a:cubicBezTo>
                <a:cubicBezTo>
                  <a:pt x="2252" y="1371"/>
                  <a:pt x="2252" y="1369"/>
                  <a:pt x="2251" y="1367"/>
                </a:cubicBezTo>
                <a:cubicBezTo>
                  <a:pt x="2251" y="1366"/>
                  <a:pt x="2250" y="1366"/>
                  <a:pt x="2249" y="1366"/>
                </a:cubicBezTo>
                <a:close/>
                <a:moveTo>
                  <a:pt x="673" y="843"/>
                </a:moveTo>
                <a:cubicBezTo>
                  <a:pt x="673" y="845"/>
                  <a:pt x="673" y="846"/>
                  <a:pt x="675" y="846"/>
                </a:cubicBezTo>
                <a:cubicBezTo>
                  <a:pt x="676" y="846"/>
                  <a:pt x="677" y="845"/>
                  <a:pt x="678" y="843"/>
                </a:cubicBezTo>
                <a:cubicBezTo>
                  <a:pt x="678" y="842"/>
                  <a:pt x="677" y="840"/>
                  <a:pt x="675" y="840"/>
                </a:cubicBezTo>
                <a:cubicBezTo>
                  <a:pt x="674" y="840"/>
                  <a:pt x="673" y="841"/>
                  <a:pt x="673" y="842"/>
                </a:cubicBezTo>
                <a:cubicBezTo>
                  <a:pt x="673" y="842"/>
                  <a:pt x="673" y="843"/>
                  <a:pt x="673" y="843"/>
                </a:cubicBezTo>
                <a:close/>
                <a:moveTo>
                  <a:pt x="1377" y="76"/>
                </a:moveTo>
                <a:cubicBezTo>
                  <a:pt x="1378" y="75"/>
                  <a:pt x="1379" y="75"/>
                  <a:pt x="1379" y="74"/>
                </a:cubicBezTo>
                <a:cubicBezTo>
                  <a:pt x="1379" y="73"/>
                  <a:pt x="1379" y="71"/>
                  <a:pt x="1377" y="71"/>
                </a:cubicBezTo>
                <a:cubicBezTo>
                  <a:pt x="1376" y="70"/>
                  <a:pt x="1375" y="71"/>
                  <a:pt x="1374" y="71"/>
                </a:cubicBezTo>
                <a:cubicBezTo>
                  <a:pt x="1372" y="72"/>
                  <a:pt x="1372" y="74"/>
                  <a:pt x="1374" y="75"/>
                </a:cubicBezTo>
                <a:cubicBezTo>
                  <a:pt x="1375" y="76"/>
                  <a:pt x="1376" y="76"/>
                  <a:pt x="1377" y="76"/>
                </a:cubicBezTo>
                <a:close/>
                <a:moveTo>
                  <a:pt x="1501" y="826"/>
                </a:moveTo>
                <a:cubicBezTo>
                  <a:pt x="1500" y="826"/>
                  <a:pt x="1500" y="826"/>
                  <a:pt x="1500" y="826"/>
                </a:cubicBezTo>
                <a:cubicBezTo>
                  <a:pt x="1499" y="826"/>
                  <a:pt x="1498" y="827"/>
                  <a:pt x="1498" y="827"/>
                </a:cubicBezTo>
                <a:cubicBezTo>
                  <a:pt x="1497" y="828"/>
                  <a:pt x="1499" y="830"/>
                  <a:pt x="1500" y="830"/>
                </a:cubicBezTo>
                <a:cubicBezTo>
                  <a:pt x="1501" y="830"/>
                  <a:pt x="1503" y="830"/>
                  <a:pt x="1504" y="828"/>
                </a:cubicBezTo>
                <a:cubicBezTo>
                  <a:pt x="1504" y="827"/>
                  <a:pt x="1504" y="827"/>
                  <a:pt x="1504" y="826"/>
                </a:cubicBezTo>
                <a:cubicBezTo>
                  <a:pt x="1503" y="826"/>
                  <a:pt x="1501" y="826"/>
                  <a:pt x="1501" y="826"/>
                </a:cubicBezTo>
                <a:close/>
                <a:moveTo>
                  <a:pt x="664" y="268"/>
                </a:moveTo>
                <a:cubicBezTo>
                  <a:pt x="664" y="269"/>
                  <a:pt x="663" y="269"/>
                  <a:pt x="663" y="269"/>
                </a:cubicBezTo>
                <a:cubicBezTo>
                  <a:pt x="661" y="270"/>
                  <a:pt x="659" y="270"/>
                  <a:pt x="658" y="272"/>
                </a:cubicBezTo>
                <a:cubicBezTo>
                  <a:pt x="658" y="272"/>
                  <a:pt x="658" y="273"/>
                  <a:pt x="658" y="274"/>
                </a:cubicBezTo>
                <a:cubicBezTo>
                  <a:pt x="658" y="274"/>
                  <a:pt x="658" y="274"/>
                  <a:pt x="659" y="274"/>
                </a:cubicBezTo>
                <a:cubicBezTo>
                  <a:pt x="660" y="274"/>
                  <a:pt x="661" y="274"/>
                  <a:pt x="661" y="274"/>
                </a:cubicBezTo>
                <a:cubicBezTo>
                  <a:pt x="663" y="273"/>
                  <a:pt x="664" y="272"/>
                  <a:pt x="665" y="271"/>
                </a:cubicBezTo>
                <a:cubicBezTo>
                  <a:pt x="666" y="270"/>
                  <a:pt x="666" y="269"/>
                  <a:pt x="666" y="269"/>
                </a:cubicBezTo>
                <a:cubicBezTo>
                  <a:pt x="665" y="268"/>
                  <a:pt x="665" y="268"/>
                  <a:pt x="664" y="268"/>
                </a:cubicBezTo>
                <a:close/>
                <a:moveTo>
                  <a:pt x="2319" y="1039"/>
                </a:moveTo>
                <a:cubicBezTo>
                  <a:pt x="2318" y="1038"/>
                  <a:pt x="2317" y="1037"/>
                  <a:pt x="2316" y="1036"/>
                </a:cubicBezTo>
                <a:cubicBezTo>
                  <a:pt x="2315" y="1036"/>
                  <a:pt x="2315" y="1036"/>
                  <a:pt x="2315" y="1037"/>
                </a:cubicBezTo>
                <a:cubicBezTo>
                  <a:pt x="2314" y="1038"/>
                  <a:pt x="2315" y="1040"/>
                  <a:pt x="2315" y="1041"/>
                </a:cubicBezTo>
                <a:cubicBezTo>
                  <a:pt x="2315" y="1042"/>
                  <a:pt x="2316" y="1042"/>
                  <a:pt x="2318" y="1042"/>
                </a:cubicBezTo>
                <a:cubicBezTo>
                  <a:pt x="2319" y="1041"/>
                  <a:pt x="2319" y="1040"/>
                  <a:pt x="2319" y="1039"/>
                </a:cubicBezTo>
                <a:close/>
                <a:moveTo>
                  <a:pt x="685" y="294"/>
                </a:moveTo>
                <a:cubicBezTo>
                  <a:pt x="685" y="294"/>
                  <a:pt x="686" y="293"/>
                  <a:pt x="686" y="293"/>
                </a:cubicBezTo>
                <a:cubicBezTo>
                  <a:pt x="686" y="292"/>
                  <a:pt x="686" y="292"/>
                  <a:pt x="686" y="291"/>
                </a:cubicBezTo>
                <a:cubicBezTo>
                  <a:pt x="685" y="290"/>
                  <a:pt x="683" y="290"/>
                  <a:pt x="682" y="290"/>
                </a:cubicBezTo>
                <a:cubicBezTo>
                  <a:pt x="681" y="290"/>
                  <a:pt x="680" y="290"/>
                  <a:pt x="680" y="291"/>
                </a:cubicBezTo>
                <a:cubicBezTo>
                  <a:pt x="680" y="292"/>
                  <a:pt x="680" y="293"/>
                  <a:pt x="681" y="293"/>
                </a:cubicBezTo>
                <a:cubicBezTo>
                  <a:pt x="682" y="294"/>
                  <a:pt x="683" y="295"/>
                  <a:pt x="685" y="294"/>
                </a:cubicBezTo>
                <a:close/>
                <a:moveTo>
                  <a:pt x="2282" y="993"/>
                </a:moveTo>
                <a:cubicBezTo>
                  <a:pt x="2282" y="993"/>
                  <a:pt x="2282" y="992"/>
                  <a:pt x="2282" y="992"/>
                </a:cubicBezTo>
                <a:cubicBezTo>
                  <a:pt x="2283" y="992"/>
                  <a:pt x="2283" y="992"/>
                  <a:pt x="2283" y="992"/>
                </a:cubicBezTo>
                <a:cubicBezTo>
                  <a:pt x="2282" y="991"/>
                  <a:pt x="2281" y="990"/>
                  <a:pt x="2281" y="989"/>
                </a:cubicBezTo>
                <a:cubicBezTo>
                  <a:pt x="2281" y="989"/>
                  <a:pt x="2281" y="989"/>
                  <a:pt x="2281" y="989"/>
                </a:cubicBezTo>
                <a:cubicBezTo>
                  <a:pt x="2280" y="988"/>
                  <a:pt x="2279" y="987"/>
                  <a:pt x="2278" y="986"/>
                </a:cubicBezTo>
                <a:cubicBezTo>
                  <a:pt x="2278" y="985"/>
                  <a:pt x="2277" y="985"/>
                  <a:pt x="2277" y="985"/>
                </a:cubicBezTo>
                <a:cubicBezTo>
                  <a:pt x="2277" y="985"/>
                  <a:pt x="2276" y="987"/>
                  <a:pt x="2277" y="987"/>
                </a:cubicBezTo>
                <a:cubicBezTo>
                  <a:pt x="2278" y="990"/>
                  <a:pt x="2279" y="991"/>
                  <a:pt x="2282" y="993"/>
                </a:cubicBezTo>
                <a:close/>
                <a:moveTo>
                  <a:pt x="1353" y="91"/>
                </a:moveTo>
                <a:cubicBezTo>
                  <a:pt x="1352" y="91"/>
                  <a:pt x="1351" y="90"/>
                  <a:pt x="1350" y="90"/>
                </a:cubicBezTo>
                <a:cubicBezTo>
                  <a:pt x="1350" y="90"/>
                  <a:pt x="1349" y="91"/>
                  <a:pt x="1349" y="91"/>
                </a:cubicBezTo>
                <a:cubicBezTo>
                  <a:pt x="1348" y="91"/>
                  <a:pt x="1348" y="92"/>
                  <a:pt x="1348" y="92"/>
                </a:cubicBezTo>
                <a:cubicBezTo>
                  <a:pt x="1347" y="93"/>
                  <a:pt x="1348" y="93"/>
                  <a:pt x="1348" y="93"/>
                </a:cubicBezTo>
                <a:cubicBezTo>
                  <a:pt x="1351" y="93"/>
                  <a:pt x="1353" y="94"/>
                  <a:pt x="1355" y="95"/>
                </a:cubicBezTo>
                <a:cubicBezTo>
                  <a:pt x="1355" y="94"/>
                  <a:pt x="1355" y="94"/>
                  <a:pt x="1355" y="93"/>
                </a:cubicBezTo>
                <a:cubicBezTo>
                  <a:pt x="1354" y="91"/>
                  <a:pt x="1354" y="91"/>
                  <a:pt x="1353" y="91"/>
                </a:cubicBezTo>
                <a:close/>
                <a:moveTo>
                  <a:pt x="1355" y="95"/>
                </a:moveTo>
                <a:cubicBezTo>
                  <a:pt x="1355" y="95"/>
                  <a:pt x="1355" y="95"/>
                  <a:pt x="1355" y="95"/>
                </a:cubicBezTo>
                <a:cubicBezTo>
                  <a:pt x="1355" y="95"/>
                  <a:pt x="1355" y="95"/>
                  <a:pt x="1355" y="95"/>
                </a:cubicBezTo>
                <a:cubicBezTo>
                  <a:pt x="1355" y="95"/>
                  <a:pt x="1355" y="95"/>
                  <a:pt x="1355" y="95"/>
                </a:cubicBezTo>
                <a:cubicBezTo>
                  <a:pt x="1355" y="95"/>
                  <a:pt x="1355" y="95"/>
                  <a:pt x="1355" y="95"/>
                </a:cubicBezTo>
                <a:close/>
                <a:moveTo>
                  <a:pt x="1580" y="118"/>
                </a:moveTo>
                <a:cubicBezTo>
                  <a:pt x="1582" y="118"/>
                  <a:pt x="1584" y="116"/>
                  <a:pt x="1584" y="114"/>
                </a:cubicBezTo>
                <a:cubicBezTo>
                  <a:pt x="1584" y="114"/>
                  <a:pt x="1584" y="113"/>
                  <a:pt x="1583" y="113"/>
                </a:cubicBezTo>
                <a:cubicBezTo>
                  <a:pt x="1583" y="113"/>
                  <a:pt x="1583" y="113"/>
                  <a:pt x="1583" y="113"/>
                </a:cubicBezTo>
                <a:cubicBezTo>
                  <a:pt x="1582" y="113"/>
                  <a:pt x="1580" y="114"/>
                  <a:pt x="1579" y="115"/>
                </a:cubicBezTo>
                <a:cubicBezTo>
                  <a:pt x="1579" y="115"/>
                  <a:pt x="1579" y="116"/>
                  <a:pt x="1579" y="117"/>
                </a:cubicBezTo>
                <a:cubicBezTo>
                  <a:pt x="1579" y="117"/>
                  <a:pt x="1579" y="118"/>
                  <a:pt x="1580" y="118"/>
                </a:cubicBezTo>
                <a:close/>
                <a:moveTo>
                  <a:pt x="1624" y="77"/>
                </a:moveTo>
                <a:cubicBezTo>
                  <a:pt x="1624" y="77"/>
                  <a:pt x="1624" y="77"/>
                  <a:pt x="1624" y="77"/>
                </a:cubicBezTo>
                <a:cubicBezTo>
                  <a:pt x="1624" y="76"/>
                  <a:pt x="1624" y="76"/>
                  <a:pt x="1623" y="75"/>
                </a:cubicBezTo>
                <a:cubicBezTo>
                  <a:pt x="1621" y="75"/>
                  <a:pt x="1619" y="76"/>
                  <a:pt x="1617" y="75"/>
                </a:cubicBezTo>
                <a:cubicBezTo>
                  <a:pt x="1617" y="75"/>
                  <a:pt x="1616" y="75"/>
                  <a:pt x="1616" y="76"/>
                </a:cubicBezTo>
                <a:cubicBezTo>
                  <a:pt x="1616" y="76"/>
                  <a:pt x="1616" y="76"/>
                  <a:pt x="1616" y="76"/>
                </a:cubicBezTo>
                <a:cubicBezTo>
                  <a:pt x="1618" y="79"/>
                  <a:pt x="1621" y="79"/>
                  <a:pt x="1624" y="77"/>
                </a:cubicBezTo>
                <a:close/>
                <a:moveTo>
                  <a:pt x="761" y="1154"/>
                </a:moveTo>
                <a:cubicBezTo>
                  <a:pt x="761" y="1154"/>
                  <a:pt x="761" y="1154"/>
                  <a:pt x="761" y="1154"/>
                </a:cubicBezTo>
                <a:cubicBezTo>
                  <a:pt x="761" y="1154"/>
                  <a:pt x="761" y="1154"/>
                  <a:pt x="761" y="1154"/>
                </a:cubicBezTo>
                <a:cubicBezTo>
                  <a:pt x="761" y="1154"/>
                  <a:pt x="761" y="1154"/>
                  <a:pt x="761" y="1154"/>
                </a:cubicBezTo>
                <a:cubicBezTo>
                  <a:pt x="761" y="1154"/>
                  <a:pt x="761" y="1154"/>
                  <a:pt x="761" y="1154"/>
                </a:cubicBezTo>
                <a:close/>
                <a:moveTo>
                  <a:pt x="755" y="1157"/>
                </a:moveTo>
                <a:cubicBezTo>
                  <a:pt x="755" y="1158"/>
                  <a:pt x="754" y="1159"/>
                  <a:pt x="753" y="1160"/>
                </a:cubicBezTo>
                <a:cubicBezTo>
                  <a:pt x="752" y="1161"/>
                  <a:pt x="752" y="1162"/>
                  <a:pt x="752" y="1162"/>
                </a:cubicBezTo>
                <a:cubicBezTo>
                  <a:pt x="757" y="1162"/>
                  <a:pt x="759" y="1159"/>
                  <a:pt x="761" y="1155"/>
                </a:cubicBezTo>
                <a:cubicBezTo>
                  <a:pt x="761" y="1154"/>
                  <a:pt x="761" y="1154"/>
                  <a:pt x="761" y="1154"/>
                </a:cubicBezTo>
                <a:cubicBezTo>
                  <a:pt x="760" y="1154"/>
                  <a:pt x="759" y="1154"/>
                  <a:pt x="759" y="1155"/>
                </a:cubicBezTo>
                <a:cubicBezTo>
                  <a:pt x="757" y="1156"/>
                  <a:pt x="756" y="1156"/>
                  <a:pt x="755" y="1157"/>
                </a:cubicBezTo>
                <a:close/>
                <a:moveTo>
                  <a:pt x="755" y="1157"/>
                </a:moveTo>
                <a:cubicBezTo>
                  <a:pt x="755" y="1157"/>
                  <a:pt x="756" y="1157"/>
                  <a:pt x="756" y="1157"/>
                </a:cubicBezTo>
                <a:cubicBezTo>
                  <a:pt x="755" y="1157"/>
                  <a:pt x="755" y="1157"/>
                  <a:pt x="755" y="1157"/>
                </a:cubicBezTo>
                <a:cubicBezTo>
                  <a:pt x="755" y="1157"/>
                  <a:pt x="755" y="1157"/>
                  <a:pt x="755" y="1157"/>
                </a:cubicBezTo>
                <a:cubicBezTo>
                  <a:pt x="755" y="1157"/>
                  <a:pt x="755" y="1157"/>
                  <a:pt x="755" y="1157"/>
                </a:cubicBezTo>
                <a:close/>
                <a:moveTo>
                  <a:pt x="922" y="39"/>
                </a:moveTo>
                <a:cubicBezTo>
                  <a:pt x="923" y="39"/>
                  <a:pt x="923" y="39"/>
                  <a:pt x="924" y="39"/>
                </a:cubicBezTo>
                <a:cubicBezTo>
                  <a:pt x="924" y="39"/>
                  <a:pt x="925" y="38"/>
                  <a:pt x="925" y="38"/>
                </a:cubicBezTo>
                <a:cubicBezTo>
                  <a:pt x="926" y="36"/>
                  <a:pt x="925" y="35"/>
                  <a:pt x="924" y="35"/>
                </a:cubicBezTo>
                <a:cubicBezTo>
                  <a:pt x="923" y="34"/>
                  <a:pt x="922" y="35"/>
                  <a:pt x="921" y="36"/>
                </a:cubicBezTo>
                <a:cubicBezTo>
                  <a:pt x="921" y="37"/>
                  <a:pt x="921" y="38"/>
                  <a:pt x="922" y="39"/>
                </a:cubicBezTo>
                <a:close/>
                <a:moveTo>
                  <a:pt x="2020" y="936"/>
                </a:moveTo>
                <a:cubicBezTo>
                  <a:pt x="2021" y="936"/>
                  <a:pt x="2022" y="936"/>
                  <a:pt x="2023" y="936"/>
                </a:cubicBezTo>
                <a:cubicBezTo>
                  <a:pt x="2023" y="936"/>
                  <a:pt x="2024" y="936"/>
                  <a:pt x="2024" y="935"/>
                </a:cubicBezTo>
                <a:cubicBezTo>
                  <a:pt x="2024" y="935"/>
                  <a:pt x="2024" y="935"/>
                  <a:pt x="2023" y="935"/>
                </a:cubicBezTo>
                <a:cubicBezTo>
                  <a:pt x="2021" y="935"/>
                  <a:pt x="2018" y="934"/>
                  <a:pt x="2016" y="934"/>
                </a:cubicBezTo>
                <a:cubicBezTo>
                  <a:pt x="2015" y="934"/>
                  <a:pt x="2015" y="935"/>
                  <a:pt x="2015" y="935"/>
                </a:cubicBezTo>
                <a:cubicBezTo>
                  <a:pt x="2014" y="936"/>
                  <a:pt x="2015" y="936"/>
                  <a:pt x="2015" y="936"/>
                </a:cubicBezTo>
                <a:cubicBezTo>
                  <a:pt x="2017" y="936"/>
                  <a:pt x="2018" y="936"/>
                  <a:pt x="2020" y="936"/>
                </a:cubicBezTo>
                <a:cubicBezTo>
                  <a:pt x="2020" y="936"/>
                  <a:pt x="2020" y="936"/>
                  <a:pt x="2020" y="936"/>
                </a:cubicBezTo>
                <a:close/>
                <a:moveTo>
                  <a:pt x="2275" y="995"/>
                </a:moveTo>
                <a:cubicBezTo>
                  <a:pt x="2275" y="995"/>
                  <a:pt x="2276" y="995"/>
                  <a:pt x="2276" y="994"/>
                </a:cubicBezTo>
                <a:cubicBezTo>
                  <a:pt x="2276" y="994"/>
                  <a:pt x="2276" y="993"/>
                  <a:pt x="2276" y="993"/>
                </a:cubicBezTo>
                <a:cubicBezTo>
                  <a:pt x="2275" y="992"/>
                  <a:pt x="2273" y="991"/>
                  <a:pt x="2271" y="991"/>
                </a:cubicBezTo>
                <a:cubicBezTo>
                  <a:pt x="2271" y="991"/>
                  <a:pt x="2270" y="991"/>
                  <a:pt x="2270" y="992"/>
                </a:cubicBezTo>
                <a:cubicBezTo>
                  <a:pt x="2269" y="992"/>
                  <a:pt x="2270" y="993"/>
                  <a:pt x="2270" y="994"/>
                </a:cubicBezTo>
                <a:cubicBezTo>
                  <a:pt x="2272" y="995"/>
                  <a:pt x="2273" y="995"/>
                  <a:pt x="2275" y="995"/>
                </a:cubicBezTo>
                <a:close/>
                <a:moveTo>
                  <a:pt x="2107" y="528"/>
                </a:moveTo>
                <a:cubicBezTo>
                  <a:pt x="2106" y="528"/>
                  <a:pt x="2106" y="528"/>
                  <a:pt x="2106" y="528"/>
                </a:cubicBezTo>
                <a:cubicBezTo>
                  <a:pt x="2106" y="528"/>
                  <a:pt x="2106" y="528"/>
                  <a:pt x="2106" y="528"/>
                </a:cubicBezTo>
                <a:cubicBezTo>
                  <a:pt x="2106" y="528"/>
                  <a:pt x="2106" y="528"/>
                  <a:pt x="2107" y="528"/>
                </a:cubicBezTo>
                <a:cubicBezTo>
                  <a:pt x="2107" y="528"/>
                  <a:pt x="2107" y="528"/>
                  <a:pt x="2107" y="528"/>
                </a:cubicBezTo>
                <a:close/>
                <a:moveTo>
                  <a:pt x="2110" y="521"/>
                </a:moveTo>
                <a:cubicBezTo>
                  <a:pt x="2110" y="520"/>
                  <a:pt x="2109" y="520"/>
                  <a:pt x="2109" y="520"/>
                </a:cubicBezTo>
                <a:cubicBezTo>
                  <a:pt x="2108" y="521"/>
                  <a:pt x="2108" y="521"/>
                  <a:pt x="2108" y="522"/>
                </a:cubicBezTo>
                <a:cubicBezTo>
                  <a:pt x="2107" y="524"/>
                  <a:pt x="2106" y="526"/>
                  <a:pt x="2107" y="528"/>
                </a:cubicBezTo>
                <a:cubicBezTo>
                  <a:pt x="2109" y="526"/>
                  <a:pt x="2111" y="524"/>
                  <a:pt x="2111" y="521"/>
                </a:cubicBezTo>
                <a:cubicBezTo>
                  <a:pt x="2111" y="521"/>
                  <a:pt x="2111" y="521"/>
                  <a:pt x="2110" y="521"/>
                </a:cubicBezTo>
                <a:close/>
                <a:moveTo>
                  <a:pt x="1337" y="106"/>
                </a:moveTo>
                <a:cubicBezTo>
                  <a:pt x="1337" y="107"/>
                  <a:pt x="1337" y="108"/>
                  <a:pt x="1337" y="108"/>
                </a:cubicBezTo>
                <a:cubicBezTo>
                  <a:pt x="1338" y="109"/>
                  <a:pt x="1341" y="108"/>
                  <a:pt x="1342" y="107"/>
                </a:cubicBezTo>
                <a:cubicBezTo>
                  <a:pt x="1342" y="107"/>
                  <a:pt x="1342" y="107"/>
                  <a:pt x="1342" y="106"/>
                </a:cubicBezTo>
                <a:cubicBezTo>
                  <a:pt x="1341" y="106"/>
                  <a:pt x="1341" y="104"/>
                  <a:pt x="1340" y="104"/>
                </a:cubicBezTo>
                <a:cubicBezTo>
                  <a:pt x="1339" y="103"/>
                  <a:pt x="1338" y="104"/>
                  <a:pt x="1337" y="104"/>
                </a:cubicBezTo>
                <a:cubicBezTo>
                  <a:pt x="1337" y="105"/>
                  <a:pt x="1337" y="106"/>
                  <a:pt x="1337" y="106"/>
                </a:cubicBezTo>
                <a:close/>
                <a:moveTo>
                  <a:pt x="1376" y="100"/>
                </a:moveTo>
                <a:cubicBezTo>
                  <a:pt x="1376" y="101"/>
                  <a:pt x="1377" y="102"/>
                  <a:pt x="1378" y="102"/>
                </a:cubicBezTo>
                <a:cubicBezTo>
                  <a:pt x="1380" y="101"/>
                  <a:pt x="1381" y="100"/>
                  <a:pt x="1381" y="99"/>
                </a:cubicBezTo>
                <a:cubicBezTo>
                  <a:pt x="1381" y="98"/>
                  <a:pt x="1379" y="97"/>
                  <a:pt x="1378" y="97"/>
                </a:cubicBezTo>
                <a:cubicBezTo>
                  <a:pt x="1377" y="97"/>
                  <a:pt x="1376" y="98"/>
                  <a:pt x="1376" y="100"/>
                </a:cubicBezTo>
                <a:close/>
                <a:moveTo>
                  <a:pt x="1820" y="911"/>
                </a:moveTo>
                <a:cubicBezTo>
                  <a:pt x="1820" y="911"/>
                  <a:pt x="1819" y="911"/>
                  <a:pt x="1819" y="911"/>
                </a:cubicBezTo>
                <a:cubicBezTo>
                  <a:pt x="1819" y="911"/>
                  <a:pt x="1818" y="911"/>
                  <a:pt x="1818" y="912"/>
                </a:cubicBezTo>
                <a:cubicBezTo>
                  <a:pt x="1818" y="914"/>
                  <a:pt x="1819" y="915"/>
                  <a:pt x="1821" y="916"/>
                </a:cubicBezTo>
                <a:cubicBezTo>
                  <a:pt x="1821" y="916"/>
                  <a:pt x="1821" y="916"/>
                  <a:pt x="1821" y="916"/>
                </a:cubicBezTo>
                <a:cubicBezTo>
                  <a:pt x="1822" y="916"/>
                  <a:pt x="1822" y="915"/>
                  <a:pt x="1822" y="915"/>
                </a:cubicBezTo>
                <a:cubicBezTo>
                  <a:pt x="1822" y="913"/>
                  <a:pt x="1821" y="912"/>
                  <a:pt x="1820" y="911"/>
                </a:cubicBezTo>
                <a:close/>
                <a:moveTo>
                  <a:pt x="1349" y="101"/>
                </a:moveTo>
                <a:cubicBezTo>
                  <a:pt x="1351" y="100"/>
                  <a:pt x="1353" y="99"/>
                  <a:pt x="1354" y="97"/>
                </a:cubicBezTo>
                <a:cubicBezTo>
                  <a:pt x="1352" y="97"/>
                  <a:pt x="1351" y="97"/>
                  <a:pt x="1349" y="97"/>
                </a:cubicBezTo>
                <a:cubicBezTo>
                  <a:pt x="1348" y="97"/>
                  <a:pt x="1347" y="98"/>
                  <a:pt x="1347" y="100"/>
                </a:cubicBezTo>
                <a:cubicBezTo>
                  <a:pt x="1347" y="100"/>
                  <a:pt x="1347" y="101"/>
                  <a:pt x="1348" y="101"/>
                </a:cubicBezTo>
                <a:cubicBezTo>
                  <a:pt x="1348" y="101"/>
                  <a:pt x="1349" y="101"/>
                  <a:pt x="1349" y="101"/>
                </a:cubicBezTo>
                <a:close/>
                <a:moveTo>
                  <a:pt x="188" y="316"/>
                </a:moveTo>
                <a:cubicBezTo>
                  <a:pt x="188" y="316"/>
                  <a:pt x="188" y="316"/>
                  <a:pt x="188" y="316"/>
                </a:cubicBezTo>
                <a:cubicBezTo>
                  <a:pt x="188" y="316"/>
                  <a:pt x="188" y="316"/>
                  <a:pt x="188" y="316"/>
                </a:cubicBezTo>
                <a:cubicBezTo>
                  <a:pt x="188" y="316"/>
                  <a:pt x="188" y="316"/>
                  <a:pt x="188" y="316"/>
                </a:cubicBezTo>
                <a:cubicBezTo>
                  <a:pt x="188" y="316"/>
                  <a:pt x="188" y="316"/>
                  <a:pt x="188" y="316"/>
                </a:cubicBezTo>
                <a:close/>
                <a:moveTo>
                  <a:pt x="2129" y="503"/>
                </a:moveTo>
                <a:cubicBezTo>
                  <a:pt x="2132" y="502"/>
                  <a:pt x="2133" y="500"/>
                  <a:pt x="2132" y="497"/>
                </a:cubicBezTo>
                <a:cubicBezTo>
                  <a:pt x="2132" y="497"/>
                  <a:pt x="2132" y="497"/>
                  <a:pt x="2132" y="497"/>
                </a:cubicBezTo>
                <a:cubicBezTo>
                  <a:pt x="2132" y="497"/>
                  <a:pt x="2131" y="497"/>
                  <a:pt x="2131" y="497"/>
                </a:cubicBezTo>
                <a:cubicBezTo>
                  <a:pt x="2130" y="498"/>
                  <a:pt x="2129" y="500"/>
                  <a:pt x="2128" y="502"/>
                </a:cubicBezTo>
                <a:cubicBezTo>
                  <a:pt x="2128" y="502"/>
                  <a:pt x="2128" y="502"/>
                  <a:pt x="2129" y="503"/>
                </a:cubicBezTo>
                <a:cubicBezTo>
                  <a:pt x="2129" y="503"/>
                  <a:pt x="2129" y="503"/>
                  <a:pt x="2129" y="503"/>
                </a:cubicBezTo>
                <a:close/>
                <a:moveTo>
                  <a:pt x="1067" y="446"/>
                </a:moveTo>
                <a:cubicBezTo>
                  <a:pt x="1067" y="446"/>
                  <a:pt x="1067" y="446"/>
                  <a:pt x="1067" y="446"/>
                </a:cubicBezTo>
                <a:cubicBezTo>
                  <a:pt x="1067" y="446"/>
                  <a:pt x="1067" y="446"/>
                  <a:pt x="1067" y="446"/>
                </a:cubicBezTo>
                <a:cubicBezTo>
                  <a:pt x="1067" y="446"/>
                  <a:pt x="1067" y="446"/>
                  <a:pt x="1067" y="446"/>
                </a:cubicBezTo>
                <a:cubicBezTo>
                  <a:pt x="1067" y="446"/>
                  <a:pt x="1067" y="446"/>
                  <a:pt x="1067" y="446"/>
                </a:cubicBezTo>
                <a:close/>
                <a:moveTo>
                  <a:pt x="1072" y="441"/>
                </a:moveTo>
                <a:cubicBezTo>
                  <a:pt x="1072" y="440"/>
                  <a:pt x="1072" y="440"/>
                  <a:pt x="1071" y="440"/>
                </a:cubicBezTo>
                <a:cubicBezTo>
                  <a:pt x="1071" y="439"/>
                  <a:pt x="1071" y="439"/>
                  <a:pt x="1071" y="439"/>
                </a:cubicBezTo>
                <a:cubicBezTo>
                  <a:pt x="1069" y="440"/>
                  <a:pt x="1068" y="441"/>
                  <a:pt x="1068" y="442"/>
                </a:cubicBezTo>
                <a:cubicBezTo>
                  <a:pt x="1067" y="443"/>
                  <a:pt x="1067" y="444"/>
                  <a:pt x="1067" y="446"/>
                </a:cubicBezTo>
                <a:cubicBezTo>
                  <a:pt x="1068" y="445"/>
                  <a:pt x="1068" y="445"/>
                  <a:pt x="1069" y="445"/>
                </a:cubicBezTo>
                <a:cubicBezTo>
                  <a:pt x="1071" y="444"/>
                  <a:pt x="1071" y="443"/>
                  <a:pt x="1072" y="441"/>
                </a:cubicBezTo>
                <a:close/>
                <a:moveTo>
                  <a:pt x="1894" y="941"/>
                </a:moveTo>
                <a:cubicBezTo>
                  <a:pt x="1893" y="941"/>
                  <a:pt x="1893" y="941"/>
                  <a:pt x="1893" y="941"/>
                </a:cubicBezTo>
                <a:cubicBezTo>
                  <a:pt x="1893" y="942"/>
                  <a:pt x="1892" y="943"/>
                  <a:pt x="1893" y="944"/>
                </a:cubicBezTo>
                <a:cubicBezTo>
                  <a:pt x="1893" y="945"/>
                  <a:pt x="1894" y="945"/>
                  <a:pt x="1896" y="945"/>
                </a:cubicBezTo>
                <a:cubicBezTo>
                  <a:pt x="1896" y="945"/>
                  <a:pt x="1897" y="944"/>
                  <a:pt x="1898" y="944"/>
                </a:cubicBezTo>
                <a:cubicBezTo>
                  <a:pt x="1898" y="944"/>
                  <a:pt x="1898" y="943"/>
                  <a:pt x="1898" y="943"/>
                </a:cubicBezTo>
                <a:cubicBezTo>
                  <a:pt x="1897" y="941"/>
                  <a:pt x="1895" y="940"/>
                  <a:pt x="1894" y="941"/>
                </a:cubicBezTo>
                <a:close/>
                <a:moveTo>
                  <a:pt x="2268" y="983"/>
                </a:moveTo>
                <a:cubicBezTo>
                  <a:pt x="2268" y="983"/>
                  <a:pt x="2269" y="983"/>
                  <a:pt x="2269" y="983"/>
                </a:cubicBezTo>
                <a:cubicBezTo>
                  <a:pt x="2269" y="982"/>
                  <a:pt x="2269" y="982"/>
                  <a:pt x="2269" y="981"/>
                </a:cubicBezTo>
                <a:cubicBezTo>
                  <a:pt x="2268" y="979"/>
                  <a:pt x="2266" y="978"/>
                  <a:pt x="2264" y="978"/>
                </a:cubicBezTo>
                <a:cubicBezTo>
                  <a:pt x="2264" y="978"/>
                  <a:pt x="2263" y="978"/>
                  <a:pt x="2263" y="978"/>
                </a:cubicBezTo>
                <a:cubicBezTo>
                  <a:pt x="2263" y="979"/>
                  <a:pt x="2263" y="979"/>
                  <a:pt x="2263" y="979"/>
                </a:cubicBezTo>
                <a:cubicBezTo>
                  <a:pt x="2264" y="981"/>
                  <a:pt x="2266" y="982"/>
                  <a:pt x="2268" y="983"/>
                </a:cubicBezTo>
                <a:close/>
                <a:moveTo>
                  <a:pt x="538" y="247"/>
                </a:moveTo>
                <a:cubicBezTo>
                  <a:pt x="537" y="248"/>
                  <a:pt x="536" y="248"/>
                  <a:pt x="535" y="249"/>
                </a:cubicBezTo>
                <a:cubicBezTo>
                  <a:pt x="534" y="250"/>
                  <a:pt x="534" y="251"/>
                  <a:pt x="534" y="252"/>
                </a:cubicBezTo>
                <a:cubicBezTo>
                  <a:pt x="535" y="253"/>
                  <a:pt x="535" y="253"/>
                  <a:pt x="536" y="253"/>
                </a:cubicBezTo>
                <a:cubicBezTo>
                  <a:pt x="537" y="252"/>
                  <a:pt x="539" y="250"/>
                  <a:pt x="539" y="248"/>
                </a:cubicBezTo>
                <a:cubicBezTo>
                  <a:pt x="539" y="248"/>
                  <a:pt x="539" y="248"/>
                  <a:pt x="539" y="248"/>
                </a:cubicBezTo>
                <a:cubicBezTo>
                  <a:pt x="539" y="247"/>
                  <a:pt x="538" y="247"/>
                  <a:pt x="538" y="247"/>
                </a:cubicBezTo>
                <a:close/>
                <a:moveTo>
                  <a:pt x="1830" y="930"/>
                </a:moveTo>
                <a:cubicBezTo>
                  <a:pt x="1830" y="929"/>
                  <a:pt x="1829" y="930"/>
                  <a:pt x="1829" y="930"/>
                </a:cubicBezTo>
                <a:cubicBezTo>
                  <a:pt x="1828" y="930"/>
                  <a:pt x="1828" y="931"/>
                  <a:pt x="1828" y="931"/>
                </a:cubicBezTo>
                <a:cubicBezTo>
                  <a:pt x="1829" y="933"/>
                  <a:pt x="1829" y="934"/>
                  <a:pt x="1831" y="934"/>
                </a:cubicBezTo>
                <a:cubicBezTo>
                  <a:pt x="1831" y="934"/>
                  <a:pt x="1831" y="934"/>
                  <a:pt x="1832" y="934"/>
                </a:cubicBezTo>
                <a:cubicBezTo>
                  <a:pt x="1832" y="934"/>
                  <a:pt x="1832" y="933"/>
                  <a:pt x="1832" y="933"/>
                </a:cubicBezTo>
                <a:cubicBezTo>
                  <a:pt x="1832" y="931"/>
                  <a:pt x="1831" y="930"/>
                  <a:pt x="1830" y="930"/>
                </a:cubicBezTo>
                <a:close/>
                <a:moveTo>
                  <a:pt x="690" y="393"/>
                </a:moveTo>
                <a:cubicBezTo>
                  <a:pt x="689" y="393"/>
                  <a:pt x="688" y="394"/>
                  <a:pt x="688" y="394"/>
                </a:cubicBezTo>
                <a:cubicBezTo>
                  <a:pt x="688" y="395"/>
                  <a:pt x="688" y="395"/>
                  <a:pt x="688" y="395"/>
                </a:cubicBezTo>
                <a:cubicBezTo>
                  <a:pt x="688" y="396"/>
                  <a:pt x="689" y="396"/>
                  <a:pt x="689" y="396"/>
                </a:cubicBezTo>
                <a:cubicBezTo>
                  <a:pt x="690" y="396"/>
                  <a:pt x="691" y="395"/>
                  <a:pt x="691" y="395"/>
                </a:cubicBezTo>
                <a:cubicBezTo>
                  <a:pt x="692" y="394"/>
                  <a:pt x="692" y="394"/>
                  <a:pt x="692" y="393"/>
                </a:cubicBezTo>
                <a:cubicBezTo>
                  <a:pt x="691" y="392"/>
                  <a:pt x="690" y="392"/>
                  <a:pt x="690" y="393"/>
                </a:cubicBezTo>
                <a:close/>
                <a:moveTo>
                  <a:pt x="2281" y="1000"/>
                </a:moveTo>
                <a:cubicBezTo>
                  <a:pt x="2281" y="1000"/>
                  <a:pt x="2281" y="1000"/>
                  <a:pt x="2281" y="1001"/>
                </a:cubicBezTo>
                <a:cubicBezTo>
                  <a:pt x="2282" y="1002"/>
                  <a:pt x="2283" y="1003"/>
                  <a:pt x="2284" y="1003"/>
                </a:cubicBezTo>
                <a:cubicBezTo>
                  <a:pt x="2285" y="1003"/>
                  <a:pt x="2286" y="1002"/>
                  <a:pt x="2286" y="1002"/>
                </a:cubicBezTo>
                <a:cubicBezTo>
                  <a:pt x="2286" y="1002"/>
                  <a:pt x="2286" y="1001"/>
                  <a:pt x="2286" y="1001"/>
                </a:cubicBezTo>
                <a:cubicBezTo>
                  <a:pt x="2285" y="1000"/>
                  <a:pt x="2284" y="999"/>
                  <a:pt x="2282" y="999"/>
                </a:cubicBezTo>
                <a:cubicBezTo>
                  <a:pt x="2282" y="999"/>
                  <a:pt x="2281" y="999"/>
                  <a:pt x="2281" y="1000"/>
                </a:cubicBezTo>
                <a:close/>
                <a:moveTo>
                  <a:pt x="608" y="112"/>
                </a:moveTo>
                <a:cubicBezTo>
                  <a:pt x="608" y="112"/>
                  <a:pt x="608" y="111"/>
                  <a:pt x="607" y="111"/>
                </a:cubicBezTo>
                <a:cubicBezTo>
                  <a:pt x="606" y="111"/>
                  <a:pt x="604" y="111"/>
                  <a:pt x="603" y="112"/>
                </a:cubicBezTo>
                <a:cubicBezTo>
                  <a:pt x="602" y="112"/>
                  <a:pt x="602" y="113"/>
                  <a:pt x="603" y="113"/>
                </a:cubicBezTo>
                <a:cubicBezTo>
                  <a:pt x="603" y="114"/>
                  <a:pt x="604" y="114"/>
                  <a:pt x="605" y="115"/>
                </a:cubicBezTo>
                <a:cubicBezTo>
                  <a:pt x="606" y="114"/>
                  <a:pt x="607" y="113"/>
                  <a:pt x="608" y="113"/>
                </a:cubicBezTo>
                <a:cubicBezTo>
                  <a:pt x="608" y="112"/>
                  <a:pt x="608" y="112"/>
                  <a:pt x="608" y="112"/>
                </a:cubicBezTo>
                <a:close/>
                <a:moveTo>
                  <a:pt x="605" y="115"/>
                </a:moveTo>
                <a:cubicBezTo>
                  <a:pt x="605" y="115"/>
                  <a:pt x="604" y="115"/>
                  <a:pt x="604" y="115"/>
                </a:cubicBezTo>
                <a:cubicBezTo>
                  <a:pt x="604" y="115"/>
                  <a:pt x="605" y="115"/>
                  <a:pt x="605" y="115"/>
                </a:cubicBezTo>
                <a:cubicBezTo>
                  <a:pt x="605" y="115"/>
                  <a:pt x="605" y="115"/>
                  <a:pt x="605" y="115"/>
                </a:cubicBezTo>
                <a:cubicBezTo>
                  <a:pt x="605" y="115"/>
                  <a:pt x="605" y="115"/>
                  <a:pt x="605" y="115"/>
                </a:cubicBezTo>
                <a:close/>
                <a:moveTo>
                  <a:pt x="615" y="310"/>
                </a:moveTo>
                <a:cubicBezTo>
                  <a:pt x="614" y="310"/>
                  <a:pt x="614" y="311"/>
                  <a:pt x="614" y="311"/>
                </a:cubicBezTo>
                <a:cubicBezTo>
                  <a:pt x="614" y="312"/>
                  <a:pt x="614" y="312"/>
                  <a:pt x="614" y="313"/>
                </a:cubicBezTo>
                <a:cubicBezTo>
                  <a:pt x="614" y="314"/>
                  <a:pt x="615" y="314"/>
                  <a:pt x="616" y="315"/>
                </a:cubicBezTo>
                <a:cubicBezTo>
                  <a:pt x="616" y="315"/>
                  <a:pt x="617" y="315"/>
                  <a:pt x="617" y="315"/>
                </a:cubicBezTo>
                <a:cubicBezTo>
                  <a:pt x="617" y="315"/>
                  <a:pt x="618" y="315"/>
                  <a:pt x="617" y="314"/>
                </a:cubicBezTo>
                <a:cubicBezTo>
                  <a:pt x="617" y="312"/>
                  <a:pt x="616" y="311"/>
                  <a:pt x="615" y="310"/>
                </a:cubicBezTo>
                <a:close/>
                <a:moveTo>
                  <a:pt x="713" y="380"/>
                </a:moveTo>
                <a:cubicBezTo>
                  <a:pt x="712" y="380"/>
                  <a:pt x="712" y="380"/>
                  <a:pt x="712" y="380"/>
                </a:cubicBezTo>
                <a:cubicBezTo>
                  <a:pt x="711" y="381"/>
                  <a:pt x="710" y="381"/>
                  <a:pt x="710" y="382"/>
                </a:cubicBezTo>
                <a:cubicBezTo>
                  <a:pt x="710" y="383"/>
                  <a:pt x="711" y="384"/>
                  <a:pt x="711" y="384"/>
                </a:cubicBezTo>
                <a:cubicBezTo>
                  <a:pt x="711" y="385"/>
                  <a:pt x="712" y="385"/>
                  <a:pt x="712" y="385"/>
                </a:cubicBezTo>
                <a:cubicBezTo>
                  <a:pt x="713" y="384"/>
                  <a:pt x="713" y="384"/>
                  <a:pt x="714" y="383"/>
                </a:cubicBezTo>
                <a:cubicBezTo>
                  <a:pt x="714" y="382"/>
                  <a:pt x="714" y="381"/>
                  <a:pt x="713" y="380"/>
                </a:cubicBezTo>
                <a:cubicBezTo>
                  <a:pt x="713" y="380"/>
                  <a:pt x="713" y="380"/>
                  <a:pt x="713" y="380"/>
                </a:cubicBezTo>
                <a:close/>
                <a:moveTo>
                  <a:pt x="2219" y="947"/>
                </a:moveTo>
                <a:cubicBezTo>
                  <a:pt x="2219" y="950"/>
                  <a:pt x="2220" y="952"/>
                  <a:pt x="2221" y="955"/>
                </a:cubicBezTo>
                <a:cubicBezTo>
                  <a:pt x="2221" y="955"/>
                  <a:pt x="2221" y="955"/>
                  <a:pt x="2222" y="955"/>
                </a:cubicBezTo>
                <a:cubicBezTo>
                  <a:pt x="2222" y="955"/>
                  <a:pt x="2223" y="954"/>
                  <a:pt x="2223" y="953"/>
                </a:cubicBezTo>
                <a:cubicBezTo>
                  <a:pt x="2223" y="951"/>
                  <a:pt x="2221" y="948"/>
                  <a:pt x="2219" y="947"/>
                </a:cubicBezTo>
                <a:close/>
                <a:moveTo>
                  <a:pt x="1356" y="57"/>
                </a:moveTo>
                <a:cubicBezTo>
                  <a:pt x="1357" y="57"/>
                  <a:pt x="1357" y="57"/>
                  <a:pt x="1358" y="57"/>
                </a:cubicBezTo>
                <a:cubicBezTo>
                  <a:pt x="1359" y="57"/>
                  <a:pt x="1360" y="55"/>
                  <a:pt x="1359" y="54"/>
                </a:cubicBezTo>
                <a:cubicBezTo>
                  <a:pt x="1359" y="54"/>
                  <a:pt x="1358" y="53"/>
                  <a:pt x="1357" y="53"/>
                </a:cubicBezTo>
                <a:cubicBezTo>
                  <a:pt x="1356" y="53"/>
                  <a:pt x="1355" y="54"/>
                  <a:pt x="1355" y="55"/>
                </a:cubicBezTo>
                <a:cubicBezTo>
                  <a:pt x="1355" y="56"/>
                  <a:pt x="1356" y="56"/>
                  <a:pt x="1356" y="57"/>
                </a:cubicBezTo>
                <a:close/>
                <a:moveTo>
                  <a:pt x="1378" y="56"/>
                </a:moveTo>
                <a:cubicBezTo>
                  <a:pt x="1380" y="56"/>
                  <a:pt x="1380" y="55"/>
                  <a:pt x="1380" y="55"/>
                </a:cubicBezTo>
                <a:cubicBezTo>
                  <a:pt x="1380" y="54"/>
                  <a:pt x="1379" y="54"/>
                  <a:pt x="1378" y="54"/>
                </a:cubicBezTo>
                <a:cubicBezTo>
                  <a:pt x="1377" y="54"/>
                  <a:pt x="1376" y="55"/>
                  <a:pt x="1377" y="55"/>
                </a:cubicBezTo>
                <a:cubicBezTo>
                  <a:pt x="1377" y="56"/>
                  <a:pt x="1378" y="56"/>
                  <a:pt x="1378" y="56"/>
                </a:cubicBezTo>
                <a:close/>
                <a:moveTo>
                  <a:pt x="540" y="89"/>
                </a:moveTo>
                <a:cubicBezTo>
                  <a:pt x="540" y="90"/>
                  <a:pt x="541" y="90"/>
                  <a:pt x="541" y="91"/>
                </a:cubicBezTo>
                <a:cubicBezTo>
                  <a:pt x="541" y="92"/>
                  <a:pt x="542" y="92"/>
                  <a:pt x="543" y="92"/>
                </a:cubicBezTo>
                <a:cubicBezTo>
                  <a:pt x="544" y="92"/>
                  <a:pt x="545" y="91"/>
                  <a:pt x="545" y="90"/>
                </a:cubicBezTo>
                <a:cubicBezTo>
                  <a:pt x="544" y="90"/>
                  <a:pt x="544" y="89"/>
                  <a:pt x="544" y="89"/>
                </a:cubicBezTo>
                <a:cubicBezTo>
                  <a:pt x="543" y="89"/>
                  <a:pt x="542" y="88"/>
                  <a:pt x="542" y="88"/>
                </a:cubicBezTo>
                <a:cubicBezTo>
                  <a:pt x="541" y="88"/>
                  <a:pt x="540" y="89"/>
                  <a:pt x="540" y="89"/>
                </a:cubicBezTo>
                <a:close/>
                <a:moveTo>
                  <a:pt x="1872" y="914"/>
                </a:moveTo>
                <a:cubicBezTo>
                  <a:pt x="1872" y="914"/>
                  <a:pt x="1872" y="914"/>
                  <a:pt x="1872" y="913"/>
                </a:cubicBezTo>
                <a:cubicBezTo>
                  <a:pt x="1872" y="913"/>
                  <a:pt x="1872" y="912"/>
                  <a:pt x="1871" y="912"/>
                </a:cubicBezTo>
                <a:cubicBezTo>
                  <a:pt x="1871" y="912"/>
                  <a:pt x="1870" y="912"/>
                  <a:pt x="1869" y="912"/>
                </a:cubicBezTo>
                <a:cubicBezTo>
                  <a:pt x="1868" y="912"/>
                  <a:pt x="1868" y="912"/>
                  <a:pt x="1867" y="912"/>
                </a:cubicBezTo>
                <a:cubicBezTo>
                  <a:pt x="1868" y="913"/>
                  <a:pt x="1869" y="914"/>
                  <a:pt x="1871" y="915"/>
                </a:cubicBezTo>
                <a:cubicBezTo>
                  <a:pt x="1871" y="915"/>
                  <a:pt x="1872" y="914"/>
                  <a:pt x="1872" y="914"/>
                </a:cubicBezTo>
                <a:close/>
                <a:moveTo>
                  <a:pt x="2060" y="922"/>
                </a:moveTo>
                <a:cubicBezTo>
                  <a:pt x="2060" y="922"/>
                  <a:pt x="2060" y="923"/>
                  <a:pt x="2060" y="923"/>
                </a:cubicBezTo>
                <a:cubicBezTo>
                  <a:pt x="2060" y="923"/>
                  <a:pt x="2061" y="924"/>
                  <a:pt x="2061" y="924"/>
                </a:cubicBezTo>
                <a:cubicBezTo>
                  <a:pt x="2062" y="924"/>
                  <a:pt x="2063" y="924"/>
                  <a:pt x="2064" y="924"/>
                </a:cubicBezTo>
                <a:cubicBezTo>
                  <a:pt x="2064" y="924"/>
                  <a:pt x="2065" y="923"/>
                  <a:pt x="2065" y="923"/>
                </a:cubicBezTo>
                <a:cubicBezTo>
                  <a:pt x="2065" y="923"/>
                  <a:pt x="2065" y="923"/>
                  <a:pt x="2065" y="922"/>
                </a:cubicBezTo>
                <a:cubicBezTo>
                  <a:pt x="2063" y="921"/>
                  <a:pt x="2062" y="921"/>
                  <a:pt x="2060" y="922"/>
                </a:cubicBezTo>
                <a:close/>
                <a:moveTo>
                  <a:pt x="1528" y="166"/>
                </a:moveTo>
                <a:cubicBezTo>
                  <a:pt x="1529" y="166"/>
                  <a:pt x="1530" y="166"/>
                  <a:pt x="1530" y="164"/>
                </a:cubicBezTo>
                <a:cubicBezTo>
                  <a:pt x="1530" y="164"/>
                  <a:pt x="1529" y="163"/>
                  <a:pt x="1529" y="163"/>
                </a:cubicBezTo>
                <a:cubicBezTo>
                  <a:pt x="1528" y="162"/>
                  <a:pt x="1527" y="163"/>
                  <a:pt x="1527" y="164"/>
                </a:cubicBezTo>
                <a:cubicBezTo>
                  <a:pt x="1527" y="165"/>
                  <a:pt x="1527" y="166"/>
                  <a:pt x="1528" y="166"/>
                </a:cubicBezTo>
                <a:close/>
                <a:moveTo>
                  <a:pt x="615" y="143"/>
                </a:moveTo>
                <a:cubicBezTo>
                  <a:pt x="616" y="143"/>
                  <a:pt x="616" y="143"/>
                  <a:pt x="617" y="142"/>
                </a:cubicBezTo>
                <a:cubicBezTo>
                  <a:pt x="615" y="141"/>
                  <a:pt x="613" y="141"/>
                  <a:pt x="610" y="141"/>
                </a:cubicBezTo>
                <a:cubicBezTo>
                  <a:pt x="611" y="144"/>
                  <a:pt x="611" y="144"/>
                  <a:pt x="615" y="143"/>
                </a:cubicBezTo>
                <a:close/>
                <a:moveTo>
                  <a:pt x="610" y="141"/>
                </a:moveTo>
                <a:cubicBezTo>
                  <a:pt x="610" y="141"/>
                  <a:pt x="610" y="141"/>
                  <a:pt x="610" y="141"/>
                </a:cubicBezTo>
                <a:cubicBezTo>
                  <a:pt x="610" y="141"/>
                  <a:pt x="610" y="141"/>
                  <a:pt x="610" y="141"/>
                </a:cubicBezTo>
                <a:cubicBezTo>
                  <a:pt x="610" y="141"/>
                  <a:pt x="610" y="141"/>
                  <a:pt x="610" y="141"/>
                </a:cubicBezTo>
                <a:cubicBezTo>
                  <a:pt x="610" y="141"/>
                  <a:pt x="610" y="141"/>
                  <a:pt x="610" y="141"/>
                </a:cubicBezTo>
                <a:close/>
                <a:moveTo>
                  <a:pt x="2011" y="844"/>
                </a:moveTo>
                <a:cubicBezTo>
                  <a:pt x="2010" y="844"/>
                  <a:pt x="2009" y="845"/>
                  <a:pt x="2008" y="845"/>
                </a:cubicBezTo>
                <a:cubicBezTo>
                  <a:pt x="2010" y="848"/>
                  <a:pt x="2011" y="848"/>
                  <a:pt x="2012" y="847"/>
                </a:cubicBezTo>
                <a:cubicBezTo>
                  <a:pt x="2013" y="847"/>
                  <a:pt x="2014" y="845"/>
                  <a:pt x="2013" y="845"/>
                </a:cubicBezTo>
                <a:cubicBezTo>
                  <a:pt x="2013" y="844"/>
                  <a:pt x="2012" y="844"/>
                  <a:pt x="2011" y="844"/>
                </a:cubicBezTo>
                <a:close/>
                <a:moveTo>
                  <a:pt x="2010" y="839"/>
                </a:moveTo>
                <a:cubicBezTo>
                  <a:pt x="2010" y="839"/>
                  <a:pt x="2010" y="839"/>
                  <a:pt x="2010" y="838"/>
                </a:cubicBezTo>
                <a:cubicBezTo>
                  <a:pt x="2009" y="838"/>
                  <a:pt x="2009" y="838"/>
                  <a:pt x="2008" y="838"/>
                </a:cubicBezTo>
                <a:cubicBezTo>
                  <a:pt x="2008" y="839"/>
                  <a:pt x="2007" y="840"/>
                  <a:pt x="2007" y="840"/>
                </a:cubicBezTo>
                <a:cubicBezTo>
                  <a:pt x="2007" y="842"/>
                  <a:pt x="2007" y="844"/>
                  <a:pt x="2007" y="845"/>
                </a:cubicBezTo>
                <a:cubicBezTo>
                  <a:pt x="2007" y="845"/>
                  <a:pt x="2008" y="845"/>
                  <a:pt x="2008" y="845"/>
                </a:cubicBezTo>
                <a:cubicBezTo>
                  <a:pt x="2009" y="844"/>
                  <a:pt x="2009" y="843"/>
                  <a:pt x="2010" y="842"/>
                </a:cubicBezTo>
                <a:cubicBezTo>
                  <a:pt x="2010" y="841"/>
                  <a:pt x="2010" y="840"/>
                  <a:pt x="2010" y="839"/>
                </a:cubicBezTo>
                <a:close/>
                <a:moveTo>
                  <a:pt x="2007" y="840"/>
                </a:moveTo>
                <a:cubicBezTo>
                  <a:pt x="2007" y="840"/>
                  <a:pt x="2007" y="840"/>
                  <a:pt x="2007" y="840"/>
                </a:cubicBezTo>
                <a:cubicBezTo>
                  <a:pt x="2007" y="840"/>
                  <a:pt x="2006" y="840"/>
                  <a:pt x="2006" y="840"/>
                </a:cubicBezTo>
                <a:cubicBezTo>
                  <a:pt x="2006" y="840"/>
                  <a:pt x="2006" y="840"/>
                  <a:pt x="2006" y="840"/>
                </a:cubicBezTo>
                <a:cubicBezTo>
                  <a:pt x="2006" y="840"/>
                  <a:pt x="2007" y="840"/>
                  <a:pt x="2007" y="840"/>
                </a:cubicBezTo>
                <a:close/>
                <a:moveTo>
                  <a:pt x="2008" y="845"/>
                </a:moveTo>
                <a:cubicBezTo>
                  <a:pt x="2008" y="845"/>
                  <a:pt x="2008" y="845"/>
                  <a:pt x="2008" y="845"/>
                </a:cubicBezTo>
                <a:cubicBezTo>
                  <a:pt x="2008" y="845"/>
                  <a:pt x="2008" y="845"/>
                  <a:pt x="2008" y="845"/>
                </a:cubicBezTo>
                <a:cubicBezTo>
                  <a:pt x="2008" y="845"/>
                  <a:pt x="2008" y="845"/>
                  <a:pt x="2008" y="845"/>
                </a:cubicBezTo>
                <a:cubicBezTo>
                  <a:pt x="2008" y="845"/>
                  <a:pt x="2008" y="845"/>
                  <a:pt x="2008" y="845"/>
                </a:cubicBezTo>
                <a:close/>
                <a:moveTo>
                  <a:pt x="678" y="810"/>
                </a:moveTo>
                <a:cubicBezTo>
                  <a:pt x="678" y="810"/>
                  <a:pt x="677" y="809"/>
                  <a:pt x="677" y="810"/>
                </a:cubicBezTo>
                <a:cubicBezTo>
                  <a:pt x="676" y="810"/>
                  <a:pt x="676" y="811"/>
                  <a:pt x="676" y="811"/>
                </a:cubicBezTo>
                <a:cubicBezTo>
                  <a:pt x="677" y="812"/>
                  <a:pt x="677" y="812"/>
                  <a:pt x="678" y="813"/>
                </a:cubicBezTo>
                <a:cubicBezTo>
                  <a:pt x="678" y="813"/>
                  <a:pt x="679" y="812"/>
                  <a:pt x="679" y="812"/>
                </a:cubicBezTo>
                <a:cubicBezTo>
                  <a:pt x="679" y="811"/>
                  <a:pt x="679" y="811"/>
                  <a:pt x="678" y="810"/>
                </a:cubicBezTo>
                <a:close/>
                <a:moveTo>
                  <a:pt x="677" y="798"/>
                </a:moveTo>
                <a:cubicBezTo>
                  <a:pt x="677" y="798"/>
                  <a:pt x="676" y="797"/>
                  <a:pt x="676" y="797"/>
                </a:cubicBezTo>
                <a:cubicBezTo>
                  <a:pt x="675" y="797"/>
                  <a:pt x="674" y="798"/>
                  <a:pt x="673" y="799"/>
                </a:cubicBezTo>
                <a:cubicBezTo>
                  <a:pt x="673" y="799"/>
                  <a:pt x="674" y="800"/>
                  <a:pt x="674" y="800"/>
                </a:cubicBezTo>
                <a:cubicBezTo>
                  <a:pt x="675" y="801"/>
                  <a:pt x="677" y="799"/>
                  <a:pt x="677" y="798"/>
                </a:cubicBezTo>
                <a:close/>
                <a:moveTo>
                  <a:pt x="644" y="347"/>
                </a:moveTo>
                <a:cubicBezTo>
                  <a:pt x="644" y="348"/>
                  <a:pt x="644" y="348"/>
                  <a:pt x="644" y="349"/>
                </a:cubicBezTo>
                <a:cubicBezTo>
                  <a:pt x="644" y="350"/>
                  <a:pt x="645" y="351"/>
                  <a:pt x="646" y="351"/>
                </a:cubicBezTo>
                <a:cubicBezTo>
                  <a:pt x="647" y="351"/>
                  <a:pt x="647" y="351"/>
                  <a:pt x="648" y="350"/>
                </a:cubicBezTo>
                <a:cubicBezTo>
                  <a:pt x="648" y="350"/>
                  <a:pt x="648" y="349"/>
                  <a:pt x="648" y="349"/>
                </a:cubicBezTo>
                <a:cubicBezTo>
                  <a:pt x="647" y="348"/>
                  <a:pt x="646" y="347"/>
                  <a:pt x="644" y="347"/>
                </a:cubicBezTo>
                <a:close/>
                <a:moveTo>
                  <a:pt x="562" y="731"/>
                </a:moveTo>
                <a:cubicBezTo>
                  <a:pt x="561" y="731"/>
                  <a:pt x="560" y="732"/>
                  <a:pt x="560" y="733"/>
                </a:cubicBezTo>
                <a:cubicBezTo>
                  <a:pt x="560" y="734"/>
                  <a:pt x="561" y="735"/>
                  <a:pt x="562" y="735"/>
                </a:cubicBezTo>
                <a:cubicBezTo>
                  <a:pt x="562" y="735"/>
                  <a:pt x="563" y="734"/>
                  <a:pt x="563" y="733"/>
                </a:cubicBezTo>
                <a:cubicBezTo>
                  <a:pt x="563" y="732"/>
                  <a:pt x="562" y="731"/>
                  <a:pt x="562" y="731"/>
                </a:cubicBezTo>
                <a:close/>
                <a:moveTo>
                  <a:pt x="569" y="721"/>
                </a:moveTo>
                <a:cubicBezTo>
                  <a:pt x="571" y="720"/>
                  <a:pt x="570" y="717"/>
                  <a:pt x="569" y="716"/>
                </a:cubicBezTo>
                <a:cubicBezTo>
                  <a:pt x="568" y="716"/>
                  <a:pt x="568" y="716"/>
                  <a:pt x="568" y="717"/>
                </a:cubicBezTo>
                <a:cubicBezTo>
                  <a:pt x="567" y="718"/>
                  <a:pt x="568" y="720"/>
                  <a:pt x="569" y="721"/>
                </a:cubicBezTo>
                <a:cubicBezTo>
                  <a:pt x="569" y="721"/>
                  <a:pt x="569" y="721"/>
                  <a:pt x="569" y="721"/>
                </a:cubicBezTo>
                <a:close/>
                <a:moveTo>
                  <a:pt x="559" y="716"/>
                </a:moveTo>
                <a:cubicBezTo>
                  <a:pt x="558" y="717"/>
                  <a:pt x="558" y="717"/>
                  <a:pt x="559" y="718"/>
                </a:cubicBezTo>
                <a:cubicBezTo>
                  <a:pt x="559" y="718"/>
                  <a:pt x="559" y="718"/>
                  <a:pt x="559" y="718"/>
                </a:cubicBezTo>
                <a:cubicBezTo>
                  <a:pt x="560" y="719"/>
                  <a:pt x="561" y="718"/>
                  <a:pt x="562" y="717"/>
                </a:cubicBezTo>
                <a:cubicBezTo>
                  <a:pt x="563" y="717"/>
                  <a:pt x="563" y="717"/>
                  <a:pt x="563" y="716"/>
                </a:cubicBezTo>
                <a:cubicBezTo>
                  <a:pt x="562" y="716"/>
                  <a:pt x="562" y="716"/>
                  <a:pt x="562" y="716"/>
                </a:cubicBezTo>
                <a:cubicBezTo>
                  <a:pt x="561" y="716"/>
                  <a:pt x="560" y="716"/>
                  <a:pt x="559" y="716"/>
                </a:cubicBezTo>
                <a:close/>
                <a:moveTo>
                  <a:pt x="593" y="763"/>
                </a:moveTo>
                <a:cubicBezTo>
                  <a:pt x="593" y="763"/>
                  <a:pt x="594" y="762"/>
                  <a:pt x="594" y="762"/>
                </a:cubicBezTo>
                <a:cubicBezTo>
                  <a:pt x="594" y="762"/>
                  <a:pt x="593" y="761"/>
                  <a:pt x="593" y="761"/>
                </a:cubicBezTo>
                <a:cubicBezTo>
                  <a:pt x="592" y="760"/>
                  <a:pt x="592" y="760"/>
                  <a:pt x="591" y="761"/>
                </a:cubicBezTo>
                <a:cubicBezTo>
                  <a:pt x="591" y="761"/>
                  <a:pt x="590" y="762"/>
                  <a:pt x="590" y="762"/>
                </a:cubicBezTo>
                <a:cubicBezTo>
                  <a:pt x="590" y="763"/>
                  <a:pt x="591" y="763"/>
                  <a:pt x="591" y="763"/>
                </a:cubicBezTo>
                <a:cubicBezTo>
                  <a:pt x="592" y="763"/>
                  <a:pt x="593" y="763"/>
                  <a:pt x="593" y="763"/>
                </a:cubicBezTo>
                <a:close/>
                <a:moveTo>
                  <a:pt x="2215" y="945"/>
                </a:moveTo>
                <a:cubicBezTo>
                  <a:pt x="2215" y="945"/>
                  <a:pt x="2215" y="945"/>
                  <a:pt x="2215" y="945"/>
                </a:cubicBezTo>
                <a:cubicBezTo>
                  <a:pt x="2215" y="945"/>
                  <a:pt x="2215" y="945"/>
                  <a:pt x="2215" y="945"/>
                </a:cubicBezTo>
                <a:cubicBezTo>
                  <a:pt x="2215" y="945"/>
                  <a:pt x="2215" y="945"/>
                  <a:pt x="2215" y="945"/>
                </a:cubicBezTo>
                <a:cubicBezTo>
                  <a:pt x="2215" y="945"/>
                  <a:pt x="2215" y="945"/>
                  <a:pt x="2215" y="945"/>
                </a:cubicBezTo>
                <a:close/>
                <a:moveTo>
                  <a:pt x="2208" y="942"/>
                </a:moveTo>
                <a:cubicBezTo>
                  <a:pt x="2210" y="944"/>
                  <a:pt x="2212" y="945"/>
                  <a:pt x="2215" y="945"/>
                </a:cubicBezTo>
                <a:cubicBezTo>
                  <a:pt x="2213" y="942"/>
                  <a:pt x="2211" y="942"/>
                  <a:pt x="2208" y="942"/>
                </a:cubicBezTo>
                <a:close/>
                <a:moveTo>
                  <a:pt x="2036" y="927"/>
                </a:moveTo>
                <a:cubicBezTo>
                  <a:pt x="2036" y="927"/>
                  <a:pt x="2037" y="928"/>
                  <a:pt x="2038" y="927"/>
                </a:cubicBezTo>
                <a:cubicBezTo>
                  <a:pt x="2039" y="927"/>
                  <a:pt x="2039" y="926"/>
                  <a:pt x="2040" y="926"/>
                </a:cubicBezTo>
                <a:cubicBezTo>
                  <a:pt x="2040" y="926"/>
                  <a:pt x="2040" y="926"/>
                  <a:pt x="2040" y="926"/>
                </a:cubicBezTo>
                <a:cubicBezTo>
                  <a:pt x="2040" y="926"/>
                  <a:pt x="2040" y="926"/>
                  <a:pt x="2040" y="926"/>
                </a:cubicBezTo>
                <a:cubicBezTo>
                  <a:pt x="2040" y="926"/>
                  <a:pt x="2041" y="926"/>
                  <a:pt x="2041" y="926"/>
                </a:cubicBezTo>
                <a:cubicBezTo>
                  <a:pt x="2041" y="924"/>
                  <a:pt x="2041" y="923"/>
                  <a:pt x="2041" y="922"/>
                </a:cubicBezTo>
                <a:cubicBezTo>
                  <a:pt x="2040" y="921"/>
                  <a:pt x="2041" y="920"/>
                  <a:pt x="2042" y="920"/>
                </a:cubicBezTo>
                <a:cubicBezTo>
                  <a:pt x="2042" y="919"/>
                  <a:pt x="2042" y="919"/>
                  <a:pt x="2042" y="919"/>
                </a:cubicBezTo>
                <a:cubicBezTo>
                  <a:pt x="2044" y="919"/>
                  <a:pt x="2045" y="919"/>
                  <a:pt x="2044" y="916"/>
                </a:cubicBezTo>
                <a:cubicBezTo>
                  <a:pt x="2044" y="916"/>
                  <a:pt x="2045" y="915"/>
                  <a:pt x="2045" y="914"/>
                </a:cubicBezTo>
                <a:cubicBezTo>
                  <a:pt x="2046" y="913"/>
                  <a:pt x="2047" y="913"/>
                  <a:pt x="2047" y="911"/>
                </a:cubicBezTo>
                <a:cubicBezTo>
                  <a:pt x="2047" y="911"/>
                  <a:pt x="2046" y="910"/>
                  <a:pt x="2046" y="910"/>
                </a:cubicBezTo>
                <a:cubicBezTo>
                  <a:pt x="2045" y="910"/>
                  <a:pt x="2044" y="909"/>
                  <a:pt x="2044" y="909"/>
                </a:cubicBezTo>
                <a:cubicBezTo>
                  <a:pt x="2043" y="909"/>
                  <a:pt x="2042" y="909"/>
                  <a:pt x="2042" y="908"/>
                </a:cubicBezTo>
                <a:cubicBezTo>
                  <a:pt x="2041" y="908"/>
                  <a:pt x="2041" y="907"/>
                  <a:pt x="2043" y="906"/>
                </a:cubicBezTo>
                <a:cubicBezTo>
                  <a:pt x="2043" y="906"/>
                  <a:pt x="2044" y="906"/>
                  <a:pt x="2044" y="906"/>
                </a:cubicBezTo>
                <a:cubicBezTo>
                  <a:pt x="2044" y="905"/>
                  <a:pt x="2044" y="905"/>
                  <a:pt x="2044" y="904"/>
                </a:cubicBezTo>
                <a:cubicBezTo>
                  <a:pt x="2044" y="904"/>
                  <a:pt x="2044" y="904"/>
                  <a:pt x="2043" y="904"/>
                </a:cubicBezTo>
                <a:cubicBezTo>
                  <a:pt x="2037" y="905"/>
                  <a:pt x="2036" y="909"/>
                  <a:pt x="2036" y="915"/>
                </a:cubicBezTo>
                <a:cubicBezTo>
                  <a:pt x="2036" y="916"/>
                  <a:pt x="2037" y="917"/>
                  <a:pt x="2037" y="918"/>
                </a:cubicBezTo>
                <a:cubicBezTo>
                  <a:pt x="2037" y="920"/>
                  <a:pt x="2038" y="922"/>
                  <a:pt x="2038" y="924"/>
                </a:cubicBezTo>
                <a:cubicBezTo>
                  <a:pt x="2038" y="924"/>
                  <a:pt x="2038" y="924"/>
                  <a:pt x="2038" y="924"/>
                </a:cubicBezTo>
                <a:cubicBezTo>
                  <a:pt x="2038" y="924"/>
                  <a:pt x="2038" y="924"/>
                  <a:pt x="2038" y="924"/>
                </a:cubicBezTo>
                <a:cubicBezTo>
                  <a:pt x="2038" y="924"/>
                  <a:pt x="2038" y="924"/>
                  <a:pt x="2038" y="924"/>
                </a:cubicBezTo>
                <a:cubicBezTo>
                  <a:pt x="2038" y="924"/>
                  <a:pt x="2039" y="925"/>
                  <a:pt x="2039" y="925"/>
                </a:cubicBezTo>
                <a:cubicBezTo>
                  <a:pt x="2039" y="925"/>
                  <a:pt x="2038" y="924"/>
                  <a:pt x="2038" y="924"/>
                </a:cubicBezTo>
                <a:cubicBezTo>
                  <a:pt x="2038" y="924"/>
                  <a:pt x="2037" y="924"/>
                  <a:pt x="2037" y="925"/>
                </a:cubicBezTo>
                <a:cubicBezTo>
                  <a:pt x="2036" y="925"/>
                  <a:pt x="2035" y="926"/>
                  <a:pt x="2036" y="927"/>
                </a:cubicBezTo>
                <a:close/>
                <a:moveTo>
                  <a:pt x="1783" y="821"/>
                </a:moveTo>
                <a:cubicBezTo>
                  <a:pt x="1783" y="820"/>
                  <a:pt x="1783" y="821"/>
                  <a:pt x="1782" y="821"/>
                </a:cubicBezTo>
                <a:cubicBezTo>
                  <a:pt x="1782" y="822"/>
                  <a:pt x="1782" y="823"/>
                  <a:pt x="1782" y="823"/>
                </a:cubicBezTo>
                <a:cubicBezTo>
                  <a:pt x="1782" y="824"/>
                  <a:pt x="1782" y="824"/>
                  <a:pt x="1782" y="825"/>
                </a:cubicBezTo>
                <a:cubicBezTo>
                  <a:pt x="1782" y="825"/>
                  <a:pt x="1783" y="826"/>
                  <a:pt x="1783" y="826"/>
                </a:cubicBezTo>
                <a:cubicBezTo>
                  <a:pt x="1783" y="826"/>
                  <a:pt x="1784" y="825"/>
                  <a:pt x="1784" y="825"/>
                </a:cubicBezTo>
                <a:cubicBezTo>
                  <a:pt x="1784" y="824"/>
                  <a:pt x="1784" y="823"/>
                  <a:pt x="1784" y="821"/>
                </a:cubicBezTo>
                <a:cubicBezTo>
                  <a:pt x="1784" y="821"/>
                  <a:pt x="1784" y="821"/>
                  <a:pt x="1783" y="821"/>
                </a:cubicBezTo>
                <a:close/>
                <a:moveTo>
                  <a:pt x="2063" y="979"/>
                </a:moveTo>
                <a:cubicBezTo>
                  <a:pt x="2063" y="979"/>
                  <a:pt x="2063" y="980"/>
                  <a:pt x="2064" y="980"/>
                </a:cubicBezTo>
                <a:cubicBezTo>
                  <a:pt x="2064" y="980"/>
                  <a:pt x="2064" y="980"/>
                  <a:pt x="2065" y="980"/>
                </a:cubicBezTo>
                <a:cubicBezTo>
                  <a:pt x="2066" y="979"/>
                  <a:pt x="2066" y="979"/>
                  <a:pt x="2066" y="977"/>
                </a:cubicBezTo>
                <a:cubicBezTo>
                  <a:pt x="2066" y="977"/>
                  <a:pt x="2066" y="976"/>
                  <a:pt x="2065" y="976"/>
                </a:cubicBezTo>
                <a:cubicBezTo>
                  <a:pt x="2065" y="976"/>
                  <a:pt x="2064" y="976"/>
                  <a:pt x="2064" y="976"/>
                </a:cubicBezTo>
                <a:cubicBezTo>
                  <a:pt x="2063" y="977"/>
                  <a:pt x="2063" y="978"/>
                  <a:pt x="2063" y="979"/>
                </a:cubicBezTo>
                <a:close/>
                <a:moveTo>
                  <a:pt x="1509" y="217"/>
                </a:moveTo>
                <a:cubicBezTo>
                  <a:pt x="1510" y="217"/>
                  <a:pt x="1510" y="217"/>
                  <a:pt x="1510" y="216"/>
                </a:cubicBezTo>
                <a:cubicBezTo>
                  <a:pt x="1510" y="216"/>
                  <a:pt x="1510" y="215"/>
                  <a:pt x="1509" y="214"/>
                </a:cubicBezTo>
                <a:cubicBezTo>
                  <a:pt x="1509" y="214"/>
                  <a:pt x="1509" y="213"/>
                  <a:pt x="1508" y="213"/>
                </a:cubicBezTo>
                <a:cubicBezTo>
                  <a:pt x="1508" y="213"/>
                  <a:pt x="1507" y="214"/>
                  <a:pt x="1507" y="214"/>
                </a:cubicBezTo>
                <a:cubicBezTo>
                  <a:pt x="1507" y="215"/>
                  <a:pt x="1507" y="216"/>
                  <a:pt x="1508" y="217"/>
                </a:cubicBezTo>
                <a:cubicBezTo>
                  <a:pt x="1508" y="217"/>
                  <a:pt x="1509" y="217"/>
                  <a:pt x="1509" y="217"/>
                </a:cubicBezTo>
                <a:close/>
                <a:moveTo>
                  <a:pt x="675" y="270"/>
                </a:moveTo>
                <a:cubicBezTo>
                  <a:pt x="675" y="270"/>
                  <a:pt x="674" y="269"/>
                  <a:pt x="673" y="269"/>
                </a:cubicBezTo>
                <a:cubicBezTo>
                  <a:pt x="673" y="270"/>
                  <a:pt x="672" y="270"/>
                  <a:pt x="672" y="271"/>
                </a:cubicBezTo>
                <a:cubicBezTo>
                  <a:pt x="672" y="272"/>
                  <a:pt x="672" y="272"/>
                  <a:pt x="673" y="273"/>
                </a:cubicBezTo>
                <a:cubicBezTo>
                  <a:pt x="673" y="273"/>
                  <a:pt x="674" y="273"/>
                  <a:pt x="674" y="272"/>
                </a:cubicBezTo>
                <a:cubicBezTo>
                  <a:pt x="675" y="272"/>
                  <a:pt x="675" y="271"/>
                  <a:pt x="675" y="270"/>
                </a:cubicBezTo>
                <a:close/>
                <a:moveTo>
                  <a:pt x="2004" y="646"/>
                </a:moveTo>
                <a:cubicBezTo>
                  <a:pt x="2004" y="645"/>
                  <a:pt x="2004" y="644"/>
                  <a:pt x="2003" y="644"/>
                </a:cubicBezTo>
                <a:cubicBezTo>
                  <a:pt x="2002" y="644"/>
                  <a:pt x="2002" y="644"/>
                  <a:pt x="2001" y="645"/>
                </a:cubicBezTo>
                <a:cubicBezTo>
                  <a:pt x="2001" y="645"/>
                  <a:pt x="2000" y="646"/>
                  <a:pt x="2001" y="647"/>
                </a:cubicBezTo>
                <a:cubicBezTo>
                  <a:pt x="2001" y="647"/>
                  <a:pt x="2001" y="647"/>
                  <a:pt x="2002" y="647"/>
                </a:cubicBezTo>
                <a:cubicBezTo>
                  <a:pt x="2003" y="647"/>
                  <a:pt x="2004" y="647"/>
                  <a:pt x="2004" y="646"/>
                </a:cubicBezTo>
                <a:close/>
                <a:moveTo>
                  <a:pt x="1922" y="1122"/>
                </a:moveTo>
                <a:cubicBezTo>
                  <a:pt x="1921" y="1122"/>
                  <a:pt x="1921" y="1121"/>
                  <a:pt x="1920" y="1121"/>
                </a:cubicBezTo>
                <a:cubicBezTo>
                  <a:pt x="1920" y="1122"/>
                  <a:pt x="1919" y="1122"/>
                  <a:pt x="1919" y="1123"/>
                </a:cubicBezTo>
                <a:cubicBezTo>
                  <a:pt x="1920" y="1124"/>
                  <a:pt x="1920" y="1125"/>
                  <a:pt x="1921" y="1126"/>
                </a:cubicBezTo>
                <a:cubicBezTo>
                  <a:pt x="1921" y="1126"/>
                  <a:pt x="1922" y="1126"/>
                  <a:pt x="1922" y="1126"/>
                </a:cubicBezTo>
                <a:cubicBezTo>
                  <a:pt x="1923" y="1124"/>
                  <a:pt x="1923" y="1123"/>
                  <a:pt x="1922" y="1122"/>
                </a:cubicBezTo>
                <a:close/>
                <a:moveTo>
                  <a:pt x="1921" y="1126"/>
                </a:moveTo>
                <a:cubicBezTo>
                  <a:pt x="1921" y="1126"/>
                  <a:pt x="1921" y="1126"/>
                  <a:pt x="1921" y="1126"/>
                </a:cubicBezTo>
                <a:cubicBezTo>
                  <a:pt x="1921" y="1126"/>
                  <a:pt x="1921" y="1126"/>
                  <a:pt x="1921" y="1126"/>
                </a:cubicBezTo>
                <a:cubicBezTo>
                  <a:pt x="1921" y="1126"/>
                  <a:pt x="1921" y="1126"/>
                  <a:pt x="1921" y="1126"/>
                </a:cubicBezTo>
                <a:cubicBezTo>
                  <a:pt x="1921" y="1126"/>
                  <a:pt x="1921" y="1126"/>
                  <a:pt x="1921" y="1126"/>
                </a:cubicBezTo>
                <a:close/>
                <a:moveTo>
                  <a:pt x="1337" y="104"/>
                </a:moveTo>
                <a:cubicBezTo>
                  <a:pt x="1337" y="104"/>
                  <a:pt x="1337" y="104"/>
                  <a:pt x="1337" y="104"/>
                </a:cubicBezTo>
                <a:cubicBezTo>
                  <a:pt x="1337" y="104"/>
                  <a:pt x="1337" y="104"/>
                  <a:pt x="1337" y="104"/>
                </a:cubicBezTo>
                <a:cubicBezTo>
                  <a:pt x="1337" y="104"/>
                  <a:pt x="1337" y="104"/>
                  <a:pt x="1337" y="104"/>
                </a:cubicBezTo>
                <a:cubicBezTo>
                  <a:pt x="1337" y="104"/>
                  <a:pt x="1337" y="104"/>
                  <a:pt x="1337" y="104"/>
                </a:cubicBezTo>
                <a:close/>
                <a:moveTo>
                  <a:pt x="1335" y="101"/>
                </a:moveTo>
                <a:cubicBezTo>
                  <a:pt x="1334" y="101"/>
                  <a:pt x="1333" y="101"/>
                  <a:pt x="1333" y="102"/>
                </a:cubicBezTo>
                <a:cubicBezTo>
                  <a:pt x="1333" y="102"/>
                  <a:pt x="1334" y="104"/>
                  <a:pt x="1334" y="104"/>
                </a:cubicBezTo>
                <a:cubicBezTo>
                  <a:pt x="1335" y="104"/>
                  <a:pt x="1336" y="104"/>
                  <a:pt x="1337" y="104"/>
                </a:cubicBezTo>
                <a:cubicBezTo>
                  <a:pt x="1337" y="103"/>
                  <a:pt x="1336" y="102"/>
                  <a:pt x="1336" y="101"/>
                </a:cubicBezTo>
                <a:cubicBezTo>
                  <a:pt x="1336" y="101"/>
                  <a:pt x="1335" y="101"/>
                  <a:pt x="1335" y="101"/>
                </a:cubicBezTo>
                <a:close/>
                <a:moveTo>
                  <a:pt x="1981" y="829"/>
                </a:moveTo>
                <a:cubicBezTo>
                  <a:pt x="1980" y="828"/>
                  <a:pt x="1980" y="828"/>
                  <a:pt x="1979" y="827"/>
                </a:cubicBezTo>
                <a:cubicBezTo>
                  <a:pt x="1978" y="827"/>
                  <a:pt x="1977" y="828"/>
                  <a:pt x="1977" y="829"/>
                </a:cubicBezTo>
                <a:cubicBezTo>
                  <a:pt x="1977" y="829"/>
                  <a:pt x="1978" y="830"/>
                  <a:pt x="1978" y="830"/>
                </a:cubicBezTo>
                <a:cubicBezTo>
                  <a:pt x="1979" y="831"/>
                  <a:pt x="1980" y="830"/>
                  <a:pt x="1981" y="829"/>
                </a:cubicBezTo>
                <a:close/>
                <a:moveTo>
                  <a:pt x="2026" y="980"/>
                </a:moveTo>
                <a:cubicBezTo>
                  <a:pt x="2027" y="980"/>
                  <a:pt x="2027" y="980"/>
                  <a:pt x="2028" y="980"/>
                </a:cubicBezTo>
                <a:cubicBezTo>
                  <a:pt x="2028" y="980"/>
                  <a:pt x="2029" y="980"/>
                  <a:pt x="2029" y="979"/>
                </a:cubicBezTo>
                <a:cubicBezTo>
                  <a:pt x="2029" y="979"/>
                  <a:pt x="2028" y="978"/>
                  <a:pt x="2028" y="978"/>
                </a:cubicBezTo>
                <a:cubicBezTo>
                  <a:pt x="2028" y="978"/>
                  <a:pt x="2027" y="978"/>
                  <a:pt x="2027" y="978"/>
                </a:cubicBezTo>
                <a:cubicBezTo>
                  <a:pt x="2027" y="978"/>
                  <a:pt x="2026" y="978"/>
                  <a:pt x="2026" y="978"/>
                </a:cubicBezTo>
                <a:cubicBezTo>
                  <a:pt x="2025" y="978"/>
                  <a:pt x="2024" y="978"/>
                  <a:pt x="2024" y="979"/>
                </a:cubicBezTo>
                <a:cubicBezTo>
                  <a:pt x="2024" y="980"/>
                  <a:pt x="2025" y="980"/>
                  <a:pt x="2026" y="980"/>
                </a:cubicBezTo>
                <a:close/>
                <a:moveTo>
                  <a:pt x="1029" y="79"/>
                </a:moveTo>
                <a:cubicBezTo>
                  <a:pt x="1029" y="79"/>
                  <a:pt x="1029" y="78"/>
                  <a:pt x="1030" y="77"/>
                </a:cubicBezTo>
                <a:cubicBezTo>
                  <a:pt x="1030" y="77"/>
                  <a:pt x="1029" y="76"/>
                  <a:pt x="1029" y="76"/>
                </a:cubicBezTo>
                <a:cubicBezTo>
                  <a:pt x="1029" y="75"/>
                  <a:pt x="1027" y="76"/>
                  <a:pt x="1027" y="77"/>
                </a:cubicBezTo>
                <a:cubicBezTo>
                  <a:pt x="1027" y="78"/>
                  <a:pt x="1028" y="79"/>
                  <a:pt x="1029" y="79"/>
                </a:cubicBezTo>
                <a:close/>
                <a:moveTo>
                  <a:pt x="1424" y="1005"/>
                </a:moveTo>
                <a:cubicBezTo>
                  <a:pt x="1425" y="1004"/>
                  <a:pt x="1424" y="1003"/>
                  <a:pt x="1424" y="1003"/>
                </a:cubicBezTo>
                <a:cubicBezTo>
                  <a:pt x="1423" y="1002"/>
                  <a:pt x="1422" y="1003"/>
                  <a:pt x="1422" y="1004"/>
                </a:cubicBezTo>
                <a:cubicBezTo>
                  <a:pt x="1422" y="1005"/>
                  <a:pt x="1422" y="1005"/>
                  <a:pt x="1423" y="1005"/>
                </a:cubicBezTo>
                <a:cubicBezTo>
                  <a:pt x="1423" y="1006"/>
                  <a:pt x="1424" y="1006"/>
                  <a:pt x="1424" y="1005"/>
                </a:cubicBezTo>
                <a:close/>
                <a:moveTo>
                  <a:pt x="1025" y="137"/>
                </a:moveTo>
                <a:cubicBezTo>
                  <a:pt x="1024" y="138"/>
                  <a:pt x="1024" y="138"/>
                  <a:pt x="1024" y="139"/>
                </a:cubicBezTo>
                <a:cubicBezTo>
                  <a:pt x="1024" y="140"/>
                  <a:pt x="1024" y="140"/>
                  <a:pt x="1024" y="140"/>
                </a:cubicBezTo>
                <a:cubicBezTo>
                  <a:pt x="1025" y="140"/>
                  <a:pt x="1026" y="140"/>
                  <a:pt x="1026" y="140"/>
                </a:cubicBezTo>
                <a:cubicBezTo>
                  <a:pt x="1026" y="139"/>
                  <a:pt x="1026" y="139"/>
                  <a:pt x="1027" y="138"/>
                </a:cubicBezTo>
                <a:cubicBezTo>
                  <a:pt x="1026" y="137"/>
                  <a:pt x="1026" y="137"/>
                  <a:pt x="1025" y="137"/>
                </a:cubicBezTo>
                <a:close/>
                <a:moveTo>
                  <a:pt x="1254" y="627"/>
                </a:moveTo>
                <a:cubicBezTo>
                  <a:pt x="1253" y="627"/>
                  <a:pt x="1253" y="627"/>
                  <a:pt x="1253" y="627"/>
                </a:cubicBezTo>
                <a:cubicBezTo>
                  <a:pt x="1252" y="627"/>
                  <a:pt x="1252" y="626"/>
                  <a:pt x="1251" y="627"/>
                </a:cubicBezTo>
                <a:cubicBezTo>
                  <a:pt x="1251" y="627"/>
                  <a:pt x="1251" y="628"/>
                  <a:pt x="1251" y="628"/>
                </a:cubicBezTo>
                <a:cubicBezTo>
                  <a:pt x="1251" y="629"/>
                  <a:pt x="1251" y="629"/>
                  <a:pt x="1252" y="630"/>
                </a:cubicBezTo>
                <a:cubicBezTo>
                  <a:pt x="1253" y="630"/>
                  <a:pt x="1254" y="630"/>
                  <a:pt x="1255" y="630"/>
                </a:cubicBezTo>
                <a:cubicBezTo>
                  <a:pt x="1255" y="629"/>
                  <a:pt x="1255" y="629"/>
                  <a:pt x="1255" y="628"/>
                </a:cubicBezTo>
                <a:cubicBezTo>
                  <a:pt x="1254" y="628"/>
                  <a:pt x="1254" y="628"/>
                  <a:pt x="1254" y="627"/>
                </a:cubicBezTo>
                <a:close/>
                <a:moveTo>
                  <a:pt x="1255" y="630"/>
                </a:moveTo>
                <a:cubicBezTo>
                  <a:pt x="1255" y="630"/>
                  <a:pt x="1255" y="630"/>
                  <a:pt x="1255" y="630"/>
                </a:cubicBezTo>
                <a:cubicBezTo>
                  <a:pt x="1255" y="630"/>
                  <a:pt x="1255" y="630"/>
                  <a:pt x="1255" y="630"/>
                </a:cubicBezTo>
                <a:cubicBezTo>
                  <a:pt x="1255" y="630"/>
                  <a:pt x="1255" y="630"/>
                  <a:pt x="1255" y="630"/>
                </a:cubicBezTo>
                <a:cubicBezTo>
                  <a:pt x="1255" y="630"/>
                  <a:pt x="1255" y="630"/>
                  <a:pt x="1255" y="630"/>
                </a:cubicBezTo>
                <a:close/>
                <a:moveTo>
                  <a:pt x="2111" y="1269"/>
                </a:moveTo>
                <a:cubicBezTo>
                  <a:pt x="2112" y="1268"/>
                  <a:pt x="2112" y="1268"/>
                  <a:pt x="2112" y="1267"/>
                </a:cubicBezTo>
                <a:cubicBezTo>
                  <a:pt x="2112" y="1267"/>
                  <a:pt x="2112" y="1266"/>
                  <a:pt x="2112" y="1266"/>
                </a:cubicBezTo>
                <a:cubicBezTo>
                  <a:pt x="2112" y="1266"/>
                  <a:pt x="2111" y="1265"/>
                  <a:pt x="2111" y="1265"/>
                </a:cubicBezTo>
                <a:cubicBezTo>
                  <a:pt x="2111" y="1265"/>
                  <a:pt x="2110" y="1265"/>
                  <a:pt x="2110" y="1266"/>
                </a:cubicBezTo>
                <a:cubicBezTo>
                  <a:pt x="2109" y="1266"/>
                  <a:pt x="2109" y="1267"/>
                  <a:pt x="2109" y="1268"/>
                </a:cubicBezTo>
                <a:cubicBezTo>
                  <a:pt x="2109" y="1268"/>
                  <a:pt x="2110" y="1269"/>
                  <a:pt x="2110" y="1269"/>
                </a:cubicBezTo>
                <a:cubicBezTo>
                  <a:pt x="2111" y="1269"/>
                  <a:pt x="2111" y="1269"/>
                  <a:pt x="2111" y="1269"/>
                </a:cubicBezTo>
                <a:close/>
                <a:moveTo>
                  <a:pt x="2039" y="935"/>
                </a:moveTo>
                <a:cubicBezTo>
                  <a:pt x="2040" y="934"/>
                  <a:pt x="2040" y="934"/>
                  <a:pt x="2041" y="934"/>
                </a:cubicBezTo>
                <a:cubicBezTo>
                  <a:pt x="2040" y="933"/>
                  <a:pt x="2040" y="933"/>
                  <a:pt x="2040" y="933"/>
                </a:cubicBezTo>
                <a:cubicBezTo>
                  <a:pt x="2040" y="932"/>
                  <a:pt x="2039" y="932"/>
                  <a:pt x="2038" y="932"/>
                </a:cubicBezTo>
                <a:cubicBezTo>
                  <a:pt x="2037" y="932"/>
                  <a:pt x="2037" y="933"/>
                  <a:pt x="2037" y="934"/>
                </a:cubicBezTo>
                <a:cubicBezTo>
                  <a:pt x="2038" y="935"/>
                  <a:pt x="2038" y="935"/>
                  <a:pt x="2039" y="935"/>
                </a:cubicBezTo>
                <a:close/>
                <a:moveTo>
                  <a:pt x="614" y="1281"/>
                </a:moveTo>
                <a:cubicBezTo>
                  <a:pt x="614" y="1281"/>
                  <a:pt x="614" y="1280"/>
                  <a:pt x="614" y="1280"/>
                </a:cubicBezTo>
                <a:cubicBezTo>
                  <a:pt x="614" y="1279"/>
                  <a:pt x="614" y="1278"/>
                  <a:pt x="613" y="1277"/>
                </a:cubicBezTo>
                <a:cubicBezTo>
                  <a:pt x="612" y="1278"/>
                  <a:pt x="612" y="1278"/>
                  <a:pt x="611" y="1278"/>
                </a:cubicBezTo>
                <a:cubicBezTo>
                  <a:pt x="611" y="1279"/>
                  <a:pt x="611" y="1280"/>
                  <a:pt x="613" y="1281"/>
                </a:cubicBezTo>
                <a:cubicBezTo>
                  <a:pt x="613" y="1281"/>
                  <a:pt x="613" y="1281"/>
                  <a:pt x="614" y="1281"/>
                </a:cubicBezTo>
                <a:close/>
                <a:moveTo>
                  <a:pt x="2098" y="1028"/>
                </a:moveTo>
                <a:cubicBezTo>
                  <a:pt x="2098" y="1028"/>
                  <a:pt x="2099" y="1029"/>
                  <a:pt x="2099" y="1029"/>
                </a:cubicBezTo>
                <a:cubicBezTo>
                  <a:pt x="2100" y="1029"/>
                  <a:pt x="2100" y="1029"/>
                  <a:pt x="2101" y="1028"/>
                </a:cubicBezTo>
                <a:cubicBezTo>
                  <a:pt x="2101" y="1028"/>
                  <a:pt x="2100" y="1027"/>
                  <a:pt x="2100" y="1027"/>
                </a:cubicBezTo>
                <a:cubicBezTo>
                  <a:pt x="2100" y="1026"/>
                  <a:pt x="2099" y="1026"/>
                  <a:pt x="2099" y="1026"/>
                </a:cubicBezTo>
                <a:cubicBezTo>
                  <a:pt x="2098" y="1026"/>
                  <a:pt x="2097" y="1027"/>
                  <a:pt x="2098" y="1028"/>
                </a:cubicBezTo>
                <a:close/>
                <a:moveTo>
                  <a:pt x="909" y="50"/>
                </a:moveTo>
                <a:cubicBezTo>
                  <a:pt x="909" y="50"/>
                  <a:pt x="909" y="50"/>
                  <a:pt x="909" y="49"/>
                </a:cubicBezTo>
                <a:cubicBezTo>
                  <a:pt x="910" y="48"/>
                  <a:pt x="909" y="47"/>
                  <a:pt x="908" y="47"/>
                </a:cubicBezTo>
                <a:cubicBezTo>
                  <a:pt x="908" y="47"/>
                  <a:pt x="907" y="47"/>
                  <a:pt x="907" y="47"/>
                </a:cubicBezTo>
                <a:cubicBezTo>
                  <a:pt x="907" y="48"/>
                  <a:pt x="907" y="49"/>
                  <a:pt x="907" y="49"/>
                </a:cubicBezTo>
                <a:cubicBezTo>
                  <a:pt x="908" y="50"/>
                  <a:pt x="908" y="50"/>
                  <a:pt x="909" y="50"/>
                </a:cubicBezTo>
                <a:close/>
                <a:moveTo>
                  <a:pt x="2322" y="1048"/>
                </a:moveTo>
                <a:cubicBezTo>
                  <a:pt x="2321" y="1048"/>
                  <a:pt x="2321" y="1047"/>
                  <a:pt x="2320" y="1046"/>
                </a:cubicBezTo>
                <a:cubicBezTo>
                  <a:pt x="2320" y="1046"/>
                  <a:pt x="2320" y="1046"/>
                  <a:pt x="2320" y="1046"/>
                </a:cubicBezTo>
                <a:cubicBezTo>
                  <a:pt x="2320" y="1046"/>
                  <a:pt x="2319" y="1046"/>
                  <a:pt x="2319" y="1046"/>
                </a:cubicBezTo>
                <a:cubicBezTo>
                  <a:pt x="2319" y="1048"/>
                  <a:pt x="2319" y="1050"/>
                  <a:pt x="2320" y="1050"/>
                </a:cubicBezTo>
                <a:cubicBezTo>
                  <a:pt x="2321" y="1050"/>
                  <a:pt x="2321" y="1050"/>
                  <a:pt x="2322" y="1049"/>
                </a:cubicBezTo>
                <a:cubicBezTo>
                  <a:pt x="2322" y="1049"/>
                  <a:pt x="2322" y="1049"/>
                  <a:pt x="2322" y="1048"/>
                </a:cubicBezTo>
                <a:close/>
                <a:moveTo>
                  <a:pt x="1400" y="260"/>
                </a:moveTo>
                <a:cubicBezTo>
                  <a:pt x="1400" y="260"/>
                  <a:pt x="1399" y="260"/>
                  <a:pt x="1399" y="261"/>
                </a:cubicBezTo>
                <a:cubicBezTo>
                  <a:pt x="1399" y="261"/>
                  <a:pt x="1399" y="261"/>
                  <a:pt x="1399" y="262"/>
                </a:cubicBezTo>
                <a:cubicBezTo>
                  <a:pt x="1400" y="262"/>
                  <a:pt x="1401" y="263"/>
                  <a:pt x="1402" y="264"/>
                </a:cubicBezTo>
                <a:cubicBezTo>
                  <a:pt x="1402" y="264"/>
                  <a:pt x="1403" y="264"/>
                  <a:pt x="1403" y="264"/>
                </a:cubicBezTo>
                <a:cubicBezTo>
                  <a:pt x="1404" y="264"/>
                  <a:pt x="1404" y="262"/>
                  <a:pt x="1403" y="262"/>
                </a:cubicBezTo>
                <a:cubicBezTo>
                  <a:pt x="1402" y="261"/>
                  <a:pt x="1402" y="260"/>
                  <a:pt x="1400" y="260"/>
                </a:cubicBezTo>
                <a:close/>
                <a:moveTo>
                  <a:pt x="1898" y="890"/>
                </a:moveTo>
                <a:cubicBezTo>
                  <a:pt x="1898" y="889"/>
                  <a:pt x="1897" y="889"/>
                  <a:pt x="1897" y="889"/>
                </a:cubicBezTo>
                <a:cubicBezTo>
                  <a:pt x="1896" y="889"/>
                  <a:pt x="1895" y="890"/>
                  <a:pt x="1896" y="891"/>
                </a:cubicBezTo>
                <a:cubicBezTo>
                  <a:pt x="1896" y="891"/>
                  <a:pt x="1897" y="891"/>
                  <a:pt x="1897" y="892"/>
                </a:cubicBezTo>
                <a:cubicBezTo>
                  <a:pt x="1898" y="892"/>
                  <a:pt x="1899" y="891"/>
                  <a:pt x="1898" y="890"/>
                </a:cubicBezTo>
                <a:close/>
                <a:moveTo>
                  <a:pt x="2009" y="815"/>
                </a:moveTo>
                <a:cubicBezTo>
                  <a:pt x="2009" y="815"/>
                  <a:pt x="2009" y="817"/>
                  <a:pt x="2010" y="817"/>
                </a:cubicBezTo>
                <a:cubicBezTo>
                  <a:pt x="2010" y="817"/>
                  <a:pt x="2011" y="816"/>
                  <a:pt x="2011" y="816"/>
                </a:cubicBezTo>
                <a:cubicBezTo>
                  <a:pt x="2011" y="815"/>
                  <a:pt x="2011" y="815"/>
                  <a:pt x="2010" y="815"/>
                </a:cubicBezTo>
                <a:cubicBezTo>
                  <a:pt x="2010" y="814"/>
                  <a:pt x="2009" y="815"/>
                  <a:pt x="2009" y="815"/>
                </a:cubicBezTo>
                <a:close/>
                <a:moveTo>
                  <a:pt x="679" y="817"/>
                </a:moveTo>
                <a:cubicBezTo>
                  <a:pt x="679" y="817"/>
                  <a:pt x="678" y="816"/>
                  <a:pt x="678" y="817"/>
                </a:cubicBezTo>
                <a:cubicBezTo>
                  <a:pt x="678" y="817"/>
                  <a:pt x="677" y="817"/>
                  <a:pt x="677" y="817"/>
                </a:cubicBezTo>
                <a:cubicBezTo>
                  <a:pt x="677" y="818"/>
                  <a:pt x="677" y="818"/>
                  <a:pt x="678" y="818"/>
                </a:cubicBezTo>
                <a:cubicBezTo>
                  <a:pt x="678" y="818"/>
                  <a:pt x="679" y="818"/>
                  <a:pt x="679" y="817"/>
                </a:cubicBezTo>
                <a:close/>
                <a:moveTo>
                  <a:pt x="2248" y="972"/>
                </a:moveTo>
                <a:cubicBezTo>
                  <a:pt x="2248" y="972"/>
                  <a:pt x="2248" y="971"/>
                  <a:pt x="2248" y="971"/>
                </a:cubicBezTo>
                <a:cubicBezTo>
                  <a:pt x="2248" y="971"/>
                  <a:pt x="2248" y="971"/>
                  <a:pt x="2248" y="971"/>
                </a:cubicBezTo>
                <a:cubicBezTo>
                  <a:pt x="2248" y="971"/>
                  <a:pt x="2248" y="972"/>
                  <a:pt x="2248" y="972"/>
                </a:cubicBezTo>
                <a:cubicBezTo>
                  <a:pt x="2248" y="972"/>
                  <a:pt x="2248" y="972"/>
                  <a:pt x="2248" y="972"/>
                </a:cubicBezTo>
                <a:close/>
                <a:moveTo>
                  <a:pt x="2252" y="975"/>
                </a:moveTo>
                <a:cubicBezTo>
                  <a:pt x="2252" y="975"/>
                  <a:pt x="2253" y="974"/>
                  <a:pt x="2253" y="974"/>
                </a:cubicBezTo>
                <a:cubicBezTo>
                  <a:pt x="2253" y="974"/>
                  <a:pt x="2253" y="974"/>
                  <a:pt x="2253" y="973"/>
                </a:cubicBezTo>
                <a:cubicBezTo>
                  <a:pt x="2252" y="972"/>
                  <a:pt x="2250" y="971"/>
                  <a:pt x="2248" y="972"/>
                </a:cubicBezTo>
                <a:cubicBezTo>
                  <a:pt x="2249" y="974"/>
                  <a:pt x="2250" y="975"/>
                  <a:pt x="2252" y="975"/>
                </a:cubicBezTo>
                <a:close/>
                <a:moveTo>
                  <a:pt x="626" y="137"/>
                </a:moveTo>
                <a:cubicBezTo>
                  <a:pt x="625" y="137"/>
                  <a:pt x="624" y="138"/>
                  <a:pt x="625" y="139"/>
                </a:cubicBezTo>
                <a:cubicBezTo>
                  <a:pt x="625" y="140"/>
                  <a:pt x="625" y="140"/>
                  <a:pt x="625" y="140"/>
                </a:cubicBezTo>
                <a:cubicBezTo>
                  <a:pt x="626" y="140"/>
                  <a:pt x="628" y="139"/>
                  <a:pt x="627" y="138"/>
                </a:cubicBezTo>
                <a:cubicBezTo>
                  <a:pt x="627" y="137"/>
                  <a:pt x="627" y="137"/>
                  <a:pt x="626" y="137"/>
                </a:cubicBezTo>
                <a:close/>
                <a:moveTo>
                  <a:pt x="2033" y="693"/>
                </a:moveTo>
                <a:cubicBezTo>
                  <a:pt x="2033" y="692"/>
                  <a:pt x="2033" y="692"/>
                  <a:pt x="2033" y="692"/>
                </a:cubicBezTo>
                <a:cubicBezTo>
                  <a:pt x="2032" y="692"/>
                  <a:pt x="2032" y="692"/>
                  <a:pt x="2031" y="692"/>
                </a:cubicBezTo>
                <a:cubicBezTo>
                  <a:pt x="2030" y="693"/>
                  <a:pt x="2030" y="694"/>
                  <a:pt x="2031" y="694"/>
                </a:cubicBezTo>
                <a:cubicBezTo>
                  <a:pt x="2032" y="694"/>
                  <a:pt x="2032" y="694"/>
                  <a:pt x="2033" y="693"/>
                </a:cubicBezTo>
                <a:cubicBezTo>
                  <a:pt x="2033" y="693"/>
                  <a:pt x="2033" y="693"/>
                  <a:pt x="2033" y="693"/>
                </a:cubicBezTo>
                <a:close/>
                <a:moveTo>
                  <a:pt x="619" y="248"/>
                </a:moveTo>
                <a:cubicBezTo>
                  <a:pt x="619" y="248"/>
                  <a:pt x="620" y="249"/>
                  <a:pt x="621" y="250"/>
                </a:cubicBezTo>
                <a:cubicBezTo>
                  <a:pt x="622" y="250"/>
                  <a:pt x="623" y="249"/>
                  <a:pt x="624" y="248"/>
                </a:cubicBezTo>
                <a:cubicBezTo>
                  <a:pt x="623" y="248"/>
                  <a:pt x="622" y="247"/>
                  <a:pt x="621" y="247"/>
                </a:cubicBezTo>
                <a:cubicBezTo>
                  <a:pt x="620" y="247"/>
                  <a:pt x="620" y="248"/>
                  <a:pt x="619" y="248"/>
                </a:cubicBezTo>
                <a:close/>
                <a:moveTo>
                  <a:pt x="624" y="248"/>
                </a:moveTo>
                <a:cubicBezTo>
                  <a:pt x="624" y="248"/>
                  <a:pt x="624" y="248"/>
                  <a:pt x="624" y="248"/>
                </a:cubicBezTo>
                <a:cubicBezTo>
                  <a:pt x="624" y="248"/>
                  <a:pt x="624" y="248"/>
                  <a:pt x="624" y="248"/>
                </a:cubicBezTo>
                <a:cubicBezTo>
                  <a:pt x="624" y="248"/>
                  <a:pt x="624" y="248"/>
                  <a:pt x="624" y="248"/>
                </a:cubicBezTo>
                <a:cubicBezTo>
                  <a:pt x="624" y="248"/>
                  <a:pt x="624" y="248"/>
                  <a:pt x="624" y="248"/>
                </a:cubicBezTo>
                <a:close/>
                <a:moveTo>
                  <a:pt x="757" y="136"/>
                </a:moveTo>
                <a:cubicBezTo>
                  <a:pt x="757" y="135"/>
                  <a:pt x="756" y="135"/>
                  <a:pt x="755" y="136"/>
                </a:cubicBezTo>
                <a:cubicBezTo>
                  <a:pt x="755" y="136"/>
                  <a:pt x="754" y="136"/>
                  <a:pt x="754" y="136"/>
                </a:cubicBezTo>
                <a:cubicBezTo>
                  <a:pt x="754" y="136"/>
                  <a:pt x="754" y="137"/>
                  <a:pt x="754" y="137"/>
                </a:cubicBezTo>
                <a:cubicBezTo>
                  <a:pt x="755" y="138"/>
                  <a:pt x="755" y="138"/>
                  <a:pt x="756" y="138"/>
                </a:cubicBezTo>
                <a:cubicBezTo>
                  <a:pt x="757" y="138"/>
                  <a:pt x="757" y="137"/>
                  <a:pt x="757" y="137"/>
                </a:cubicBezTo>
                <a:cubicBezTo>
                  <a:pt x="757" y="137"/>
                  <a:pt x="757" y="136"/>
                  <a:pt x="757" y="136"/>
                </a:cubicBezTo>
                <a:close/>
                <a:moveTo>
                  <a:pt x="2098" y="934"/>
                </a:moveTo>
                <a:cubicBezTo>
                  <a:pt x="2099" y="935"/>
                  <a:pt x="2099" y="935"/>
                  <a:pt x="2099" y="935"/>
                </a:cubicBezTo>
                <a:cubicBezTo>
                  <a:pt x="2100" y="935"/>
                  <a:pt x="2101" y="935"/>
                  <a:pt x="2101" y="934"/>
                </a:cubicBezTo>
                <a:cubicBezTo>
                  <a:pt x="2101" y="934"/>
                  <a:pt x="2100" y="933"/>
                  <a:pt x="2100" y="933"/>
                </a:cubicBezTo>
                <a:cubicBezTo>
                  <a:pt x="2099" y="933"/>
                  <a:pt x="2099" y="933"/>
                  <a:pt x="2098" y="933"/>
                </a:cubicBezTo>
                <a:cubicBezTo>
                  <a:pt x="2098" y="933"/>
                  <a:pt x="2098" y="934"/>
                  <a:pt x="2098" y="934"/>
                </a:cubicBezTo>
                <a:cubicBezTo>
                  <a:pt x="2098" y="934"/>
                  <a:pt x="2098" y="934"/>
                  <a:pt x="2098" y="934"/>
                </a:cubicBezTo>
                <a:close/>
                <a:moveTo>
                  <a:pt x="1284" y="613"/>
                </a:moveTo>
                <a:cubicBezTo>
                  <a:pt x="1284" y="612"/>
                  <a:pt x="1284" y="612"/>
                  <a:pt x="1283" y="611"/>
                </a:cubicBezTo>
                <a:cubicBezTo>
                  <a:pt x="1283" y="611"/>
                  <a:pt x="1283" y="611"/>
                  <a:pt x="1282" y="612"/>
                </a:cubicBezTo>
                <a:cubicBezTo>
                  <a:pt x="1282" y="612"/>
                  <a:pt x="1282" y="612"/>
                  <a:pt x="1282" y="613"/>
                </a:cubicBezTo>
                <a:cubicBezTo>
                  <a:pt x="1283" y="613"/>
                  <a:pt x="1283" y="613"/>
                  <a:pt x="1284" y="613"/>
                </a:cubicBezTo>
                <a:close/>
                <a:moveTo>
                  <a:pt x="1548" y="120"/>
                </a:moveTo>
                <a:cubicBezTo>
                  <a:pt x="1549" y="120"/>
                  <a:pt x="1548" y="119"/>
                  <a:pt x="1547" y="119"/>
                </a:cubicBezTo>
                <a:cubicBezTo>
                  <a:pt x="1547" y="118"/>
                  <a:pt x="1546" y="118"/>
                  <a:pt x="1546" y="119"/>
                </a:cubicBezTo>
                <a:cubicBezTo>
                  <a:pt x="1546" y="120"/>
                  <a:pt x="1546" y="121"/>
                  <a:pt x="1547" y="121"/>
                </a:cubicBezTo>
                <a:cubicBezTo>
                  <a:pt x="1547" y="121"/>
                  <a:pt x="1548" y="121"/>
                  <a:pt x="1548" y="120"/>
                </a:cubicBezTo>
                <a:close/>
                <a:moveTo>
                  <a:pt x="2254" y="983"/>
                </a:moveTo>
                <a:cubicBezTo>
                  <a:pt x="2254" y="984"/>
                  <a:pt x="2255" y="983"/>
                  <a:pt x="2255" y="983"/>
                </a:cubicBezTo>
                <a:cubicBezTo>
                  <a:pt x="2256" y="983"/>
                  <a:pt x="2256" y="982"/>
                  <a:pt x="2256" y="982"/>
                </a:cubicBezTo>
                <a:cubicBezTo>
                  <a:pt x="2255" y="980"/>
                  <a:pt x="2253" y="980"/>
                  <a:pt x="2252" y="980"/>
                </a:cubicBezTo>
                <a:cubicBezTo>
                  <a:pt x="2252" y="982"/>
                  <a:pt x="2253" y="983"/>
                  <a:pt x="2254" y="983"/>
                </a:cubicBezTo>
                <a:close/>
                <a:moveTo>
                  <a:pt x="249" y="409"/>
                </a:moveTo>
                <a:cubicBezTo>
                  <a:pt x="249" y="408"/>
                  <a:pt x="249" y="407"/>
                  <a:pt x="248" y="407"/>
                </a:cubicBezTo>
                <a:cubicBezTo>
                  <a:pt x="247" y="407"/>
                  <a:pt x="247" y="408"/>
                  <a:pt x="248" y="409"/>
                </a:cubicBezTo>
                <a:cubicBezTo>
                  <a:pt x="248" y="410"/>
                  <a:pt x="248" y="410"/>
                  <a:pt x="249" y="410"/>
                </a:cubicBezTo>
                <a:cubicBezTo>
                  <a:pt x="249" y="410"/>
                  <a:pt x="249" y="409"/>
                  <a:pt x="249" y="409"/>
                </a:cubicBezTo>
                <a:close/>
                <a:moveTo>
                  <a:pt x="1819" y="108"/>
                </a:moveTo>
                <a:cubicBezTo>
                  <a:pt x="1820" y="110"/>
                  <a:pt x="1821" y="110"/>
                  <a:pt x="1823" y="110"/>
                </a:cubicBezTo>
                <a:cubicBezTo>
                  <a:pt x="1823" y="110"/>
                  <a:pt x="1823" y="109"/>
                  <a:pt x="1823" y="109"/>
                </a:cubicBezTo>
                <a:cubicBezTo>
                  <a:pt x="1823" y="109"/>
                  <a:pt x="1823" y="108"/>
                  <a:pt x="1823" y="108"/>
                </a:cubicBezTo>
                <a:cubicBezTo>
                  <a:pt x="1822" y="107"/>
                  <a:pt x="1821" y="107"/>
                  <a:pt x="1819" y="108"/>
                </a:cubicBezTo>
                <a:close/>
                <a:moveTo>
                  <a:pt x="2099" y="929"/>
                </a:moveTo>
                <a:cubicBezTo>
                  <a:pt x="2100" y="929"/>
                  <a:pt x="2100" y="929"/>
                  <a:pt x="2100" y="928"/>
                </a:cubicBezTo>
                <a:cubicBezTo>
                  <a:pt x="2100" y="927"/>
                  <a:pt x="2099" y="926"/>
                  <a:pt x="2098" y="926"/>
                </a:cubicBezTo>
                <a:cubicBezTo>
                  <a:pt x="2097" y="927"/>
                  <a:pt x="2097" y="927"/>
                  <a:pt x="2097" y="927"/>
                </a:cubicBezTo>
                <a:cubicBezTo>
                  <a:pt x="2097" y="928"/>
                  <a:pt x="2098" y="928"/>
                  <a:pt x="2098" y="929"/>
                </a:cubicBezTo>
                <a:cubicBezTo>
                  <a:pt x="2098" y="929"/>
                  <a:pt x="2099" y="929"/>
                  <a:pt x="2099" y="929"/>
                </a:cubicBezTo>
                <a:close/>
                <a:moveTo>
                  <a:pt x="708" y="155"/>
                </a:moveTo>
                <a:cubicBezTo>
                  <a:pt x="708" y="155"/>
                  <a:pt x="708" y="155"/>
                  <a:pt x="708" y="155"/>
                </a:cubicBezTo>
                <a:cubicBezTo>
                  <a:pt x="708" y="155"/>
                  <a:pt x="708" y="155"/>
                  <a:pt x="708" y="155"/>
                </a:cubicBezTo>
                <a:cubicBezTo>
                  <a:pt x="708" y="155"/>
                  <a:pt x="708" y="155"/>
                  <a:pt x="708" y="155"/>
                </a:cubicBezTo>
                <a:cubicBezTo>
                  <a:pt x="708" y="155"/>
                  <a:pt x="708" y="155"/>
                  <a:pt x="708" y="155"/>
                </a:cubicBezTo>
                <a:close/>
                <a:moveTo>
                  <a:pt x="706" y="158"/>
                </a:moveTo>
                <a:cubicBezTo>
                  <a:pt x="707" y="158"/>
                  <a:pt x="707" y="158"/>
                  <a:pt x="708" y="157"/>
                </a:cubicBezTo>
                <a:cubicBezTo>
                  <a:pt x="708" y="157"/>
                  <a:pt x="708" y="156"/>
                  <a:pt x="708" y="155"/>
                </a:cubicBezTo>
                <a:cubicBezTo>
                  <a:pt x="707" y="155"/>
                  <a:pt x="706" y="155"/>
                  <a:pt x="706" y="156"/>
                </a:cubicBezTo>
                <a:cubicBezTo>
                  <a:pt x="705" y="156"/>
                  <a:pt x="705" y="158"/>
                  <a:pt x="706" y="158"/>
                </a:cubicBezTo>
                <a:close/>
                <a:moveTo>
                  <a:pt x="2180" y="936"/>
                </a:moveTo>
                <a:cubicBezTo>
                  <a:pt x="2180" y="936"/>
                  <a:pt x="2180" y="936"/>
                  <a:pt x="2180" y="935"/>
                </a:cubicBezTo>
                <a:cubicBezTo>
                  <a:pt x="2180" y="935"/>
                  <a:pt x="2179" y="935"/>
                  <a:pt x="2178" y="935"/>
                </a:cubicBezTo>
                <a:cubicBezTo>
                  <a:pt x="2178" y="935"/>
                  <a:pt x="2177" y="935"/>
                  <a:pt x="2177" y="935"/>
                </a:cubicBezTo>
                <a:cubicBezTo>
                  <a:pt x="2177" y="936"/>
                  <a:pt x="2177" y="936"/>
                  <a:pt x="2178" y="937"/>
                </a:cubicBezTo>
                <a:cubicBezTo>
                  <a:pt x="2179" y="937"/>
                  <a:pt x="2180" y="937"/>
                  <a:pt x="2180" y="936"/>
                </a:cubicBezTo>
                <a:close/>
                <a:moveTo>
                  <a:pt x="2315" y="1089"/>
                </a:moveTo>
                <a:cubicBezTo>
                  <a:pt x="2315" y="1089"/>
                  <a:pt x="2315" y="1088"/>
                  <a:pt x="2315" y="1087"/>
                </a:cubicBezTo>
                <a:cubicBezTo>
                  <a:pt x="2315" y="1087"/>
                  <a:pt x="2314" y="1087"/>
                  <a:pt x="2314" y="1087"/>
                </a:cubicBezTo>
                <a:cubicBezTo>
                  <a:pt x="2314" y="1087"/>
                  <a:pt x="2313" y="1088"/>
                  <a:pt x="2313" y="1088"/>
                </a:cubicBezTo>
                <a:cubicBezTo>
                  <a:pt x="2313" y="1088"/>
                  <a:pt x="2314" y="1089"/>
                  <a:pt x="2314" y="1089"/>
                </a:cubicBezTo>
                <a:cubicBezTo>
                  <a:pt x="2314" y="1090"/>
                  <a:pt x="2315" y="1090"/>
                  <a:pt x="2315" y="1089"/>
                </a:cubicBezTo>
                <a:close/>
                <a:moveTo>
                  <a:pt x="823" y="282"/>
                </a:moveTo>
                <a:cubicBezTo>
                  <a:pt x="823" y="282"/>
                  <a:pt x="823" y="281"/>
                  <a:pt x="822" y="282"/>
                </a:cubicBezTo>
                <a:cubicBezTo>
                  <a:pt x="822" y="282"/>
                  <a:pt x="821" y="282"/>
                  <a:pt x="821" y="282"/>
                </a:cubicBezTo>
                <a:cubicBezTo>
                  <a:pt x="821" y="283"/>
                  <a:pt x="821" y="283"/>
                  <a:pt x="822" y="284"/>
                </a:cubicBezTo>
                <a:cubicBezTo>
                  <a:pt x="822" y="284"/>
                  <a:pt x="823" y="284"/>
                  <a:pt x="824" y="284"/>
                </a:cubicBezTo>
                <a:cubicBezTo>
                  <a:pt x="824" y="284"/>
                  <a:pt x="824" y="284"/>
                  <a:pt x="824" y="283"/>
                </a:cubicBezTo>
                <a:cubicBezTo>
                  <a:pt x="824" y="283"/>
                  <a:pt x="823" y="283"/>
                  <a:pt x="823" y="282"/>
                </a:cubicBezTo>
                <a:close/>
                <a:moveTo>
                  <a:pt x="617" y="1285"/>
                </a:moveTo>
                <a:cubicBezTo>
                  <a:pt x="617" y="1285"/>
                  <a:pt x="616" y="1284"/>
                  <a:pt x="615" y="1284"/>
                </a:cubicBezTo>
                <a:cubicBezTo>
                  <a:pt x="615" y="1284"/>
                  <a:pt x="614" y="1285"/>
                  <a:pt x="615" y="1286"/>
                </a:cubicBezTo>
                <a:cubicBezTo>
                  <a:pt x="615" y="1287"/>
                  <a:pt x="615" y="1288"/>
                  <a:pt x="615" y="1289"/>
                </a:cubicBezTo>
                <a:cubicBezTo>
                  <a:pt x="616" y="1288"/>
                  <a:pt x="617" y="1287"/>
                  <a:pt x="617" y="1287"/>
                </a:cubicBezTo>
                <a:cubicBezTo>
                  <a:pt x="617" y="1286"/>
                  <a:pt x="617" y="1286"/>
                  <a:pt x="617" y="1285"/>
                </a:cubicBezTo>
                <a:close/>
                <a:moveTo>
                  <a:pt x="615" y="1289"/>
                </a:moveTo>
                <a:cubicBezTo>
                  <a:pt x="615" y="1289"/>
                  <a:pt x="615" y="1289"/>
                  <a:pt x="615" y="1289"/>
                </a:cubicBezTo>
                <a:cubicBezTo>
                  <a:pt x="615" y="1289"/>
                  <a:pt x="615" y="1289"/>
                  <a:pt x="615" y="1289"/>
                </a:cubicBezTo>
                <a:cubicBezTo>
                  <a:pt x="615" y="1289"/>
                  <a:pt x="615" y="1289"/>
                  <a:pt x="615" y="1289"/>
                </a:cubicBezTo>
                <a:cubicBezTo>
                  <a:pt x="615" y="1289"/>
                  <a:pt x="615" y="1289"/>
                  <a:pt x="615" y="1289"/>
                </a:cubicBezTo>
                <a:close/>
                <a:moveTo>
                  <a:pt x="1635" y="93"/>
                </a:moveTo>
                <a:cubicBezTo>
                  <a:pt x="1636" y="93"/>
                  <a:pt x="1636" y="92"/>
                  <a:pt x="1635" y="91"/>
                </a:cubicBezTo>
                <a:cubicBezTo>
                  <a:pt x="1634" y="91"/>
                  <a:pt x="1634" y="91"/>
                  <a:pt x="1633" y="92"/>
                </a:cubicBezTo>
                <a:cubicBezTo>
                  <a:pt x="1633" y="93"/>
                  <a:pt x="1633" y="94"/>
                  <a:pt x="1634" y="94"/>
                </a:cubicBezTo>
                <a:cubicBezTo>
                  <a:pt x="1635" y="94"/>
                  <a:pt x="1635" y="94"/>
                  <a:pt x="1635" y="93"/>
                </a:cubicBezTo>
                <a:close/>
                <a:moveTo>
                  <a:pt x="914" y="39"/>
                </a:moveTo>
                <a:cubicBezTo>
                  <a:pt x="915" y="39"/>
                  <a:pt x="915" y="38"/>
                  <a:pt x="915" y="37"/>
                </a:cubicBezTo>
                <a:cubicBezTo>
                  <a:pt x="915" y="37"/>
                  <a:pt x="914" y="37"/>
                  <a:pt x="914" y="36"/>
                </a:cubicBezTo>
                <a:cubicBezTo>
                  <a:pt x="914" y="36"/>
                  <a:pt x="913" y="36"/>
                  <a:pt x="913" y="36"/>
                </a:cubicBezTo>
                <a:cubicBezTo>
                  <a:pt x="912" y="37"/>
                  <a:pt x="912" y="37"/>
                  <a:pt x="913" y="38"/>
                </a:cubicBezTo>
                <a:cubicBezTo>
                  <a:pt x="913" y="38"/>
                  <a:pt x="914" y="38"/>
                  <a:pt x="914" y="39"/>
                </a:cubicBezTo>
                <a:close/>
                <a:moveTo>
                  <a:pt x="1331" y="79"/>
                </a:moveTo>
                <a:cubicBezTo>
                  <a:pt x="1331" y="79"/>
                  <a:pt x="1331" y="78"/>
                  <a:pt x="1331" y="78"/>
                </a:cubicBezTo>
                <a:cubicBezTo>
                  <a:pt x="1331" y="78"/>
                  <a:pt x="1331" y="77"/>
                  <a:pt x="1330" y="77"/>
                </a:cubicBezTo>
                <a:cubicBezTo>
                  <a:pt x="1330" y="77"/>
                  <a:pt x="1329" y="77"/>
                  <a:pt x="1329" y="78"/>
                </a:cubicBezTo>
                <a:cubicBezTo>
                  <a:pt x="1330" y="79"/>
                  <a:pt x="1330" y="79"/>
                  <a:pt x="1331" y="79"/>
                </a:cubicBezTo>
                <a:close/>
                <a:moveTo>
                  <a:pt x="2138" y="1270"/>
                </a:moveTo>
                <a:cubicBezTo>
                  <a:pt x="2137" y="1270"/>
                  <a:pt x="2137" y="1271"/>
                  <a:pt x="2137" y="1271"/>
                </a:cubicBezTo>
                <a:cubicBezTo>
                  <a:pt x="2137" y="1272"/>
                  <a:pt x="2138" y="1272"/>
                  <a:pt x="2138" y="1273"/>
                </a:cubicBezTo>
                <a:cubicBezTo>
                  <a:pt x="2139" y="1273"/>
                  <a:pt x="2139" y="1273"/>
                  <a:pt x="2139" y="1272"/>
                </a:cubicBezTo>
                <a:cubicBezTo>
                  <a:pt x="2140" y="1272"/>
                  <a:pt x="2139" y="1271"/>
                  <a:pt x="2139" y="1271"/>
                </a:cubicBezTo>
                <a:cubicBezTo>
                  <a:pt x="2139" y="1270"/>
                  <a:pt x="2138" y="1270"/>
                  <a:pt x="2138" y="1270"/>
                </a:cubicBezTo>
                <a:close/>
                <a:moveTo>
                  <a:pt x="618" y="1335"/>
                </a:moveTo>
                <a:cubicBezTo>
                  <a:pt x="617" y="1335"/>
                  <a:pt x="617" y="1337"/>
                  <a:pt x="618" y="1337"/>
                </a:cubicBezTo>
                <a:cubicBezTo>
                  <a:pt x="619" y="1337"/>
                  <a:pt x="620" y="1337"/>
                  <a:pt x="620" y="1338"/>
                </a:cubicBezTo>
                <a:cubicBezTo>
                  <a:pt x="620" y="1337"/>
                  <a:pt x="620" y="1335"/>
                  <a:pt x="620" y="1334"/>
                </a:cubicBezTo>
                <a:cubicBezTo>
                  <a:pt x="620" y="1334"/>
                  <a:pt x="619" y="1335"/>
                  <a:pt x="618" y="1335"/>
                </a:cubicBezTo>
                <a:close/>
                <a:moveTo>
                  <a:pt x="2204" y="994"/>
                </a:moveTo>
                <a:cubicBezTo>
                  <a:pt x="2203" y="991"/>
                  <a:pt x="2203" y="991"/>
                  <a:pt x="2201" y="992"/>
                </a:cubicBezTo>
                <a:cubicBezTo>
                  <a:pt x="2200" y="992"/>
                  <a:pt x="2200" y="992"/>
                  <a:pt x="2199" y="992"/>
                </a:cubicBezTo>
                <a:cubicBezTo>
                  <a:pt x="2201" y="992"/>
                  <a:pt x="2203" y="993"/>
                  <a:pt x="2204" y="994"/>
                </a:cubicBezTo>
                <a:cubicBezTo>
                  <a:pt x="2204" y="994"/>
                  <a:pt x="2204" y="994"/>
                  <a:pt x="2204" y="994"/>
                </a:cubicBezTo>
                <a:close/>
                <a:moveTo>
                  <a:pt x="2199" y="992"/>
                </a:moveTo>
                <a:cubicBezTo>
                  <a:pt x="2199" y="992"/>
                  <a:pt x="2199" y="992"/>
                  <a:pt x="2199" y="992"/>
                </a:cubicBezTo>
                <a:cubicBezTo>
                  <a:pt x="2199" y="992"/>
                  <a:pt x="2199" y="992"/>
                  <a:pt x="2199" y="992"/>
                </a:cubicBezTo>
                <a:cubicBezTo>
                  <a:pt x="2199" y="992"/>
                  <a:pt x="2199" y="992"/>
                  <a:pt x="2199" y="992"/>
                </a:cubicBezTo>
                <a:cubicBezTo>
                  <a:pt x="2199" y="992"/>
                  <a:pt x="2199" y="992"/>
                  <a:pt x="2199" y="992"/>
                </a:cubicBezTo>
                <a:close/>
                <a:moveTo>
                  <a:pt x="522" y="253"/>
                </a:moveTo>
                <a:cubicBezTo>
                  <a:pt x="522" y="253"/>
                  <a:pt x="522" y="253"/>
                  <a:pt x="522" y="253"/>
                </a:cubicBezTo>
                <a:cubicBezTo>
                  <a:pt x="523" y="254"/>
                  <a:pt x="524" y="253"/>
                  <a:pt x="524" y="253"/>
                </a:cubicBezTo>
                <a:cubicBezTo>
                  <a:pt x="524" y="252"/>
                  <a:pt x="523" y="252"/>
                  <a:pt x="523" y="252"/>
                </a:cubicBezTo>
                <a:cubicBezTo>
                  <a:pt x="522" y="252"/>
                  <a:pt x="522" y="252"/>
                  <a:pt x="522" y="253"/>
                </a:cubicBezTo>
                <a:close/>
                <a:moveTo>
                  <a:pt x="1013" y="710"/>
                </a:moveTo>
                <a:cubicBezTo>
                  <a:pt x="1013" y="710"/>
                  <a:pt x="1013" y="710"/>
                  <a:pt x="1013" y="710"/>
                </a:cubicBezTo>
                <a:cubicBezTo>
                  <a:pt x="1014" y="709"/>
                  <a:pt x="1014" y="709"/>
                  <a:pt x="1014" y="709"/>
                </a:cubicBezTo>
                <a:cubicBezTo>
                  <a:pt x="1014" y="708"/>
                  <a:pt x="1014" y="708"/>
                  <a:pt x="1014" y="707"/>
                </a:cubicBezTo>
                <a:cubicBezTo>
                  <a:pt x="1013" y="708"/>
                  <a:pt x="1013" y="708"/>
                  <a:pt x="1012" y="708"/>
                </a:cubicBezTo>
                <a:cubicBezTo>
                  <a:pt x="1012" y="709"/>
                  <a:pt x="1012" y="709"/>
                  <a:pt x="1013" y="710"/>
                </a:cubicBezTo>
                <a:close/>
                <a:moveTo>
                  <a:pt x="2025" y="708"/>
                </a:moveTo>
                <a:cubicBezTo>
                  <a:pt x="2025" y="708"/>
                  <a:pt x="2024" y="708"/>
                  <a:pt x="2024" y="708"/>
                </a:cubicBezTo>
                <a:cubicBezTo>
                  <a:pt x="2023" y="708"/>
                  <a:pt x="2023" y="708"/>
                  <a:pt x="2023" y="709"/>
                </a:cubicBezTo>
                <a:cubicBezTo>
                  <a:pt x="2023" y="709"/>
                  <a:pt x="2023" y="710"/>
                  <a:pt x="2023" y="710"/>
                </a:cubicBezTo>
                <a:cubicBezTo>
                  <a:pt x="2024" y="710"/>
                  <a:pt x="2024" y="710"/>
                  <a:pt x="2024" y="710"/>
                </a:cubicBezTo>
                <a:cubicBezTo>
                  <a:pt x="2024" y="709"/>
                  <a:pt x="2025" y="709"/>
                  <a:pt x="2025" y="708"/>
                </a:cubicBezTo>
                <a:close/>
                <a:moveTo>
                  <a:pt x="580" y="737"/>
                </a:moveTo>
                <a:cubicBezTo>
                  <a:pt x="580" y="737"/>
                  <a:pt x="580" y="736"/>
                  <a:pt x="579" y="736"/>
                </a:cubicBezTo>
                <a:cubicBezTo>
                  <a:pt x="579" y="737"/>
                  <a:pt x="579" y="737"/>
                  <a:pt x="579" y="737"/>
                </a:cubicBezTo>
                <a:cubicBezTo>
                  <a:pt x="579" y="738"/>
                  <a:pt x="579" y="738"/>
                  <a:pt x="580" y="738"/>
                </a:cubicBezTo>
                <a:cubicBezTo>
                  <a:pt x="580" y="738"/>
                  <a:pt x="580" y="738"/>
                  <a:pt x="580" y="737"/>
                </a:cubicBezTo>
                <a:close/>
                <a:moveTo>
                  <a:pt x="564" y="740"/>
                </a:moveTo>
                <a:cubicBezTo>
                  <a:pt x="564" y="740"/>
                  <a:pt x="564" y="740"/>
                  <a:pt x="564" y="739"/>
                </a:cubicBezTo>
                <a:cubicBezTo>
                  <a:pt x="564" y="739"/>
                  <a:pt x="564" y="738"/>
                  <a:pt x="564" y="738"/>
                </a:cubicBezTo>
                <a:cubicBezTo>
                  <a:pt x="563" y="738"/>
                  <a:pt x="563" y="739"/>
                  <a:pt x="563" y="739"/>
                </a:cubicBezTo>
                <a:cubicBezTo>
                  <a:pt x="562" y="740"/>
                  <a:pt x="563" y="741"/>
                  <a:pt x="564" y="740"/>
                </a:cubicBezTo>
                <a:close/>
                <a:moveTo>
                  <a:pt x="587" y="749"/>
                </a:moveTo>
                <a:cubicBezTo>
                  <a:pt x="587" y="749"/>
                  <a:pt x="587" y="749"/>
                  <a:pt x="587" y="749"/>
                </a:cubicBezTo>
                <a:cubicBezTo>
                  <a:pt x="587" y="749"/>
                  <a:pt x="587" y="749"/>
                  <a:pt x="587" y="749"/>
                </a:cubicBezTo>
                <a:cubicBezTo>
                  <a:pt x="587" y="749"/>
                  <a:pt x="587" y="749"/>
                  <a:pt x="587" y="749"/>
                </a:cubicBezTo>
                <a:cubicBezTo>
                  <a:pt x="587" y="749"/>
                  <a:pt x="587" y="749"/>
                  <a:pt x="587" y="749"/>
                </a:cubicBezTo>
                <a:close/>
                <a:moveTo>
                  <a:pt x="589" y="751"/>
                </a:moveTo>
                <a:cubicBezTo>
                  <a:pt x="589" y="751"/>
                  <a:pt x="589" y="750"/>
                  <a:pt x="589" y="750"/>
                </a:cubicBezTo>
                <a:cubicBezTo>
                  <a:pt x="590" y="750"/>
                  <a:pt x="589" y="749"/>
                  <a:pt x="589" y="749"/>
                </a:cubicBezTo>
                <a:cubicBezTo>
                  <a:pt x="588" y="749"/>
                  <a:pt x="588" y="749"/>
                  <a:pt x="587" y="749"/>
                </a:cubicBezTo>
                <a:cubicBezTo>
                  <a:pt x="587" y="750"/>
                  <a:pt x="587" y="750"/>
                  <a:pt x="588" y="751"/>
                </a:cubicBezTo>
                <a:cubicBezTo>
                  <a:pt x="588" y="751"/>
                  <a:pt x="588" y="751"/>
                  <a:pt x="589" y="751"/>
                </a:cubicBezTo>
                <a:close/>
                <a:moveTo>
                  <a:pt x="815" y="261"/>
                </a:moveTo>
                <a:cubicBezTo>
                  <a:pt x="815" y="260"/>
                  <a:pt x="814" y="260"/>
                  <a:pt x="814" y="259"/>
                </a:cubicBezTo>
                <a:cubicBezTo>
                  <a:pt x="814" y="259"/>
                  <a:pt x="813" y="259"/>
                  <a:pt x="813" y="260"/>
                </a:cubicBezTo>
                <a:cubicBezTo>
                  <a:pt x="812" y="260"/>
                  <a:pt x="813" y="261"/>
                  <a:pt x="813" y="261"/>
                </a:cubicBezTo>
                <a:cubicBezTo>
                  <a:pt x="814" y="261"/>
                  <a:pt x="814" y="261"/>
                  <a:pt x="815" y="261"/>
                </a:cubicBezTo>
                <a:close/>
                <a:moveTo>
                  <a:pt x="524" y="756"/>
                </a:moveTo>
                <a:cubicBezTo>
                  <a:pt x="524" y="757"/>
                  <a:pt x="524" y="757"/>
                  <a:pt x="524" y="758"/>
                </a:cubicBezTo>
                <a:cubicBezTo>
                  <a:pt x="525" y="758"/>
                  <a:pt x="525" y="758"/>
                  <a:pt x="526" y="757"/>
                </a:cubicBezTo>
                <a:cubicBezTo>
                  <a:pt x="526" y="757"/>
                  <a:pt x="526" y="756"/>
                  <a:pt x="525" y="756"/>
                </a:cubicBezTo>
                <a:cubicBezTo>
                  <a:pt x="525" y="755"/>
                  <a:pt x="524" y="756"/>
                  <a:pt x="524" y="756"/>
                </a:cubicBezTo>
                <a:close/>
                <a:moveTo>
                  <a:pt x="688" y="822"/>
                </a:moveTo>
                <a:cubicBezTo>
                  <a:pt x="688" y="822"/>
                  <a:pt x="689" y="823"/>
                  <a:pt x="689" y="823"/>
                </a:cubicBezTo>
                <a:cubicBezTo>
                  <a:pt x="690" y="823"/>
                  <a:pt x="690" y="823"/>
                  <a:pt x="690" y="822"/>
                </a:cubicBezTo>
                <a:cubicBezTo>
                  <a:pt x="690" y="822"/>
                  <a:pt x="690" y="821"/>
                  <a:pt x="689" y="821"/>
                </a:cubicBezTo>
                <a:cubicBezTo>
                  <a:pt x="689" y="821"/>
                  <a:pt x="688" y="822"/>
                  <a:pt x="688" y="822"/>
                </a:cubicBezTo>
                <a:close/>
                <a:moveTo>
                  <a:pt x="669" y="264"/>
                </a:moveTo>
                <a:cubicBezTo>
                  <a:pt x="668" y="263"/>
                  <a:pt x="668" y="263"/>
                  <a:pt x="667" y="264"/>
                </a:cubicBezTo>
                <a:cubicBezTo>
                  <a:pt x="667" y="264"/>
                  <a:pt x="667" y="264"/>
                  <a:pt x="667" y="264"/>
                </a:cubicBezTo>
                <a:cubicBezTo>
                  <a:pt x="667" y="264"/>
                  <a:pt x="668" y="265"/>
                  <a:pt x="668" y="265"/>
                </a:cubicBezTo>
                <a:cubicBezTo>
                  <a:pt x="669" y="265"/>
                  <a:pt x="669" y="264"/>
                  <a:pt x="669" y="264"/>
                </a:cubicBezTo>
                <a:close/>
                <a:moveTo>
                  <a:pt x="1996" y="827"/>
                </a:moveTo>
                <a:cubicBezTo>
                  <a:pt x="1995" y="826"/>
                  <a:pt x="1995" y="826"/>
                  <a:pt x="1995" y="826"/>
                </a:cubicBezTo>
                <a:cubicBezTo>
                  <a:pt x="1995" y="826"/>
                  <a:pt x="1994" y="826"/>
                  <a:pt x="1994" y="827"/>
                </a:cubicBezTo>
                <a:cubicBezTo>
                  <a:pt x="1994" y="827"/>
                  <a:pt x="1995" y="827"/>
                  <a:pt x="1995" y="827"/>
                </a:cubicBezTo>
                <a:cubicBezTo>
                  <a:pt x="1995" y="827"/>
                  <a:pt x="1996" y="827"/>
                  <a:pt x="1996" y="827"/>
                </a:cubicBezTo>
                <a:close/>
                <a:moveTo>
                  <a:pt x="1781" y="831"/>
                </a:moveTo>
                <a:cubicBezTo>
                  <a:pt x="1781" y="832"/>
                  <a:pt x="1781" y="833"/>
                  <a:pt x="1781" y="833"/>
                </a:cubicBezTo>
                <a:cubicBezTo>
                  <a:pt x="1782" y="833"/>
                  <a:pt x="1782" y="833"/>
                  <a:pt x="1782" y="833"/>
                </a:cubicBezTo>
                <a:cubicBezTo>
                  <a:pt x="1782" y="832"/>
                  <a:pt x="1782" y="832"/>
                  <a:pt x="1782" y="831"/>
                </a:cubicBezTo>
                <a:cubicBezTo>
                  <a:pt x="1782" y="831"/>
                  <a:pt x="1781" y="831"/>
                  <a:pt x="1781" y="831"/>
                </a:cubicBezTo>
                <a:close/>
                <a:moveTo>
                  <a:pt x="1997" y="871"/>
                </a:moveTo>
                <a:cubicBezTo>
                  <a:pt x="1997" y="870"/>
                  <a:pt x="1997" y="870"/>
                  <a:pt x="1996" y="870"/>
                </a:cubicBezTo>
                <a:cubicBezTo>
                  <a:pt x="1996" y="871"/>
                  <a:pt x="1995" y="871"/>
                  <a:pt x="1996" y="872"/>
                </a:cubicBezTo>
                <a:cubicBezTo>
                  <a:pt x="1996" y="872"/>
                  <a:pt x="1996" y="872"/>
                  <a:pt x="1997" y="872"/>
                </a:cubicBezTo>
                <a:cubicBezTo>
                  <a:pt x="1997" y="872"/>
                  <a:pt x="1998" y="871"/>
                  <a:pt x="1997" y="871"/>
                </a:cubicBezTo>
                <a:close/>
                <a:moveTo>
                  <a:pt x="2056" y="934"/>
                </a:moveTo>
                <a:cubicBezTo>
                  <a:pt x="2055" y="935"/>
                  <a:pt x="2055" y="935"/>
                  <a:pt x="2055" y="935"/>
                </a:cubicBezTo>
                <a:cubicBezTo>
                  <a:pt x="2054" y="936"/>
                  <a:pt x="2055" y="936"/>
                  <a:pt x="2055" y="936"/>
                </a:cubicBezTo>
                <a:cubicBezTo>
                  <a:pt x="2056" y="936"/>
                  <a:pt x="2057" y="936"/>
                  <a:pt x="2057" y="935"/>
                </a:cubicBezTo>
                <a:cubicBezTo>
                  <a:pt x="2057" y="935"/>
                  <a:pt x="2056" y="935"/>
                  <a:pt x="2056" y="934"/>
                </a:cubicBezTo>
                <a:close/>
                <a:moveTo>
                  <a:pt x="1022" y="168"/>
                </a:moveTo>
                <a:cubicBezTo>
                  <a:pt x="1022" y="168"/>
                  <a:pt x="1022" y="168"/>
                  <a:pt x="1023" y="167"/>
                </a:cubicBezTo>
                <a:cubicBezTo>
                  <a:pt x="1023" y="167"/>
                  <a:pt x="1023" y="167"/>
                  <a:pt x="1022" y="167"/>
                </a:cubicBezTo>
                <a:cubicBezTo>
                  <a:pt x="1022" y="167"/>
                  <a:pt x="1022" y="167"/>
                  <a:pt x="1021" y="168"/>
                </a:cubicBezTo>
                <a:cubicBezTo>
                  <a:pt x="1021" y="168"/>
                  <a:pt x="1022" y="168"/>
                  <a:pt x="1022" y="168"/>
                </a:cubicBezTo>
                <a:close/>
                <a:moveTo>
                  <a:pt x="2016" y="983"/>
                </a:moveTo>
                <a:cubicBezTo>
                  <a:pt x="2016" y="983"/>
                  <a:pt x="2016" y="983"/>
                  <a:pt x="2016" y="983"/>
                </a:cubicBezTo>
                <a:cubicBezTo>
                  <a:pt x="2015" y="982"/>
                  <a:pt x="2014" y="983"/>
                  <a:pt x="2014" y="983"/>
                </a:cubicBezTo>
                <a:cubicBezTo>
                  <a:pt x="2014" y="984"/>
                  <a:pt x="2015" y="984"/>
                  <a:pt x="2015" y="984"/>
                </a:cubicBezTo>
                <a:cubicBezTo>
                  <a:pt x="2016" y="984"/>
                  <a:pt x="2017" y="984"/>
                  <a:pt x="2016" y="983"/>
                </a:cubicBezTo>
                <a:close/>
                <a:moveTo>
                  <a:pt x="2207" y="996"/>
                </a:moveTo>
                <a:cubicBezTo>
                  <a:pt x="2207" y="995"/>
                  <a:pt x="2207" y="995"/>
                  <a:pt x="2207" y="995"/>
                </a:cubicBezTo>
                <a:cubicBezTo>
                  <a:pt x="2206" y="995"/>
                  <a:pt x="2205" y="995"/>
                  <a:pt x="2205" y="995"/>
                </a:cubicBezTo>
                <a:cubicBezTo>
                  <a:pt x="2205" y="995"/>
                  <a:pt x="2205" y="996"/>
                  <a:pt x="2206" y="996"/>
                </a:cubicBezTo>
                <a:cubicBezTo>
                  <a:pt x="2206" y="997"/>
                  <a:pt x="2207" y="996"/>
                  <a:pt x="2207" y="996"/>
                </a:cubicBezTo>
                <a:close/>
                <a:moveTo>
                  <a:pt x="2205" y="995"/>
                </a:moveTo>
                <a:cubicBezTo>
                  <a:pt x="2205" y="994"/>
                  <a:pt x="2205" y="994"/>
                  <a:pt x="2204" y="994"/>
                </a:cubicBezTo>
                <a:cubicBezTo>
                  <a:pt x="2204" y="994"/>
                  <a:pt x="2204" y="994"/>
                  <a:pt x="2204" y="994"/>
                </a:cubicBezTo>
                <a:cubicBezTo>
                  <a:pt x="2204" y="994"/>
                  <a:pt x="2204" y="994"/>
                  <a:pt x="2204" y="994"/>
                </a:cubicBezTo>
                <a:cubicBezTo>
                  <a:pt x="2204" y="995"/>
                  <a:pt x="2205" y="995"/>
                  <a:pt x="2205" y="995"/>
                </a:cubicBezTo>
                <a:close/>
                <a:moveTo>
                  <a:pt x="2115" y="1050"/>
                </a:moveTo>
                <a:cubicBezTo>
                  <a:pt x="2115" y="1050"/>
                  <a:pt x="2115" y="1050"/>
                  <a:pt x="2115" y="1050"/>
                </a:cubicBezTo>
                <a:cubicBezTo>
                  <a:pt x="2115" y="1050"/>
                  <a:pt x="2115" y="1050"/>
                  <a:pt x="2115" y="1050"/>
                </a:cubicBezTo>
                <a:cubicBezTo>
                  <a:pt x="2115" y="1050"/>
                  <a:pt x="2115" y="1050"/>
                  <a:pt x="2115" y="1050"/>
                </a:cubicBezTo>
                <a:cubicBezTo>
                  <a:pt x="2115" y="1050"/>
                  <a:pt x="2115" y="1050"/>
                  <a:pt x="2115" y="1050"/>
                </a:cubicBezTo>
                <a:close/>
                <a:moveTo>
                  <a:pt x="2117" y="1048"/>
                </a:moveTo>
                <a:cubicBezTo>
                  <a:pt x="2117" y="1048"/>
                  <a:pt x="2117" y="1048"/>
                  <a:pt x="2117" y="1048"/>
                </a:cubicBezTo>
                <a:cubicBezTo>
                  <a:pt x="2116" y="1049"/>
                  <a:pt x="2116" y="1050"/>
                  <a:pt x="2115" y="1050"/>
                </a:cubicBezTo>
                <a:cubicBezTo>
                  <a:pt x="2116" y="1050"/>
                  <a:pt x="2117" y="1050"/>
                  <a:pt x="2117" y="1050"/>
                </a:cubicBezTo>
                <a:cubicBezTo>
                  <a:pt x="2118" y="1049"/>
                  <a:pt x="2118" y="1049"/>
                  <a:pt x="2117" y="1048"/>
                </a:cubicBezTo>
                <a:close/>
                <a:moveTo>
                  <a:pt x="1920" y="1126"/>
                </a:moveTo>
                <a:cubicBezTo>
                  <a:pt x="1918" y="1126"/>
                  <a:pt x="1918" y="1127"/>
                  <a:pt x="1919" y="1129"/>
                </a:cubicBezTo>
                <a:cubicBezTo>
                  <a:pt x="1920" y="1129"/>
                  <a:pt x="1920" y="1129"/>
                  <a:pt x="1921" y="1129"/>
                </a:cubicBezTo>
                <a:cubicBezTo>
                  <a:pt x="1921" y="1128"/>
                  <a:pt x="1921" y="1127"/>
                  <a:pt x="1921" y="1126"/>
                </a:cubicBezTo>
                <a:cubicBezTo>
                  <a:pt x="1920" y="1126"/>
                  <a:pt x="1920" y="1126"/>
                  <a:pt x="1920" y="1126"/>
                </a:cubicBezTo>
                <a:close/>
                <a:moveTo>
                  <a:pt x="1035" y="75"/>
                </a:moveTo>
                <a:cubicBezTo>
                  <a:pt x="1035" y="75"/>
                  <a:pt x="1035" y="74"/>
                  <a:pt x="1035" y="74"/>
                </a:cubicBezTo>
                <a:cubicBezTo>
                  <a:pt x="1035" y="74"/>
                  <a:pt x="1034" y="75"/>
                  <a:pt x="1034" y="75"/>
                </a:cubicBezTo>
                <a:cubicBezTo>
                  <a:pt x="1034" y="76"/>
                  <a:pt x="1035" y="76"/>
                  <a:pt x="1035" y="77"/>
                </a:cubicBezTo>
                <a:cubicBezTo>
                  <a:pt x="1035" y="76"/>
                  <a:pt x="1035" y="76"/>
                  <a:pt x="1035" y="75"/>
                </a:cubicBezTo>
                <a:close/>
                <a:moveTo>
                  <a:pt x="1364" y="73"/>
                </a:moveTo>
                <a:cubicBezTo>
                  <a:pt x="1364" y="73"/>
                  <a:pt x="1363" y="73"/>
                  <a:pt x="1363" y="73"/>
                </a:cubicBezTo>
                <a:cubicBezTo>
                  <a:pt x="1362" y="73"/>
                  <a:pt x="1362" y="73"/>
                  <a:pt x="1362" y="74"/>
                </a:cubicBezTo>
                <a:cubicBezTo>
                  <a:pt x="1363" y="75"/>
                  <a:pt x="1363" y="75"/>
                  <a:pt x="1363" y="76"/>
                </a:cubicBezTo>
                <a:cubicBezTo>
                  <a:pt x="1364" y="76"/>
                  <a:pt x="1365" y="76"/>
                  <a:pt x="1365" y="76"/>
                </a:cubicBezTo>
                <a:cubicBezTo>
                  <a:pt x="1365" y="75"/>
                  <a:pt x="1365" y="74"/>
                  <a:pt x="1364" y="73"/>
                </a:cubicBezTo>
                <a:close/>
                <a:moveTo>
                  <a:pt x="590" y="185"/>
                </a:moveTo>
                <a:cubicBezTo>
                  <a:pt x="590" y="185"/>
                  <a:pt x="589" y="185"/>
                  <a:pt x="589" y="186"/>
                </a:cubicBezTo>
                <a:cubicBezTo>
                  <a:pt x="589" y="186"/>
                  <a:pt x="589" y="187"/>
                  <a:pt x="590" y="187"/>
                </a:cubicBezTo>
                <a:cubicBezTo>
                  <a:pt x="590" y="188"/>
                  <a:pt x="591" y="187"/>
                  <a:pt x="591" y="186"/>
                </a:cubicBezTo>
                <a:cubicBezTo>
                  <a:pt x="591" y="186"/>
                  <a:pt x="591" y="185"/>
                  <a:pt x="590" y="185"/>
                </a:cubicBezTo>
                <a:close/>
                <a:moveTo>
                  <a:pt x="1510" y="206"/>
                </a:moveTo>
                <a:cubicBezTo>
                  <a:pt x="1510" y="206"/>
                  <a:pt x="1510" y="205"/>
                  <a:pt x="1510" y="205"/>
                </a:cubicBezTo>
                <a:cubicBezTo>
                  <a:pt x="1510" y="205"/>
                  <a:pt x="1510" y="204"/>
                  <a:pt x="1510" y="204"/>
                </a:cubicBezTo>
                <a:cubicBezTo>
                  <a:pt x="1509" y="205"/>
                  <a:pt x="1509" y="205"/>
                  <a:pt x="1509" y="205"/>
                </a:cubicBezTo>
                <a:cubicBezTo>
                  <a:pt x="1508" y="206"/>
                  <a:pt x="1508" y="206"/>
                  <a:pt x="1509" y="207"/>
                </a:cubicBezTo>
                <a:cubicBezTo>
                  <a:pt x="1509" y="207"/>
                  <a:pt x="1510" y="206"/>
                  <a:pt x="1510" y="206"/>
                </a:cubicBezTo>
                <a:close/>
                <a:moveTo>
                  <a:pt x="194" y="315"/>
                </a:moveTo>
                <a:cubicBezTo>
                  <a:pt x="194" y="315"/>
                  <a:pt x="193" y="315"/>
                  <a:pt x="193" y="316"/>
                </a:cubicBezTo>
                <a:cubicBezTo>
                  <a:pt x="193" y="317"/>
                  <a:pt x="194" y="317"/>
                  <a:pt x="195" y="317"/>
                </a:cubicBezTo>
                <a:cubicBezTo>
                  <a:pt x="195" y="317"/>
                  <a:pt x="195" y="317"/>
                  <a:pt x="195" y="317"/>
                </a:cubicBezTo>
                <a:cubicBezTo>
                  <a:pt x="195" y="316"/>
                  <a:pt x="194" y="315"/>
                  <a:pt x="194" y="315"/>
                </a:cubicBezTo>
                <a:close/>
                <a:moveTo>
                  <a:pt x="1188" y="320"/>
                </a:moveTo>
                <a:cubicBezTo>
                  <a:pt x="1188" y="320"/>
                  <a:pt x="1188" y="320"/>
                  <a:pt x="1188" y="320"/>
                </a:cubicBezTo>
                <a:cubicBezTo>
                  <a:pt x="1189" y="319"/>
                  <a:pt x="1189" y="319"/>
                  <a:pt x="1190" y="318"/>
                </a:cubicBezTo>
                <a:cubicBezTo>
                  <a:pt x="1189" y="318"/>
                  <a:pt x="1188" y="318"/>
                  <a:pt x="1188" y="319"/>
                </a:cubicBezTo>
                <a:cubicBezTo>
                  <a:pt x="1187" y="319"/>
                  <a:pt x="1187" y="320"/>
                  <a:pt x="1188" y="320"/>
                </a:cubicBezTo>
                <a:close/>
                <a:moveTo>
                  <a:pt x="1190" y="318"/>
                </a:moveTo>
                <a:cubicBezTo>
                  <a:pt x="1190" y="318"/>
                  <a:pt x="1190" y="318"/>
                  <a:pt x="1190" y="318"/>
                </a:cubicBezTo>
                <a:cubicBezTo>
                  <a:pt x="1190" y="318"/>
                  <a:pt x="1190" y="318"/>
                  <a:pt x="1190" y="318"/>
                </a:cubicBezTo>
                <a:cubicBezTo>
                  <a:pt x="1190" y="318"/>
                  <a:pt x="1190" y="318"/>
                  <a:pt x="1190" y="318"/>
                </a:cubicBezTo>
                <a:cubicBezTo>
                  <a:pt x="1190" y="318"/>
                  <a:pt x="1190" y="318"/>
                  <a:pt x="1190" y="318"/>
                </a:cubicBezTo>
                <a:close/>
                <a:moveTo>
                  <a:pt x="1319" y="354"/>
                </a:moveTo>
                <a:cubicBezTo>
                  <a:pt x="1319" y="354"/>
                  <a:pt x="1319" y="355"/>
                  <a:pt x="1320" y="355"/>
                </a:cubicBezTo>
                <a:cubicBezTo>
                  <a:pt x="1320" y="355"/>
                  <a:pt x="1320" y="355"/>
                  <a:pt x="1320" y="355"/>
                </a:cubicBezTo>
                <a:cubicBezTo>
                  <a:pt x="1321" y="354"/>
                  <a:pt x="1320" y="354"/>
                  <a:pt x="1319" y="354"/>
                </a:cubicBezTo>
                <a:cubicBezTo>
                  <a:pt x="1319" y="354"/>
                  <a:pt x="1319" y="354"/>
                  <a:pt x="1319" y="354"/>
                </a:cubicBezTo>
                <a:close/>
                <a:moveTo>
                  <a:pt x="682" y="363"/>
                </a:moveTo>
                <a:cubicBezTo>
                  <a:pt x="682" y="364"/>
                  <a:pt x="681" y="364"/>
                  <a:pt x="681" y="364"/>
                </a:cubicBezTo>
                <a:cubicBezTo>
                  <a:pt x="681" y="365"/>
                  <a:pt x="682" y="365"/>
                  <a:pt x="682" y="366"/>
                </a:cubicBezTo>
                <a:cubicBezTo>
                  <a:pt x="682" y="366"/>
                  <a:pt x="683" y="366"/>
                  <a:pt x="683" y="365"/>
                </a:cubicBezTo>
                <a:cubicBezTo>
                  <a:pt x="683" y="365"/>
                  <a:pt x="683" y="364"/>
                  <a:pt x="683" y="364"/>
                </a:cubicBezTo>
                <a:cubicBezTo>
                  <a:pt x="683" y="363"/>
                  <a:pt x="682" y="363"/>
                  <a:pt x="682" y="363"/>
                </a:cubicBezTo>
                <a:close/>
                <a:moveTo>
                  <a:pt x="1588" y="123"/>
                </a:moveTo>
                <a:cubicBezTo>
                  <a:pt x="1588" y="123"/>
                  <a:pt x="1587" y="123"/>
                  <a:pt x="1587" y="124"/>
                </a:cubicBezTo>
                <a:cubicBezTo>
                  <a:pt x="1587" y="124"/>
                  <a:pt x="1588" y="125"/>
                  <a:pt x="1588" y="125"/>
                </a:cubicBezTo>
                <a:cubicBezTo>
                  <a:pt x="1589" y="125"/>
                  <a:pt x="1589" y="124"/>
                  <a:pt x="1589" y="124"/>
                </a:cubicBezTo>
                <a:cubicBezTo>
                  <a:pt x="1589" y="123"/>
                  <a:pt x="1589" y="123"/>
                  <a:pt x="1588" y="123"/>
                </a:cubicBezTo>
                <a:close/>
                <a:moveTo>
                  <a:pt x="2145" y="436"/>
                </a:moveTo>
                <a:cubicBezTo>
                  <a:pt x="2145" y="435"/>
                  <a:pt x="2145" y="435"/>
                  <a:pt x="2145" y="435"/>
                </a:cubicBezTo>
                <a:cubicBezTo>
                  <a:pt x="2145" y="435"/>
                  <a:pt x="2144" y="435"/>
                  <a:pt x="2144" y="435"/>
                </a:cubicBezTo>
                <a:cubicBezTo>
                  <a:pt x="2144" y="435"/>
                  <a:pt x="2144" y="436"/>
                  <a:pt x="2144" y="436"/>
                </a:cubicBezTo>
                <a:cubicBezTo>
                  <a:pt x="2145" y="436"/>
                  <a:pt x="2145" y="436"/>
                  <a:pt x="2145" y="436"/>
                </a:cubicBezTo>
                <a:close/>
                <a:moveTo>
                  <a:pt x="2076" y="597"/>
                </a:moveTo>
                <a:cubicBezTo>
                  <a:pt x="2076" y="596"/>
                  <a:pt x="2076" y="596"/>
                  <a:pt x="2077" y="596"/>
                </a:cubicBezTo>
                <a:cubicBezTo>
                  <a:pt x="2076" y="595"/>
                  <a:pt x="2076" y="595"/>
                  <a:pt x="2076" y="594"/>
                </a:cubicBezTo>
                <a:cubicBezTo>
                  <a:pt x="2076" y="595"/>
                  <a:pt x="2075" y="595"/>
                  <a:pt x="2075" y="596"/>
                </a:cubicBezTo>
                <a:cubicBezTo>
                  <a:pt x="2075" y="596"/>
                  <a:pt x="2075" y="596"/>
                  <a:pt x="2076" y="597"/>
                </a:cubicBezTo>
                <a:close/>
                <a:moveTo>
                  <a:pt x="1132" y="616"/>
                </a:moveTo>
                <a:cubicBezTo>
                  <a:pt x="1132" y="616"/>
                  <a:pt x="1131" y="616"/>
                  <a:pt x="1131" y="615"/>
                </a:cubicBezTo>
                <a:cubicBezTo>
                  <a:pt x="1130" y="615"/>
                  <a:pt x="1129" y="616"/>
                  <a:pt x="1129" y="617"/>
                </a:cubicBezTo>
                <a:cubicBezTo>
                  <a:pt x="1130" y="617"/>
                  <a:pt x="1130" y="617"/>
                  <a:pt x="1131" y="617"/>
                </a:cubicBezTo>
                <a:cubicBezTo>
                  <a:pt x="1131" y="617"/>
                  <a:pt x="1132" y="617"/>
                  <a:pt x="1132" y="616"/>
                </a:cubicBezTo>
                <a:close/>
                <a:moveTo>
                  <a:pt x="1303" y="647"/>
                </a:moveTo>
                <a:cubicBezTo>
                  <a:pt x="1304" y="646"/>
                  <a:pt x="1304" y="646"/>
                  <a:pt x="1304" y="646"/>
                </a:cubicBezTo>
                <a:cubicBezTo>
                  <a:pt x="1305" y="646"/>
                  <a:pt x="1305" y="645"/>
                  <a:pt x="1305" y="645"/>
                </a:cubicBezTo>
                <a:cubicBezTo>
                  <a:pt x="1305" y="645"/>
                  <a:pt x="1304" y="644"/>
                  <a:pt x="1304" y="644"/>
                </a:cubicBezTo>
                <a:cubicBezTo>
                  <a:pt x="1303" y="644"/>
                  <a:pt x="1303" y="645"/>
                  <a:pt x="1303" y="646"/>
                </a:cubicBezTo>
                <a:cubicBezTo>
                  <a:pt x="1303" y="646"/>
                  <a:pt x="1303" y="646"/>
                  <a:pt x="1303" y="647"/>
                </a:cubicBezTo>
                <a:close/>
                <a:moveTo>
                  <a:pt x="482" y="695"/>
                </a:moveTo>
                <a:cubicBezTo>
                  <a:pt x="482" y="695"/>
                  <a:pt x="482" y="695"/>
                  <a:pt x="482" y="695"/>
                </a:cubicBezTo>
                <a:cubicBezTo>
                  <a:pt x="482" y="695"/>
                  <a:pt x="482" y="695"/>
                  <a:pt x="482" y="695"/>
                </a:cubicBezTo>
                <a:cubicBezTo>
                  <a:pt x="482" y="695"/>
                  <a:pt x="482" y="695"/>
                  <a:pt x="482" y="695"/>
                </a:cubicBezTo>
                <a:cubicBezTo>
                  <a:pt x="482" y="695"/>
                  <a:pt x="482" y="695"/>
                  <a:pt x="482" y="695"/>
                </a:cubicBezTo>
                <a:close/>
                <a:moveTo>
                  <a:pt x="483" y="697"/>
                </a:moveTo>
                <a:cubicBezTo>
                  <a:pt x="484" y="697"/>
                  <a:pt x="485" y="697"/>
                  <a:pt x="485" y="696"/>
                </a:cubicBezTo>
                <a:cubicBezTo>
                  <a:pt x="485" y="696"/>
                  <a:pt x="485" y="695"/>
                  <a:pt x="484" y="695"/>
                </a:cubicBezTo>
                <a:cubicBezTo>
                  <a:pt x="484" y="695"/>
                  <a:pt x="483" y="695"/>
                  <a:pt x="482" y="695"/>
                </a:cubicBezTo>
                <a:cubicBezTo>
                  <a:pt x="482" y="696"/>
                  <a:pt x="483" y="696"/>
                  <a:pt x="483" y="697"/>
                </a:cubicBezTo>
                <a:close/>
                <a:moveTo>
                  <a:pt x="611" y="160"/>
                </a:moveTo>
                <a:cubicBezTo>
                  <a:pt x="611" y="160"/>
                  <a:pt x="611" y="160"/>
                  <a:pt x="611" y="160"/>
                </a:cubicBezTo>
                <a:cubicBezTo>
                  <a:pt x="611" y="160"/>
                  <a:pt x="611" y="160"/>
                  <a:pt x="611" y="160"/>
                </a:cubicBezTo>
                <a:cubicBezTo>
                  <a:pt x="610" y="160"/>
                  <a:pt x="611" y="160"/>
                  <a:pt x="611" y="160"/>
                </a:cubicBezTo>
                <a:close/>
                <a:moveTo>
                  <a:pt x="535" y="161"/>
                </a:moveTo>
                <a:cubicBezTo>
                  <a:pt x="535" y="161"/>
                  <a:pt x="535" y="161"/>
                  <a:pt x="535" y="161"/>
                </a:cubicBezTo>
                <a:cubicBezTo>
                  <a:pt x="535" y="161"/>
                  <a:pt x="535" y="161"/>
                  <a:pt x="535" y="161"/>
                </a:cubicBezTo>
                <a:cubicBezTo>
                  <a:pt x="534" y="161"/>
                  <a:pt x="534" y="161"/>
                  <a:pt x="535" y="161"/>
                </a:cubicBezTo>
                <a:close/>
                <a:moveTo>
                  <a:pt x="1998" y="402"/>
                </a:moveTo>
                <a:cubicBezTo>
                  <a:pt x="1998" y="403"/>
                  <a:pt x="1999" y="403"/>
                  <a:pt x="1999" y="403"/>
                </a:cubicBezTo>
                <a:cubicBezTo>
                  <a:pt x="1999" y="403"/>
                  <a:pt x="1999" y="402"/>
                  <a:pt x="1999" y="402"/>
                </a:cubicBezTo>
                <a:cubicBezTo>
                  <a:pt x="1999" y="402"/>
                  <a:pt x="1999" y="401"/>
                  <a:pt x="1999" y="401"/>
                </a:cubicBezTo>
                <a:cubicBezTo>
                  <a:pt x="1999" y="402"/>
                  <a:pt x="1998" y="402"/>
                  <a:pt x="1998" y="402"/>
                </a:cubicBezTo>
                <a:close/>
                <a:moveTo>
                  <a:pt x="1552" y="173"/>
                </a:moveTo>
                <a:cubicBezTo>
                  <a:pt x="1552" y="172"/>
                  <a:pt x="1552" y="172"/>
                  <a:pt x="1552" y="172"/>
                </a:cubicBezTo>
                <a:cubicBezTo>
                  <a:pt x="1552" y="172"/>
                  <a:pt x="1552" y="172"/>
                  <a:pt x="1552" y="173"/>
                </a:cubicBezTo>
                <a:cubicBezTo>
                  <a:pt x="1552" y="173"/>
                  <a:pt x="1552" y="173"/>
                  <a:pt x="1552" y="173"/>
                </a:cubicBezTo>
                <a:close/>
                <a:moveTo>
                  <a:pt x="1551" y="179"/>
                </a:moveTo>
                <a:cubicBezTo>
                  <a:pt x="1551" y="178"/>
                  <a:pt x="1551" y="178"/>
                  <a:pt x="1551" y="178"/>
                </a:cubicBezTo>
                <a:cubicBezTo>
                  <a:pt x="1551" y="179"/>
                  <a:pt x="1551" y="179"/>
                  <a:pt x="1551" y="179"/>
                </a:cubicBezTo>
                <a:close/>
                <a:moveTo>
                  <a:pt x="321" y="181"/>
                </a:moveTo>
                <a:cubicBezTo>
                  <a:pt x="321" y="181"/>
                  <a:pt x="321" y="181"/>
                  <a:pt x="321" y="181"/>
                </a:cubicBezTo>
                <a:cubicBezTo>
                  <a:pt x="321" y="181"/>
                  <a:pt x="321" y="181"/>
                  <a:pt x="321" y="181"/>
                </a:cubicBezTo>
                <a:cubicBezTo>
                  <a:pt x="321" y="181"/>
                  <a:pt x="321" y="181"/>
                  <a:pt x="321" y="181"/>
                </a:cubicBezTo>
                <a:cubicBezTo>
                  <a:pt x="321" y="181"/>
                  <a:pt x="321" y="181"/>
                  <a:pt x="321" y="181"/>
                </a:cubicBezTo>
                <a:close/>
                <a:moveTo>
                  <a:pt x="323" y="181"/>
                </a:moveTo>
                <a:cubicBezTo>
                  <a:pt x="323" y="181"/>
                  <a:pt x="323" y="180"/>
                  <a:pt x="323" y="180"/>
                </a:cubicBezTo>
                <a:cubicBezTo>
                  <a:pt x="323" y="180"/>
                  <a:pt x="322" y="180"/>
                  <a:pt x="322" y="180"/>
                </a:cubicBezTo>
                <a:cubicBezTo>
                  <a:pt x="321" y="180"/>
                  <a:pt x="321" y="181"/>
                  <a:pt x="321" y="181"/>
                </a:cubicBezTo>
                <a:cubicBezTo>
                  <a:pt x="321" y="181"/>
                  <a:pt x="322" y="181"/>
                  <a:pt x="322" y="181"/>
                </a:cubicBezTo>
                <a:cubicBezTo>
                  <a:pt x="323" y="181"/>
                  <a:pt x="323" y="181"/>
                  <a:pt x="323" y="181"/>
                </a:cubicBezTo>
                <a:close/>
                <a:moveTo>
                  <a:pt x="1521" y="181"/>
                </a:moveTo>
                <a:cubicBezTo>
                  <a:pt x="1521" y="181"/>
                  <a:pt x="1521" y="182"/>
                  <a:pt x="1522" y="182"/>
                </a:cubicBezTo>
                <a:cubicBezTo>
                  <a:pt x="1522" y="182"/>
                  <a:pt x="1522" y="182"/>
                  <a:pt x="1523" y="182"/>
                </a:cubicBezTo>
                <a:cubicBezTo>
                  <a:pt x="1523" y="181"/>
                  <a:pt x="1523" y="181"/>
                  <a:pt x="1522" y="180"/>
                </a:cubicBezTo>
                <a:cubicBezTo>
                  <a:pt x="1522" y="180"/>
                  <a:pt x="1521" y="181"/>
                  <a:pt x="1521" y="181"/>
                </a:cubicBezTo>
                <a:close/>
                <a:moveTo>
                  <a:pt x="1138" y="613"/>
                </a:moveTo>
                <a:cubicBezTo>
                  <a:pt x="1138" y="613"/>
                  <a:pt x="1138" y="613"/>
                  <a:pt x="1138" y="613"/>
                </a:cubicBezTo>
                <a:cubicBezTo>
                  <a:pt x="1137" y="613"/>
                  <a:pt x="1137" y="613"/>
                  <a:pt x="1137" y="613"/>
                </a:cubicBezTo>
                <a:cubicBezTo>
                  <a:pt x="1136" y="613"/>
                  <a:pt x="1136" y="613"/>
                  <a:pt x="1137" y="614"/>
                </a:cubicBezTo>
                <a:cubicBezTo>
                  <a:pt x="1137" y="614"/>
                  <a:pt x="1138" y="614"/>
                  <a:pt x="1138" y="613"/>
                </a:cubicBezTo>
                <a:close/>
                <a:moveTo>
                  <a:pt x="658" y="283"/>
                </a:moveTo>
                <a:cubicBezTo>
                  <a:pt x="658" y="282"/>
                  <a:pt x="658" y="282"/>
                  <a:pt x="658" y="282"/>
                </a:cubicBezTo>
                <a:cubicBezTo>
                  <a:pt x="658" y="283"/>
                  <a:pt x="658" y="283"/>
                  <a:pt x="658" y="283"/>
                </a:cubicBezTo>
                <a:close/>
                <a:moveTo>
                  <a:pt x="1363" y="64"/>
                </a:moveTo>
                <a:cubicBezTo>
                  <a:pt x="1363" y="63"/>
                  <a:pt x="1363" y="63"/>
                  <a:pt x="1363" y="63"/>
                </a:cubicBezTo>
                <a:cubicBezTo>
                  <a:pt x="1362" y="63"/>
                  <a:pt x="1362" y="63"/>
                  <a:pt x="1362" y="63"/>
                </a:cubicBezTo>
                <a:cubicBezTo>
                  <a:pt x="1362" y="64"/>
                  <a:pt x="1362" y="64"/>
                  <a:pt x="1362" y="65"/>
                </a:cubicBezTo>
                <a:cubicBezTo>
                  <a:pt x="1363" y="65"/>
                  <a:pt x="1363" y="64"/>
                  <a:pt x="1363" y="64"/>
                </a:cubicBezTo>
                <a:close/>
                <a:moveTo>
                  <a:pt x="2020" y="652"/>
                </a:moveTo>
                <a:cubicBezTo>
                  <a:pt x="2020" y="652"/>
                  <a:pt x="2020" y="652"/>
                  <a:pt x="2020" y="652"/>
                </a:cubicBezTo>
                <a:cubicBezTo>
                  <a:pt x="2020" y="652"/>
                  <a:pt x="2019" y="652"/>
                  <a:pt x="2019" y="652"/>
                </a:cubicBezTo>
                <a:cubicBezTo>
                  <a:pt x="2019" y="652"/>
                  <a:pt x="2019" y="652"/>
                  <a:pt x="2019" y="653"/>
                </a:cubicBezTo>
                <a:cubicBezTo>
                  <a:pt x="2020" y="653"/>
                  <a:pt x="2020" y="653"/>
                  <a:pt x="2020" y="652"/>
                </a:cubicBezTo>
                <a:close/>
                <a:moveTo>
                  <a:pt x="1545" y="187"/>
                </a:moveTo>
                <a:cubicBezTo>
                  <a:pt x="1545" y="187"/>
                  <a:pt x="1546" y="188"/>
                  <a:pt x="1546" y="188"/>
                </a:cubicBezTo>
                <a:cubicBezTo>
                  <a:pt x="1546" y="188"/>
                  <a:pt x="1546" y="187"/>
                  <a:pt x="1546" y="187"/>
                </a:cubicBezTo>
                <a:cubicBezTo>
                  <a:pt x="1546" y="187"/>
                  <a:pt x="1545" y="187"/>
                  <a:pt x="1545" y="187"/>
                </a:cubicBezTo>
                <a:close/>
                <a:moveTo>
                  <a:pt x="1004" y="189"/>
                </a:moveTo>
                <a:cubicBezTo>
                  <a:pt x="1004" y="190"/>
                  <a:pt x="1004" y="190"/>
                  <a:pt x="1004" y="191"/>
                </a:cubicBezTo>
                <a:cubicBezTo>
                  <a:pt x="1006" y="190"/>
                  <a:pt x="1006" y="190"/>
                  <a:pt x="1004" y="189"/>
                </a:cubicBezTo>
                <a:close/>
                <a:moveTo>
                  <a:pt x="616" y="79"/>
                </a:moveTo>
                <a:cubicBezTo>
                  <a:pt x="617" y="79"/>
                  <a:pt x="617" y="79"/>
                  <a:pt x="617" y="78"/>
                </a:cubicBezTo>
                <a:cubicBezTo>
                  <a:pt x="617" y="78"/>
                  <a:pt x="616" y="79"/>
                  <a:pt x="616" y="79"/>
                </a:cubicBezTo>
                <a:cubicBezTo>
                  <a:pt x="616" y="79"/>
                  <a:pt x="616" y="79"/>
                  <a:pt x="616" y="79"/>
                </a:cubicBezTo>
                <a:close/>
                <a:moveTo>
                  <a:pt x="1517" y="210"/>
                </a:moveTo>
                <a:cubicBezTo>
                  <a:pt x="1517" y="210"/>
                  <a:pt x="1516" y="210"/>
                  <a:pt x="1516" y="210"/>
                </a:cubicBezTo>
                <a:cubicBezTo>
                  <a:pt x="1516" y="210"/>
                  <a:pt x="1516" y="210"/>
                  <a:pt x="1516" y="210"/>
                </a:cubicBezTo>
                <a:cubicBezTo>
                  <a:pt x="1516" y="210"/>
                  <a:pt x="1516" y="210"/>
                  <a:pt x="1516" y="211"/>
                </a:cubicBezTo>
                <a:cubicBezTo>
                  <a:pt x="1517" y="211"/>
                  <a:pt x="1517" y="210"/>
                  <a:pt x="1517" y="210"/>
                </a:cubicBezTo>
                <a:close/>
                <a:moveTo>
                  <a:pt x="1030" y="81"/>
                </a:moveTo>
                <a:cubicBezTo>
                  <a:pt x="1030" y="81"/>
                  <a:pt x="1030" y="81"/>
                  <a:pt x="1030" y="81"/>
                </a:cubicBezTo>
                <a:cubicBezTo>
                  <a:pt x="1030" y="80"/>
                  <a:pt x="1029" y="80"/>
                  <a:pt x="1029" y="80"/>
                </a:cubicBezTo>
                <a:cubicBezTo>
                  <a:pt x="1029" y="80"/>
                  <a:pt x="1029" y="81"/>
                  <a:pt x="1029" y="81"/>
                </a:cubicBezTo>
                <a:cubicBezTo>
                  <a:pt x="1029" y="82"/>
                  <a:pt x="1030" y="82"/>
                  <a:pt x="1030" y="81"/>
                </a:cubicBezTo>
                <a:close/>
                <a:moveTo>
                  <a:pt x="1029" y="80"/>
                </a:moveTo>
                <a:cubicBezTo>
                  <a:pt x="1029" y="80"/>
                  <a:pt x="1029" y="79"/>
                  <a:pt x="1029" y="79"/>
                </a:cubicBezTo>
                <a:cubicBezTo>
                  <a:pt x="1029" y="79"/>
                  <a:pt x="1029" y="79"/>
                  <a:pt x="1029" y="79"/>
                </a:cubicBezTo>
                <a:cubicBezTo>
                  <a:pt x="1029" y="79"/>
                  <a:pt x="1029" y="79"/>
                  <a:pt x="1029" y="80"/>
                </a:cubicBezTo>
                <a:cubicBezTo>
                  <a:pt x="1029" y="80"/>
                  <a:pt x="1029" y="80"/>
                  <a:pt x="1029" y="80"/>
                </a:cubicBezTo>
                <a:close/>
                <a:moveTo>
                  <a:pt x="1444" y="286"/>
                </a:moveTo>
                <a:cubicBezTo>
                  <a:pt x="1445" y="285"/>
                  <a:pt x="1445" y="285"/>
                  <a:pt x="1445" y="285"/>
                </a:cubicBezTo>
                <a:cubicBezTo>
                  <a:pt x="1444" y="285"/>
                  <a:pt x="1444" y="285"/>
                  <a:pt x="1444" y="285"/>
                </a:cubicBezTo>
                <a:lnTo>
                  <a:pt x="1444" y="286"/>
                </a:lnTo>
                <a:close/>
                <a:moveTo>
                  <a:pt x="548" y="224"/>
                </a:moveTo>
                <a:cubicBezTo>
                  <a:pt x="548" y="224"/>
                  <a:pt x="548" y="223"/>
                  <a:pt x="548" y="223"/>
                </a:cubicBezTo>
                <a:cubicBezTo>
                  <a:pt x="548" y="223"/>
                  <a:pt x="548" y="223"/>
                  <a:pt x="548" y="223"/>
                </a:cubicBezTo>
                <a:cubicBezTo>
                  <a:pt x="548" y="223"/>
                  <a:pt x="547" y="223"/>
                  <a:pt x="547" y="223"/>
                </a:cubicBezTo>
                <a:cubicBezTo>
                  <a:pt x="547" y="224"/>
                  <a:pt x="548" y="224"/>
                  <a:pt x="548" y="224"/>
                </a:cubicBezTo>
                <a:close/>
                <a:moveTo>
                  <a:pt x="657" y="94"/>
                </a:moveTo>
                <a:cubicBezTo>
                  <a:pt x="657" y="93"/>
                  <a:pt x="657" y="93"/>
                  <a:pt x="657" y="93"/>
                </a:cubicBezTo>
                <a:cubicBezTo>
                  <a:pt x="656" y="93"/>
                  <a:pt x="656" y="92"/>
                  <a:pt x="656" y="92"/>
                </a:cubicBezTo>
                <a:cubicBezTo>
                  <a:pt x="656" y="92"/>
                  <a:pt x="656" y="93"/>
                  <a:pt x="656" y="93"/>
                </a:cubicBezTo>
                <a:cubicBezTo>
                  <a:pt x="656" y="94"/>
                  <a:pt x="656" y="94"/>
                  <a:pt x="657" y="94"/>
                </a:cubicBezTo>
                <a:close/>
                <a:moveTo>
                  <a:pt x="1358" y="96"/>
                </a:moveTo>
                <a:cubicBezTo>
                  <a:pt x="1357" y="96"/>
                  <a:pt x="1357" y="96"/>
                  <a:pt x="1356" y="95"/>
                </a:cubicBezTo>
                <a:cubicBezTo>
                  <a:pt x="1356" y="95"/>
                  <a:pt x="1355" y="95"/>
                  <a:pt x="1355" y="95"/>
                </a:cubicBezTo>
                <a:cubicBezTo>
                  <a:pt x="1355" y="96"/>
                  <a:pt x="1355" y="96"/>
                  <a:pt x="1355" y="97"/>
                </a:cubicBezTo>
                <a:cubicBezTo>
                  <a:pt x="1355" y="97"/>
                  <a:pt x="1356" y="97"/>
                  <a:pt x="1356" y="97"/>
                </a:cubicBezTo>
                <a:cubicBezTo>
                  <a:pt x="1357" y="97"/>
                  <a:pt x="1357" y="96"/>
                  <a:pt x="1358" y="96"/>
                </a:cubicBezTo>
                <a:close/>
                <a:moveTo>
                  <a:pt x="1355" y="97"/>
                </a:moveTo>
                <a:cubicBezTo>
                  <a:pt x="1355" y="97"/>
                  <a:pt x="1355" y="97"/>
                  <a:pt x="1355" y="97"/>
                </a:cubicBezTo>
                <a:cubicBezTo>
                  <a:pt x="1354" y="97"/>
                  <a:pt x="1354" y="97"/>
                  <a:pt x="1354" y="97"/>
                </a:cubicBezTo>
                <a:cubicBezTo>
                  <a:pt x="1354" y="97"/>
                  <a:pt x="1355" y="97"/>
                  <a:pt x="1355" y="97"/>
                </a:cubicBezTo>
                <a:cubicBezTo>
                  <a:pt x="1355" y="97"/>
                  <a:pt x="1355" y="97"/>
                  <a:pt x="1355" y="97"/>
                </a:cubicBezTo>
                <a:close/>
                <a:moveTo>
                  <a:pt x="2028" y="653"/>
                </a:moveTo>
                <a:cubicBezTo>
                  <a:pt x="2028" y="654"/>
                  <a:pt x="2028" y="655"/>
                  <a:pt x="2029" y="656"/>
                </a:cubicBezTo>
                <a:cubicBezTo>
                  <a:pt x="2029" y="655"/>
                  <a:pt x="2029" y="654"/>
                  <a:pt x="2028" y="653"/>
                </a:cubicBezTo>
                <a:close/>
                <a:moveTo>
                  <a:pt x="686" y="101"/>
                </a:moveTo>
                <a:cubicBezTo>
                  <a:pt x="686" y="100"/>
                  <a:pt x="687" y="100"/>
                  <a:pt x="686" y="100"/>
                </a:cubicBezTo>
                <a:cubicBezTo>
                  <a:pt x="686" y="100"/>
                  <a:pt x="686" y="99"/>
                  <a:pt x="685" y="99"/>
                </a:cubicBezTo>
                <a:cubicBezTo>
                  <a:pt x="686" y="100"/>
                  <a:pt x="685" y="100"/>
                  <a:pt x="686" y="101"/>
                </a:cubicBezTo>
                <a:close/>
                <a:moveTo>
                  <a:pt x="2218" y="947"/>
                </a:moveTo>
                <a:cubicBezTo>
                  <a:pt x="2217" y="946"/>
                  <a:pt x="2216" y="945"/>
                  <a:pt x="2215" y="945"/>
                </a:cubicBezTo>
                <a:cubicBezTo>
                  <a:pt x="2216" y="947"/>
                  <a:pt x="2217" y="947"/>
                  <a:pt x="2218" y="947"/>
                </a:cubicBezTo>
                <a:close/>
                <a:moveTo>
                  <a:pt x="2218" y="947"/>
                </a:moveTo>
                <a:cubicBezTo>
                  <a:pt x="2219" y="947"/>
                  <a:pt x="2219" y="947"/>
                  <a:pt x="2219" y="947"/>
                </a:cubicBezTo>
                <a:cubicBezTo>
                  <a:pt x="2219" y="947"/>
                  <a:pt x="2219" y="947"/>
                  <a:pt x="2219" y="947"/>
                </a:cubicBezTo>
                <a:cubicBezTo>
                  <a:pt x="2219" y="947"/>
                  <a:pt x="2219" y="947"/>
                  <a:pt x="2219" y="947"/>
                </a:cubicBezTo>
                <a:cubicBezTo>
                  <a:pt x="2219" y="947"/>
                  <a:pt x="2219" y="947"/>
                  <a:pt x="2218" y="947"/>
                </a:cubicBezTo>
                <a:close/>
                <a:moveTo>
                  <a:pt x="1203" y="105"/>
                </a:moveTo>
                <a:cubicBezTo>
                  <a:pt x="1203" y="105"/>
                  <a:pt x="1202" y="104"/>
                  <a:pt x="1202" y="104"/>
                </a:cubicBezTo>
                <a:cubicBezTo>
                  <a:pt x="1202" y="104"/>
                  <a:pt x="1201" y="104"/>
                  <a:pt x="1201" y="104"/>
                </a:cubicBezTo>
                <a:cubicBezTo>
                  <a:pt x="1201" y="105"/>
                  <a:pt x="1201" y="105"/>
                  <a:pt x="1202" y="105"/>
                </a:cubicBezTo>
                <a:cubicBezTo>
                  <a:pt x="1202" y="106"/>
                  <a:pt x="1203" y="105"/>
                  <a:pt x="1203" y="105"/>
                </a:cubicBezTo>
                <a:close/>
                <a:moveTo>
                  <a:pt x="1201" y="104"/>
                </a:moveTo>
                <a:cubicBezTo>
                  <a:pt x="1201" y="104"/>
                  <a:pt x="1201" y="104"/>
                  <a:pt x="1201" y="104"/>
                </a:cubicBezTo>
                <a:cubicBezTo>
                  <a:pt x="1200" y="104"/>
                  <a:pt x="1200" y="104"/>
                  <a:pt x="1200" y="104"/>
                </a:cubicBezTo>
                <a:cubicBezTo>
                  <a:pt x="1200" y="104"/>
                  <a:pt x="1200" y="104"/>
                  <a:pt x="1200" y="104"/>
                </a:cubicBezTo>
                <a:cubicBezTo>
                  <a:pt x="1200" y="104"/>
                  <a:pt x="1201" y="104"/>
                  <a:pt x="1201" y="104"/>
                </a:cubicBezTo>
                <a:close/>
                <a:moveTo>
                  <a:pt x="1818" y="106"/>
                </a:moveTo>
                <a:cubicBezTo>
                  <a:pt x="1818" y="106"/>
                  <a:pt x="1817" y="106"/>
                  <a:pt x="1817" y="107"/>
                </a:cubicBezTo>
                <a:cubicBezTo>
                  <a:pt x="1817" y="107"/>
                  <a:pt x="1817" y="107"/>
                  <a:pt x="1817" y="108"/>
                </a:cubicBezTo>
                <a:cubicBezTo>
                  <a:pt x="1818" y="108"/>
                  <a:pt x="1818" y="108"/>
                  <a:pt x="1819" y="108"/>
                </a:cubicBezTo>
                <a:cubicBezTo>
                  <a:pt x="1819" y="107"/>
                  <a:pt x="1819" y="106"/>
                  <a:pt x="1818" y="106"/>
                </a:cubicBezTo>
                <a:close/>
                <a:moveTo>
                  <a:pt x="1819" y="108"/>
                </a:moveTo>
                <a:cubicBezTo>
                  <a:pt x="1819" y="108"/>
                  <a:pt x="1819" y="108"/>
                  <a:pt x="1819" y="108"/>
                </a:cubicBezTo>
                <a:cubicBezTo>
                  <a:pt x="1819" y="108"/>
                  <a:pt x="1819" y="108"/>
                  <a:pt x="1819" y="108"/>
                </a:cubicBezTo>
                <a:cubicBezTo>
                  <a:pt x="1819" y="108"/>
                  <a:pt x="1819" y="108"/>
                  <a:pt x="1819" y="108"/>
                </a:cubicBezTo>
                <a:cubicBezTo>
                  <a:pt x="1819" y="108"/>
                  <a:pt x="1819" y="108"/>
                  <a:pt x="1819" y="108"/>
                </a:cubicBezTo>
                <a:close/>
                <a:moveTo>
                  <a:pt x="536" y="239"/>
                </a:moveTo>
                <a:cubicBezTo>
                  <a:pt x="536" y="239"/>
                  <a:pt x="536" y="239"/>
                  <a:pt x="536" y="239"/>
                </a:cubicBezTo>
                <a:cubicBezTo>
                  <a:pt x="536" y="239"/>
                  <a:pt x="536" y="239"/>
                  <a:pt x="536" y="239"/>
                </a:cubicBezTo>
                <a:cubicBezTo>
                  <a:pt x="536" y="239"/>
                  <a:pt x="536" y="239"/>
                  <a:pt x="536" y="239"/>
                </a:cubicBezTo>
                <a:cubicBezTo>
                  <a:pt x="536" y="239"/>
                  <a:pt x="536" y="239"/>
                  <a:pt x="536" y="239"/>
                </a:cubicBezTo>
                <a:close/>
                <a:moveTo>
                  <a:pt x="536" y="241"/>
                </a:moveTo>
                <a:cubicBezTo>
                  <a:pt x="536" y="241"/>
                  <a:pt x="536" y="241"/>
                  <a:pt x="536" y="240"/>
                </a:cubicBezTo>
                <a:cubicBezTo>
                  <a:pt x="536" y="240"/>
                  <a:pt x="536" y="240"/>
                  <a:pt x="536" y="239"/>
                </a:cubicBezTo>
                <a:cubicBezTo>
                  <a:pt x="536" y="239"/>
                  <a:pt x="535" y="240"/>
                  <a:pt x="535" y="240"/>
                </a:cubicBezTo>
                <a:cubicBezTo>
                  <a:pt x="535" y="241"/>
                  <a:pt x="535" y="241"/>
                  <a:pt x="536" y="241"/>
                </a:cubicBezTo>
                <a:close/>
                <a:moveTo>
                  <a:pt x="1090" y="433"/>
                </a:moveTo>
                <a:cubicBezTo>
                  <a:pt x="1089" y="432"/>
                  <a:pt x="1089" y="432"/>
                  <a:pt x="1089" y="433"/>
                </a:cubicBezTo>
                <a:cubicBezTo>
                  <a:pt x="1089" y="433"/>
                  <a:pt x="1089" y="434"/>
                  <a:pt x="1089" y="434"/>
                </a:cubicBezTo>
                <a:cubicBezTo>
                  <a:pt x="1089" y="434"/>
                  <a:pt x="1089" y="433"/>
                  <a:pt x="1090" y="433"/>
                </a:cubicBezTo>
                <a:close/>
                <a:moveTo>
                  <a:pt x="676" y="806"/>
                </a:moveTo>
                <a:cubicBezTo>
                  <a:pt x="676" y="806"/>
                  <a:pt x="676" y="806"/>
                  <a:pt x="676" y="805"/>
                </a:cubicBezTo>
                <a:cubicBezTo>
                  <a:pt x="676" y="805"/>
                  <a:pt x="676" y="805"/>
                  <a:pt x="676" y="805"/>
                </a:cubicBezTo>
                <a:cubicBezTo>
                  <a:pt x="676" y="805"/>
                  <a:pt x="675" y="805"/>
                  <a:pt x="675" y="805"/>
                </a:cubicBezTo>
                <a:cubicBezTo>
                  <a:pt x="675" y="806"/>
                  <a:pt x="675" y="806"/>
                  <a:pt x="676" y="806"/>
                </a:cubicBezTo>
                <a:close/>
                <a:moveTo>
                  <a:pt x="1255" y="632"/>
                </a:moveTo>
                <a:cubicBezTo>
                  <a:pt x="1255" y="632"/>
                  <a:pt x="1255" y="632"/>
                  <a:pt x="1255" y="632"/>
                </a:cubicBezTo>
                <a:cubicBezTo>
                  <a:pt x="1255" y="632"/>
                  <a:pt x="1255" y="632"/>
                  <a:pt x="1255" y="632"/>
                </a:cubicBezTo>
                <a:cubicBezTo>
                  <a:pt x="1255" y="632"/>
                  <a:pt x="1255" y="632"/>
                  <a:pt x="1255" y="631"/>
                </a:cubicBezTo>
                <a:cubicBezTo>
                  <a:pt x="1255" y="632"/>
                  <a:pt x="1255" y="632"/>
                  <a:pt x="1255" y="632"/>
                </a:cubicBezTo>
                <a:close/>
                <a:moveTo>
                  <a:pt x="1253" y="632"/>
                </a:moveTo>
                <a:cubicBezTo>
                  <a:pt x="1253" y="632"/>
                  <a:pt x="1254" y="633"/>
                  <a:pt x="1254" y="633"/>
                </a:cubicBezTo>
                <a:cubicBezTo>
                  <a:pt x="1254" y="632"/>
                  <a:pt x="1254" y="632"/>
                  <a:pt x="1255" y="632"/>
                </a:cubicBezTo>
                <a:cubicBezTo>
                  <a:pt x="1254" y="632"/>
                  <a:pt x="1253" y="632"/>
                  <a:pt x="1253" y="632"/>
                </a:cubicBezTo>
                <a:close/>
                <a:moveTo>
                  <a:pt x="2037" y="674"/>
                </a:moveTo>
                <a:cubicBezTo>
                  <a:pt x="2037" y="674"/>
                  <a:pt x="2037" y="674"/>
                  <a:pt x="2037" y="675"/>
                </a:cubicBezTo>
                <a:cubicBezTo>
                  <a:pt x="2037" y="674"/>
                  <a:pt x="2038" y="674"/>
                  <a:pt x="2038" y="674"/>
                </a:cubicBezTo>
                <a:cubicBezTo>
                  <a:pt x="2037" y="673"/>
                  <a:pt x="2037" y="673"/>
                  <a:pt x="2037" y="674"/>
                </a:cubicBezTo>
                <a:close/>
                <a:moveTo>
                  <a:pt x="820" y="255"/>
                </a:moveTo>
                <a:cubicBezTo>
                  <a:pt x="820" y="255"/>
                  <a:pt x="820" y="255"/>
                  <a:pt x="820" y="255"/>
                </a:cubicBezTo>
                <a:cubicBezTo>
                  <a:pt x="820" y="255"/>
                  <a:pt x="820" y="255"/>
                  <a:pt x="820" y="255"/>
                </a:cubicBezTo>
                <a:cubicBezTo>
                  <a:pt x="820" y="255"/>
                  <a:pt x="820" y="255"/>
                  <a:pt x="820" y="255"/>
                </a:cubicBezTo>
                <a:cubicBezTo>
                  <a:pt x="820" y="255"/>
                  <a:pt x="820" y="255"/>
                  <a:pt x="820" y="255"/>
                </a:cubicBezTo>
                <a:close/>
                <a:moveTo>
                  <a:pt x="819" y="253"/>
                </a:moveTo>
                <a:cubicBezTo>
                  <a:pt x="818" y="253"/>
                  <a:pt x="818" y="254"/>
                  <a:pt x="817" y="254"/>
                </a:cubicBezTo>
                <a:cubicBezTo>
                  <a:pt x="818" y="254"/>
                  <a:pt x="818" y="255"/>
                  <a:pt x="819" y="255"/>
                </a:cubicBezTo>
                <a:cubicBezTo>
                  <a:pt x="819" y="255"/>
                  <a:pt x="820" y="255"/>
                  <a:pt x="820" y="255"/>
                </a:cubicBezTo>
                <a:cubicBezTo>
                  <a:pt x="820" y="254"/>
                  <a:pt x="820" y="254"/>
                  <a:pt x="820" y="253"/>
                </a:cubicBezTo>
                <a:cubicBezTo>
                  <a:pt x="820" y="253"/>
                  <a:pt x="819" y="253"/>
                  <a:pt x="819" y="253"/>
                </a:cubicBezTo>
                <a:close/>
                <a:moveTo>
                  <a:pt x="763" y="137"/>
                </a:moveTo>
                <a:cubicBezTo>
                  <a:pt x="763" y="136"/>
                  <a:pt x="762" y="136"/>
                  <a:pt x="762" y="136"/>
                </a:cubicBezTo>
                <a:cubicBezTo>
                  <a:pt x="762" y="136"/>
                  <a:pt x="761" y="136"/>
                  <a:pt x="761" y="136"/>
                </a:cubicBezTo>
                <a:cubicBezTo>
                  <a:pt x="761" y="137"/>
                  <a:pt x="762" y="137"/>
                  <a:pt x="762" y="137"/>
                </a:cubicBezTo>
                <a:cubicBezTo>
                  <a:pt x="763" y="137"/>
                  <a:pt x="763" y="137"/>
                  <a:pt x="763" y="137"/>
                </a:cubicBezTo>
                <a:close/>
                <a:moveTo>
                  <a:pt x="1287" y="638"/>
                </a:moveTo>
                <a:cubicBezTo>
                  <a:pt x="1287" y="637"/>
                  <a:pt x="1287" y="637"/>
                  <a:pt x="1287" y="637"/>
                </a:cubicBezTo>
                <a:cubicBezTo>
                  <a:pt x="1286" y="638"/>
                  <a:pt x="1286" y="638"/>
                  <a:pt x="1286" y="638"/>
                </a:cubicBezTo>
                <a:lnTo>
                  <a:pt x="1287" y="638"/>
                </a:lnTo>
                <a:close/>
                <a:moveTo>
                  <a:pt x="581" y="745"/>
                </a:moveTo>
                <a:cubicBezTo>
                  <a:pt x="581" y="745"/>
                  <a:pt x="581" y="745"/>
                  <a:pt x="581" y="745"/>
                </a:cubicBezTo>
                <a:cubicBezTo>
                  <a:pt x="581" y="745"/>
                  <a:pt x="581" y="746"/>
                  <a:pt x="581" y="746"/>
                </a:cubicBezTo>
                <a:cubicBezTo>
                  <a:pt x="581" y="746"/>
                  <a:pt x="581" y="745"/>
                  <a:pt x="581" y="745"/>
                </a:cubicBezTo>
                <a:cubicBezTo>
                  <a:pt x="581" y="745"/>
                  <a:pt x="581" y="745"/>
                  <a:pt x="581" y="745"/>
                </a:cubicBezTo>
                <a:close/>
                <a:moveTo>
                  <a:pt x="1181" y="586"/>
                </a:moveTo>
                <a:cubicBezTo>
                  <a:pt x="1181" y="586"/>
                  <a:pt x="1181" y="586"/>
                  <a:pt x="1181" y="586"/>
                </a:cubicBezTo>
                <a:cubicBezTo>
                  <a:pt x="1181" y="586"/>
                  <a:pt x="1181" y="586"/>
                  <a:pt x="1181" y="586"/>
                </a:cubicBezTo>
                <a:cubicBezTo>
                  <a:pt x="1181" y="586"/>
                  <a:pt x="1181" y="586"/>
                  <a:pt x="1181" y="586"/>
                </a:cubicBezTo>
                <a:cubicBezTo>
                  <a:pt x="1181" y="586"/>
                  <a:pt x="1181" y="586"/>
                  <a:pt x="1181" y="586"/>
                </a:cubicBezTo>
                <a:close/>
                <a:moveTo>
                  <a:pt x="1180" y="587"/>
                </a:moveTo>
                <a:cubicBezTo>
                  <a:pt x="1180" y="587"/>
                  <a:pt x="1181" y="586"/>
                  <a:pt x="1181" y="586"/>
                </a:cubicBezTo>
                <a:cubicBezTo>
                  <a:pt x="1180" y="586"/>
                  <a:pt x="1180" y="586"/>
                  <a:pt x="1180" y="587"/>
                </a:cubicBezTo>
                <a:cubicBezTo>
                  <a:pt x="1180" y="587"/>
                  <a:pt x="1180" y="587"/>
                  <a:pt x="1180" y="587"/>
                </a:cubicBezTo>
                <a:close/>
                <a:moveTo>
                  <a:pt x="1234" y="146"/>
                </a:moveTo>
                <a:cubicBezTo>
                  <a:pt x="1234" y="146"/>
                  <a:pt x="1234" y="147"/>
                  <a:pt x="1235" y="147"/>
                </a:cubicBezTo>
                <a:cubicBezTo>
                  <a:pt x="1235" y="147"/>
                  <a:pt x="1235" y="147"/>
                  <a:pt x="1235" y="147"/>
                </a:cubicBezTo>
                <a:cubicBezTo>
                  <a:pt x="1236" y="146"/>
                  <a:pt x="1235" y="145"/>
                  <a:pt x="1235" y="145"/>
                </a:cubicBezTo>
                <a:cubicBezTo>
                  <a:pt x="1234" y="145"/>
                  <a:pt x="1234" y="146"/>
                  <a:pt x="1234" y="146"/>
                </a:cubicBezTo>
                <a:close/>
                <a:moveTo>
                  <a:pt x="1529" y="154"/>
                </a:moveTo>
                <a:cubicBezTo>
                  <a:pt x="1529" y="154"/>
                  <a:pt x="1529" y="154"/>
                  <a:pt x="1528" y="154"/>
                </a:cubicBezTo>
                <a:cubicBezTo>
                  <a:pt x="1528" y="153"/>
                  <a:pt x="1528" y="153"/>
                  <a:pt x="1528" y="153"/>
                </a:cubicBezTo>
                <a:cubicBezTo>
                  <a:pt x="1527" y="154"/>
                  <a:pt x="1527" y="154"/>
                  <a:pt x="1528" y="154"/>
                </a:cubicBezTo>
                <a:cubicBezTo>
                  <a:pt x="1528" y="155"/>
                  <a:pt x="1528" y="154"/>
                  <a:pt x="1529" y="154"/>
                </a:cubicBezTo>
                <a:close/>
                <a:moveTo>
                  <a:pt x="1523" y="156"/>
                </a:moveTo>
                <a:cubicBezTo>
                  <a:pt x="1523" y="156"/>
                  <a:pt x="1523" y="156"/>
                  <a:pt x="1523" y="156"/>
                </a:cubicBezTo>
                <a:cubicBezTo>
                  <a:pt x="1523" y="156"/>
                  <a:pt x="1524" y="156"/>
                  <a:pt x="1524" y="156"/>
                </a:cubicBezTo>
                <a:cubicBezTo>
                  <a:pt x="1523" y="155"/>
                  <a:pt x="1523" y="155"/>
                  <a:pt x="1523" y="156"/>
                </a:cubicBezTo>
                <a:close/>
                <a:moveTo>
                  <a:pt x="2158" y="818"/>
                </a:moveTo>
                <a:cubicBezTo>
                  <a:pt x="2157" y="818"/>
                  <a:pt x="2157" y="818"/>
                  <a:pt x="2157" y="818"/>
                </a:cubicBezTo>
                <a:cubicBezTo>
                  <a:pt x="2157" y="819"/>
                  <a:pt x="2157" y="819"/>
                  <a:pt x="2157" y="819"/>
                </a:cubicBezTo>
                <a:cubicBezTo>
                  <a:pt x="2158" y="818"/>
                  <a:pt x="2158" y="818"/>
                  <a:pt x="2158" y="818"/>
                </a:cubicBezTo>
                <a:cubicBezTo>
                  <a:pt x="2158" y="818"/>
                  <a:pt x="2158" y="818"/>
                  <a:pt x="2158" y="818"/>
                </a:cubicBezTo>
                <a:close/>
                <a:moveTo>
                  <a:pt x="1072" y="465"/>
                </a:moveTo>
                <a:cubicBezTo>
                  <a:pt x="1073" y="465"/>
                  <a:pt x="1073" y="465"/>
                  <a:pt x="1073" y="465"/>
                </a:cubicBezTo>
                <a:cubicBezTo>
                  <a:pt x="1073" y="465"/>
                  <a:pt x="1073" y="465"/>
                  <a:pt x="1073" y="465"/>
                </a:cubicBezTo>
                <a:cubicBezTo>
                  <a:pt x="1073" y="465"/>
                  <a:pt x="1073" y="465"/>
                  <a:pt x="1073" y="465"/>
                </a:cubicBezTo>
                <a:cubicBezTo>
                  <a:pt x="1073" y="465"/>
                  <a:pt x="1072" y="465"/>
                  <a:pt x="1072" y="465"/>
                </a:cubicBezTo>
                <a:close/>
                <a:moveTo>
                  <a:pt x="1071" y="466"/>
                </a:moveTo>
                <a:cubicBezTo>
                  <a:pt x="1071" y="466"/>
                  <a:pt x="1071" y="467"/>
                  <a:pt x="1072" y="466"/>
                </a:cubicBezTo>
                <a:cubicBezTo>
                  <a:pt x="1072" y="466"/>
                  <a:pt x="1072" y="466"/>
                  <a:pt x="1072" y="465"/>
                </a:cubicBezTo>
                <a:cubicBezTo>
                  <a:pt x="1072" y="465"/>
                  <a:pt x="1072" y="465"/>
                  <a:pt x="1071" y="465"/>
                </a:cubicBezTo>
                <a:cubicBezTo>
                  <a:pt x="1071" y="465"/>
                  <a:pt x="1071" y="466"/>
                  <a:pt x="1071" y="466"/>
                </a:cubicBezTo>
                <a:close/>
                <a:moveTo>
                  <a:pt x="673" y="831"/>
                </a:moveTo>
                <a:cubicBezTo>
                  <a:pt x="674" y="831"/>
                  <a:pt x="674" y="831"/>
                  <a:pt x="674" y="830"/>
                </a:cubicBezTo>
                <a:cubicBezTo>
                  <a:pt x="674" y="830"/>
                  <a:pt x="673" y="830"/>
                  <a:pt x="673" y="830"/>
                </a:cubicBezTo>
                <a:cubicBezTo>
                  <a:pt x="673" y="830"/>
                  <a:pt x="673" y="830"/>
                  <a:pt x="673" y="831"/>
                </a:cubicBezTo>
                <a:close/>
                <a:moveTo>
                  <a:pt x="27" y="379"/>
                </a:moveTo>
                <a:cubicBezTo>
                  <a:pt x="27" y="379"/>
                  <a:pt x="27" y="379"/>
                  <a:pt x="27" y="380"/>
                </a:cubicBezTo>
                <a:cubicBezTo>
                  <a:pt x="27" y="379"/>
                  <a:pt x="28" y="379"/>
                  <a:pt x="28" y="379"/>
                </a:cubicBezTo>
                <a:cubicBezTo>
                  <a:pt x="28" y="379"/>
                  <a:pt x="28" y="378"/>
                  <a:pt x="27" y="378"/>
                </a:cubicBezTo>
                <a:cubicBezTo>
                  <a:pt x="27" y="378"/>
                  <a:pt x="27" y="379"/>
                  <a:pt x="27" y="379"/>
                </a:cubicBezTo>
                <a:close/>
                <a:moveTo>
                  <a:pt x="1781" y="841"/>
                </a:moveTo>
                <a:cubicBezTo>
                  <a:pt x="1781" y="841"/>
                  <a:pt x="1781" y="841"/>
                  <a:pt x="1781" y="841"/>
                </a:cubicBezTo>
                <a:cubicBezTo>
                  <a:pt x="1782" y="841"/>
                  <a:pt x="1782" y="841"/>
                  <a:pt x="1782" y="841"/>
                </a:cubicBezTo>
                <a:cubicBezTo>
                  <a:pt x="1782" y="841"/>
                  <a:pt x="1782" y="840"/>
                  <a:pt x="1781" y="840"/>
                </a:cubicBezTo>
                <a:cubicBezTo>
                  <a:pt x="1781" y="840"/>
                  <a:pt x="1781" y="841"/>
                  <a:pt x="1781" y="841"/>
                </a:cubicBezTo>
                <a:close/>
                <a:moveTo>
                  <a:pt x="243" y="376"/>
                </a:moveTo>
                <a:cubicBezTo>
                  <a:pt x="243" y="376"/>
                  <a:pt x="244" y="375"/>
                  <a:pt x="244" y="375"/>
                </a:cubicBezTo>
                <a:cubicBezTo>
                  <a:pt x="244" y="375"/>
                  <a:pt x="243" y="374"/>
                  <a:pt x="243" y="374"/>
                </a:cubicBezTo>
                <a:cubicBezTo>
                  <a:pt x="243" y="374"/>
                  <a:pt x="243" y="375"/>
                  <a:pt x="243" y="375"/>
                </a:cubicBezTo>
                <a:cubicBezTo>
                  <a:pt x="242" y="376"/>
                  <a:pt x="243" y="376"/>
                  <a:pt x="243" y="376"/>
                </a:cubicBezTo>
                <a:close/>
                <a:moveTo>
                  <a:pt x="1959" y="860"/>
                </a:moveTo>
                <a:cubicBezTo>
                  <a:pt x="1959" y="861"/>
                  <a:pt x="1959" y="861"/>
                  <a:pt x="1959" y="861"/>
                </a:cubicBezTo>
                <a:cubicBezTo>
                  <a:pt x="1959" y="860"/>
                  <a:pt x="1959" y="860"/>
                  <a:pt x="1959" y="860"/>
                </a:cubicBezTo>
                <a:close/>
                <a:moveTo>
                  <a:pt x="1792" y="867"/>
                </a:moveTo>
                <a:cubicBezTo>
                  <a:pt x="1791" y="867"/>
                  <a:pt x="1791" y="868"/>
                  <a:pt x="1791" y="868"/>
                </a:cubicBezTo>
                <a:cubicBezTo>
                  <a:pt x="1791" y="868"/>
                  <a:pt x="1792" y="869"/>
                  <a:pt x="1792" y="869"/>
                </a:cubicBezTo>
                <a:cubicBezTo>
                  <a:pt x="1792" y="868"/>
                  <a:pt x="1792" y="868"/>
                  <a:pt x="1792" y="867"/>
                </a:cubicBezTo>
                <a:cubicBezTo>
                  <a:pt x="1792" y="867"/>
                  <a:pt x="1792" y="867"/>
                  <a:pt x="1792" y="867"/>
                </a:cubicBezTo>
                <a:close/>
                <a:moveTo>
                  <a:pt x="1989" y="876"/>
                </a:moveTo>
                <a:cubicBezTo>
                  <a:pt x="1989" y="876"/>
                  <a:pt x="1989" y="876"/>
                  <a:pt x="1989" y="876"/>
                </a:cubicBezTo>
                <a:cubicBezTo>
                  <a:pt x="1989" y="876"/>
                  <a:pt x="1989" y="876"/>
                  <a:pt x="1989" y="876"/>
                </a:cubicBezTo>
                <a:cubicBezTo>
                  <a:pt x="1990" y="876"/>
                  <a:pt x="1990" y="876"/>
                  <a:pt x="1990" y="876"/>
                </a:cubicBezTo>
                <a:cubicBezTo>
                  <a:pt x="1990" y="876"/>
                  <a:pt x="1990" y="876"/>
                  <a:pt x="1989" y="876"/>
                </a:cubicBezTo>
                <a:close/>
                <a:moveTo>
                  <a:pt x="1982" y="881"/>
                </a:moveTo>
                <a:cubicBezTo>
                  <a:pt x="1982" y="882"/>
                  <a:pt x="1982" y="882"/>
                  <a:pt x="1982" y="882"/>
                </a:cubicBezTo>
                <a:cubicBezTo>
                  <a:pt x="1982" y="882"/>
                  <a:pt x="1982" y="881"/>
                  <a:pt x="1982" y="881"/>
                </a:cubicBezTo>
                <a:cubicBezTo>
                  <a:pt x="1982" y="881"/>
                  <a:pt x="1981" y="881"/>
                  <a:pt x="1982" y="881"/>
                </a:cubicBezTo>
                <a:close/>
                <a:moveTo>
                  <a:pt x="2031" y="889"/>
                </a:moveTo>
                <a:cubicBezTo>
                  <a:pt x="2031" y="889"/>
                  <a:pt x="2032" y="889"/>
                  <a:pt x="2032" y="889"/>
                </a:cubicBezTo>
                <a:cubicBezTo>
                  <a:pt x="2032" y="889"/>
                  <a:pt x="2032" y="889"/>
                  <a:pt x="2032" y="889"/>
                </a:cubicBezTo>
                <a:cubicBezTo>
                  <a:pt x="2032" y="888"/>
                  <a:pt x="2032" y="888"/>
                  <a:pt x="2031" y="889"/>
                </a:cubicBezTo>
                <a:close/>
                <a:moveTo>
                  <a:pt x="756" y="917"/>
                </a:moveTo>
                <a:cubicBezTo>
                  <a:pt x="756" y="917"/>
                  <a:pt x="755" y="917"/>
                  <a:pt x="755" y="917"/>
                </a:cubicBezTo>
                <a:cubicBezTo>
                  <a:pt x="755" y="917"/>
                  <a:pt x="755" y="917"/>
                  <a:pt x="755" y="917"/>
                </a:cubicBezTo>
                <a:cubicBezTo>
                  <a:pt x="755" y="917"/>
                  <a:pt x="755" y="917"/>
                  <a:pt x="755" y="917"/>
                </a:cubicBezTo>
                <a:cubicBezTo>
                  <a:pt x="755" y="917"/>
                  <a:pt x="755" y="917"/>
                  <a:pt x="756" y="917"/>
                </a:cubicBezTo>
                <a:close/>
                <a:moveTo>
                  <a:pt x="759" y="919"/>
                </a:moveTo>
                <a:cubicBezTo>
                  <a:pt x="758" y="917"/>
                  <a:pt x="757" y="917"/>
                  <a:pt x="756" y="917"/>
                </a:cubicBezTo>
                <a:cubicBezTo>
                  <a:pt x="756" y="919"/>
                  <a:pt x="757" y="919"/>
                  <a:pt x="759" y="919"/>
                </a:cubicBezTo>
                <a:close/>
                <a:moveTo>
                  <a:pt x="1872" y="923"/>
                </a:moveTo>
                <a:cubicBezTo>
                  <a:pt x="1872" y="923"/>
                  <a:pt x="1872" y="924"/>
                  <a:pt x="1872" y="924"/>
                </a:cubicBezTo>
                <a:cubicBezTo>
                  <a:pt x="1872" y="924"/>
                  <a:pt x="1873" y="924"/>
                  <a:pt x="1873" y="924"/>
                </a:cubicBezTo>
                <a:cubicBezTo>
                  <a:pt x="1873" y="924"/>
                  <a:pt x="1874" y="924"/>
                  <a:pt x="1874" y="923"/>
                </a:cubicBezTo>
                <a:cubicBezTo>
                  <a:pt x="1873" y="923"/>
                  <a:pt x="1873" y="922"/>
                  <a:pt x="1872" y="923"/>
                </a:cubicBezTo>
                <a:close/>
                <a:moveTo>
                  <a:pt x="1871" y="925"/>
                </a:moveTo>
                <a:cubicBezTo>
                  <a:pt x="1871" y="924"/>
                  <a:pt x="1872" y="924"/>
                  <a:pt x="1872" y="924"/>
                </a:cubicBezTo>
                <a:cubicBezTo>
                  <a:pt x="1872" y="924"/>
                  <a:pt x="1872" y="924"/>
                  <a:pt x="1872" y="924"/>
                </a:cubicBezTo>
                <a:cubicBezTo>
                  <a:pt x="1872" y="924"/>
                  <a:pt x="1872" y="924"/>
                  <a:pt x="1871" y="924"/>
                </a:cubicBezTo>
                <a:cubicBezTo>
                  <a:pt x="1871" y="924"/>
                  <a:pt x="1871" y="924"/>
                  <a:pt x="1871" y="925"/>
                </a:cubicBezTo>
                <a:close/>
                <a:moveTo>
                  <a:pt x="1871" y="926"/>
                </a:moveTo>
                <a:cubicBezTo>
                  <a:pt x="1871" y="925"/>
                  <a:pt x="1871" y="925"/>
                  <a:pt x="1871" y="925"/>
                </a:cubicBezTo>
                <a:cubicBezTo>
                  <a:pt x="1871" y="925"/>
                  <a:pt x="1871" y="925"/>
                  <a:pt x="1871" y="925"/>
                </a:cubicBezTo>
                <a:cubicBezTo>
                  <a:pt x="1871" y="925"/>
                  <a:pt x="1871" y="926"/>
                  <a:pt x="1871" y="926"/>
                </a:cubicBezTo>
                <a:close/>
                <a:moveTo>
                  <a:pt x="2202" y="940"/>
                </a:moveTo>
                <a:cubicBezTo>
                  <a:pt x="2201" y="941"/>
                  <a:pt x="2202" y="941"/>
                  <a:pt x="2202" y="941"/>
                </a:cubicBezTo>
                <a:cubicBezTo>
                  <a:pt x="2202" y="941"/>
                  <a:pt x="2202" y="940"/>
                  <a:pt x="2202" y="940"/>
                </a:cubicBezTo>
                <a:cubicBezTo>
                  <a:pt x="2202" y="940"/>
                  <a:pt x="2202" y="940"/>
                  <a:pt x="2202" y="940"/>
                </a:cubicBezTo>
                <a:cubicBezTo>
                  <a:pt x="2202" y="940"/>
                  <a:pt x="2202" y="940"/>
                  <a:pt x="2202" y="940"/>
                </a:cubicBezTo>
                <a:close/>
                <a:moveTo>
                  <a:pt x="1840" y="944"/>
                </a:moveTo>
                <a:cubicBezTo>
                  <a:pt x="1840" y="944"/>
                  <a:pt x="1840" y="944"/>
                  <a:pt x="1840" y="944"/>
                </a:cubicBezTo>
                <a:cubicBezTo>
                  <a:pt x="1840" y="944"/>
                  <a:pt x="1840" y="945"/>
                  <a:pt x="1840" y="945"/>
                </a:cubicBezTo>
                <a:cubicBezTo>
                  <a:pt x="1841" y="945"/>
                  <a:pt x="1841" y="944"/>
                  <a:pt x="1841" y="944"/>
                </a:cubicBezTo>
                <a:cubicBezTo>
                  <a:pt x="1841" y="944"/>
                  <a:pt x="1841" y="944"/>
                  <a:pt x="1840" y="944"/>
                </a:cubicBezTo>
                <a:close/>
                <a:moveTo>
                  <a:pt x="1995" y="960"/>
                </a:moveTo>
                <a:cubicBezTo>
                  <a:pt x="1995" y="961"/>
                  <a:pt x="1995" y="961"/>
                  <a:pt x="1995" y="961"/>
                </a:cubicBezTo>
                <a:cubicBezTo>
                  <a:pt x="1996" y="961"/>
                  <a:pt x="1996" y="961"/>
                  <a:pt x="1996" y="961"/>
                </a:cubicBezTo>
                <a:cubicBezTo>
                  <a:pt x="1996" y="960"/>
                  <a:pt x="1995" y="960"/>
                  <a:pt x="1995" y="960"/>
                </a:cubicBezTo>
                <a:cubicBezTo>
                  <a:pt x="1995" y="960"/>
                  <a:pt x="1995" y="960"/>
                  <a:pt x="1995" y="960"/>
                </a:cubicBezTo>
                <a:close/>
                <a:moveTo>
                  <a:pt x="2184" y="962"/>
                </a:moveTo>
                <a:cubicBezTo>
                  <a:pt x="2184" y="963"/>
                  <a:pt x="2184" y="963"/>
                  <a:pt x="2184" y="963"/>
                </a:cubicBezTo>
                <a:cubicBezTo>
                  <a:pt x="2184" y="963"/>
                  <a:pt x="2184" y="963"/>
                  <a:pt x="2185" y="963"/>
                </a:cubicBezTo>
                <a:cubicBezTo>
                  <a:pt x="2185" y="963"/>
                  <a:pt x="2185" y="963"/>
                  <a:pt x="2185" y="963"/>
                </a:cubicBezTo>
                <a:cubicBezTo>
                  <a:pt x="2185" y="962"/>
                  <a:pt x="2184" y="962"/>
                  <a:pt x="2184" y="962"/>
                </a:cubicBezTo>
                <a:close/>
                <a:moveTo>
                  <a:pt x="1985" y="967"/>
                </a:moveTo>
                <a:cubicBezTo>
                  <a:pt x="1985" y="967"/>
                  <a:pt x="1985" y="967"/>
                  <a:pt x="1985" y="967"/>
                </a:cubicBezTo>
                <a:cubicBezTo>
                  <a:pt x="1985" y="967"/>
                  <a:pt x="1985" y="966"/>
                  <a:pt x="1985" y="966"/>
                </a:cubicBezTo>
                <a:cubicBezTo>
                  <a:pt x="1985" y="966"/>
                  <a:pt x="1984" y="966"/>
                  <a:pt x="1984" y="966"/>
                </a:cubicBezTo>
                <a:cubicBezTo>
                  <a:pt x="1984" y="967"/>
                  <a:pt x="1984" y="967"/>
                  <a:pt x="1985" y="967"/>
                </a:cubicBezTo>
                <a:close/>
                <a:moveTo>
                  <a:pt x="2006" y="984"/>
                </a:moveTo>
                <a:cubicBezTo>
                  <a:pt x="2006" y="985"/>
                  <a:pt x="2006" y="985"/>
                  <a:pt x="2007" y="985"/>
                </a:cubicBezTo>
                <a:cubicBezTo>
                  <a:pt x="2007" y="985"/>
                  <a:pt x="2007" y="985"/>
                  <a:pt x="2007" y="985"/>
                </a:cubicBezTo>
                <a:cubicBezTo>
                  <a:pt x="2007" y="985"/>
                  <a:pt x="2007" y="984"/>
                  <a:pt x="2007" y="984"/>
                </a:cubicBezTo>
                <a:cubicBezTo>
                  <a:pt x="2007" y="984"/>
                  <a:pt x="2007" y="984"/>
                  <a:pt x="2006" y="984"/>
                </a:cubicBezTo>
                <a:close/>
                <a:moveTo>
                  <a:pt x="2002" y="1003"/>
                </a:moveTo>
                <a:cubicBezTo>
                  <a:pt x="2003" y="1002"/>
                  <a:pt x="2003" y="1002"/>
                  <a:pt x="2003" y="1001"/>
                </a:cubicBezTo>
                <a:cubicBezTo>
                  <a:pt x="2002" y="1001"/>
                  <a:pt x="2002" y="1001"/>
                  <a:pt x="2001" y="1001"/>
                </a:cubicBezTo>
                <a:cubicBezTo>
                  <a:pt x="2001" y="1002"/>
                  <a:pt x="2001" y="1002"/>
                  <a:pt x="2001" y="1002"/>
                </a:cubicBezTo>
                <a:cubicBezTo>
                  <a:pt x="2001" y="1003"/>
                  <a:pt x="2002" y="1003"/>
                  <a:pt x="2002" y="1003"/>
                </a:cubicBezTo>
                <a:close/>
                <a:moveTo>
                  <a:pt x="1436" y="1013"/>
                </a:moveTo>
                <a:cubicBezTo>
                  <a:pt x="1436" y="1013"/>
                  <a:pt x="1436" y="1013"/>
                  <a:pt x="1436" y="1013"/>
                </a:cubicBezTo>
                <a:cubicBezTo>
                  <a:pt x="1436" y="1013"/>
                  <a:pt x="1436" y="1013"/>
                  <a:pt x="1436" y="1014"/>
                </a:cubicBezTo>
                <a:cubicBezTo>
                  <a:pt x="1436" y="1014"/>
                  <a:pt x="1436" y="1014"/>
                  <a:pt x="1437" y="1014"/>
                </a:cubicBezTo>
                <a:cubicBezTo>
                  <a:pt x="1436" y="1013"/>
                  <a:pt x="1436" y="1013"/>
                  <a:pt x="1436" y="1013"/>
                </a:cubicBezTo>
                <a:close/>
                <a:moveTo>
                  <a:pt x="2325" y="1049"/>
                </a:moveTo>
                <a:cubicBezTo>
                  <a:pt x="2325" y="1049"/>
                  <a:pt x="2325" y="1049"/>
                  <a:pt x="2325" y="1049"/>
                </a:cubicBezTo>
                <a:cubicBezTo>
                  <a:pt x="2325" y="1048"/>
                  <a:pt x="2325" y="1048"/>
                  <a:pt x="2325" y="1048"/>
                </a:cubicBezTo>
                <a:cubicBezTo>
                  <a:pt x="2325" y="1048"/>
                  <a:pt x="2324" y="1048"/>
                  <a:pt x="2324" y="1048"/>
                </a:cubicBezTo>
                <a:cubicBezTo>
                  <a:pt x="2324" y="1049"/>
                  <a:pt x="2324" y="1049"/>
                  <a:pt x="2325" y="1049"/>
                </a:cubicBezTo>
                <a:close/>
                <a:moveTo>
                  <a:pt x="2325" y="1060"/>
                </a:moveTo>
                <a:cubicBezTo>
                  <a:pt x="2326" y="1060"/>
                  <a:pt x="2326" y="1060"/>
                  <a:pt x="2327" y="1060"/>
                </a:cubicBezTo>
                <a:cubicBezTo>
                  <a:pt x="2326" y="1060"/>
                  <a:pt x="2326" y="1059"/>
                  <a:pt x="2326" y="1059"/>
                </a:cubicBezTo>
                <a:cubicBezTo>
                  <a:pt x="2326" y="1059"/>
                  <a:pt x="2325" y="1059"/>
                  <a:pt x="2325" y="1060"/>
                </a:cubicBezTo>
                <a:cubicBezTo>
                  <a:pt x="2325" y="1060"/>
                  <a:pt x="2325" y="1060"/>
                  <a:pt x="2325" y="1060"/>
                </a:cubicBezTo>
                <a:close/>
                <a:moveTo>
                  <a:pt x="2330" y="1069"/>
                </a:moveTo>
                <a:cubicBezTo>
                  <a:pt x="2330" y="1069"/>
                  <a:pt x="2330" y="1069"/>
                  <a:pt x="2330" y="1069"/>
                </a:cubicBezTo>
                <a:cubicBezTo>
                  <a:pt x="2330" y="1070"/>
                  <a:pt x="2330" y="1070"/>
                  <a:pt x="2330" y="1070"/>
                </a:cubicBezTo>
                <a:lnTo>
                  <a:pt x="2330" y="1069"/>
                </a:lnTo>
                <a:close/>
                <a:moveTo>
                  <a:pt x="2319" y="1093"/>
                </a:moveTo>
                <a:cubicBezTo>
                  <a:pt x="2319" y="1093"/>
                  <a:pt x="2318" y="1094"/>
                  <a:pt x="2319" y="1094"/>
                </a:cubicBezTo>
                <a:cubicBezTo>
                  <a:pt x="2319" y="1095"/>
                  <a:pt x="2319" y="1095"/>
                  <a:pt x="2319" y="1095"/>
                </a:cubicBezTo>
                <a:cubicBezTo>
                  <a:pt x="2320" y="1095"/>
                  <a:pt x="2320" y="1094"/>
                  <a:pt x="2320" y="1094"/>
                </a:cubicBezTo>
                <a:cubicBezTo>
                  <a:pt x="2320" y="1093"/>
                  <a:pt x="2319" y="1093"/>
                  <a:pt x="2319" y="1093"/>
                </a:cubicBezTo>
                <a:close/>
                <a:moveTo>
                  <a:pt x="2138" y="1275"/>
                </a:moveTo>
                <a:cubicBezTo>
                  <a:pt x="2138" y="1275"/>
                  <a:pt x="2137" y="1275"/>
                  <a:pt x="2137" y="1275"/>
                </a:cubicBezTo>
                <a:cubicBezTo>
                  <a:pt x="2137" y="1276"/>
                  <a:pt x="2138" y="1276"/>
                  <a:pt x="2138" y="1276"/>
                </a:cubicBezTo>
                <a:cubicBezTo>
                  <a:pt x="2139" y="1276"/>
                  <a:pt x="2139" y="1276"/>
                  <a:pt x="2139" y="1276"/>
                </a:cubicBezTo>
                <a:cubicBezTo>
                  <a:pt x="2139" y="1275"/>
                  <a:pt x="2138" y="1275"/>
                  <a:pt x="2138" y="1275"/>
                </a:cubicBezTo>
                <a:close/>
                <a:moveTo>
                  <a:pt x="1082" y="481"/>
                </a:moveTo>
                <a:cubicBezTo>
                  <a:pt x="1082" y="481"/>
                  <a:pt x="1081" y="481"/>
                  <a:pt x="1081" y="481"/>
                </a:cubicBezTo>
                <a:cubicBezTo>
                  <a:pt x="1081" y="482"/>
                  <a:pt x="1081" y="482"/>
                  <a:pt x="1081" y="482"/>
                </a:cubicBezTo>
                <a:cubicBezTo>
                  <a:pt x="1082" y="482"/>
                  <a:pt x="1082" y="482"/>
                  <a:pt x="1082" y="482"/>
                </a:cubicBezTo>
                <a:cubicBezTo>
                  <a:pt x="1082" y="482"/>
                  <a:pt x="1082" y="481"/>
                  <a:pt x="1082" y="481"/>
                </a:cubicBezTo>
                <a:close/>
                <a:moveTo>
                  <a:pt x="1418" y="294"/>
                </a:moveTo>
                <a:cubicBezTo>
                  <a:pt x="1418" y="294"/>
                  <a:pt x="1417" y="294"/>
                  <a:pt x="1417" y="294"/>
                </a:cubicBezTo>
                <a:cubicBezTo>
                  <a:pt x="1417" y="294"/>
                  <a:pt x="1416" y="295"/>
                  <a:pt x="1416" y="295"/>
                </a:cubicBezTo>
                <a:cubicBezTo>
                  <a:pt x="1417" y="295"/>
                  <a:pt x="1417" y="295"/>
                  <a:pt x="1417" y="295"/>
                </a:cubicBezTo>
                <a:cubicBezTo>
                  <a:pt x="1418" y="295"/>
                  <a:pt x="1418" y="294"/>
                  <a:pt x="1418" y="294"/>
                </a:cubicBezTo>
                <a:close/>
                <a:moveTo>
                  <a:pt x="1416" y="295"/>
                </a:moveTo>
                <a:cubicBezTo>
                  <a:pt x="1416" y="295"/>
                  <a:pt x="1416" y="295"/>
                  <a:pt x="1416" y="295"/>
                </a:cubicBezTo>
                <a:cubicBezTo>
                  <a:pt x="1416" y="295"/>
                  <a:pt x="1416" y="295"/>
                  <a:pt x="1416" y="295"/>
                </a:cubicBezTo>
                <a:cubicBezTo>
                  <a:pt x="1416" y="295"/>
                  <a:pt x="1416" y="295"/>
                  <a:pt x="1416" y="295"/>
                </a:cubicBezTo>
                <a:cubicBezTo>
                  <a:pt x="1416" y="295"/>
                  <a:pt x="1416" y="295"/>
                  <a:pt x="1416" y="295"/>
                </a:cubicBezTo>
                <a:close/>
                <a:moveTo>
                  <a:pt x="1218" y="292"/>
                </a:moveTo>
                <a:cubicBezTo>
                  <a:pt x="1218" y="292"/>
                  <a:pt x="1219" y="292"/>
                  <a:pt x="1219" y="292"/>
                </a:cubicBezTo>
                <a:cubicBezTo>
                  <a:pt x="1219" y="292"/>
                  <a:pt x="1219" y="292"/>
                  <a:pt x="1219" y="292"/>
                </a:cubicBezTo>
                <a:cubicBezTo>
                  <a:pt x="1219" y="291"/>
                  <a:pt x="1219" y="291"/>
                  <a:pt x="1218" y="292"/>
                </a:cubicBezTo>
                <a:close/>
                <a:moveTo>
                  <a:pt x="701" y="1379"/>
                </a:moveTo>
                <a:cubicBezTo>
                  <a:pt x="701" y="1379"/>
                  <a:pt x="702" y="1379"/>
                  <a:pt x="702" y="1379"/>
                </a:cubicBezTo>
                <a:cubicBezTo>
                  <a:pt x="702" y="1379"/>
                  <a:pt x="701" y="1379"/>
                  <a:pt x="701" y="1379"/>
                </a:cubicBezTo>
                <a:cubicBezTo>
                  <a:pt x="700" y="1379"/>
                  <a:pt x="700" y="1379"/>
                  <a:pt x="701" y="1379"/>
                </a:cubicBezTo>
                <a:close/>
                <a:moveTo>
                  <a:pt x="807" y="243"/>
                </a:moveTo>
                <a:cubicBezTo>
                  <a:pt x="807" y="244"/>
                  <a:pt x="807" y="244"/>
                  <a:pt x="808" y="244"/>
                </a:cubicBezTo>
                <a:cubicBezTo>
                  <a:pt x="808" y="244"/>
                  <a:pt x="808" y="243"/>
                  <a:pt x="808" y="243"/>
                </a:cubicBezTo>
                <a:cubicBezTo>
                  <a:pt x="808" y="243"/>
                  <a:pt x="808" y="243"/>
                  <a:pt x="807" y="243"/>
                </a:cubicBezTo>
                <a:close/>
                <a:moveTo>
                  <a:pt x="647" y="265"/>
                </a:moveTo>
                <a:cubicBezTo>
                  <a:pt x="647" y="265"/>
                  <a:pt x="647" y="265"/>
                  <a:pt x="647" y="265"/>
                </a:cubicBezTo>
                <a:cubicBezTo>
                  <a:pt x="647" y="265"/>
                  <a:pt x="647" y="265"/>
                  <a:pt x="647" y="266"/>
                </a:cubicBezTo>
                <a:cubicBezTo>
                  <a:pt x="647" y="266"/>
                  <a:pt x="647" y="266"/>
                  <a:pt x="647" y="266"/>
                </a:cubicBezTo>
                <a:lnTo>
                  <a:pt x="647" y="265"/>
                </a:lnTo>
                <a:close/>
                <a:moveTo>
                  <a:pt x="2121" y="268"/>
                </a:moveTo>
                <a:cubicBezTo>
                  <a:pt x="2121" y="268"/>
                  <a:pt x="2121" y="268"/>
                  <a:pt x="2121" y="269"/>
                </a:cubicBezTo>
                <a:cubicBezTo>
                  <a:pt x="2121" y="269"/>
                  <a:pt x="2121" y="269"/>
                  <a:pt x="2121" y="269"/>
                </a:cubicBezTo>
                <a:cubicBezTo>
                  <a:pt x="2121" y="269"/>
                  <a:pt x="2121" y="268"/>
                  <a:pt x="2121" y="268"/>
                </a:cubicBezTo>
                <a:close/>
                <a:moveTo>
                  <a:pt x="2121" y="269"/>
                </a:moveTo>
                <a:cubicBezTo>
                  <a:pt x="2121" y="269"/>
                  <a:pt x="2120" y="269"/>
                  <a:pt x="2120" y="269"/>
                </a:cubicBezTo>
                <a:cubicBezTo>
                  <a:pt x="2120" y="269"/>
                  <a:pt x="2120" y="269"/>
                  <a:pt x="2120" y="269"/>
                </a:cubicBezTo>
                <a:cubicBezTo>
                  <a:pt x="2120" y="269"/>
                  <a:pt x="2120" y="269"/>
                  <a:pt x="2121" y="269"/>
                </a:cubicBezTo>
                <a:cubicBezTo>
                  <a:pt x="2121" y="269"/>
                  <a:pt x="2121" y="269"/>
                  <a:pt x="2121" y="269"/>
                </a:cubicBezTo>
                <a:close/>
                <a:moveTo>
                  <a:pt x="1236" y="283"/>
                </a:moveTo>
                <a:cubicBezTo>
                  <a:pt x="1236" y="283"/>
                  <a:pt x="1236" y="283"/>
                  <a:pt x="1235" y="283"/>
                </a:cubicBezTo>
                <a:cubicBezTo>
                  <a:pt x="1235" y="283"/>
                  <a:pt x="1235" y="283"/>
                  <a:pt x="1235" y="283"/>
                </a:cubicBezTo>
                <a:cubicBezTo>
                  <a:pt x="1236" y="283"/>
                  <a:pt x="1236" y="283"/>
                  <a:pt x="1236" y="283"/>
                </a:cubicBezTo>
                <a:cubicBezTo>
                  <a:pt x="1236" y="283"/>
                  <a:pt x="1236" y="283"/>
                  <a:pt x="1236" y="283"/>
                </a:cubicBezTo>
                <a:close/>
                <a:moveTo>
                  <a:pt x="1236" y="282"/>
                </a:moveTo>
                <a:cubicBezTo>
                  <a:pt x="1236" y="282"/>
                  <a:pt x="1236" y="283"/>
                  <a:pt x="1236" y="283"/>
                </a:cubicBezTo>
                <a:cubicBezTo>
                  <a:pt x="1236" y="283"/>
                  <a:pt x="1236" y="282"/>
                  <a:pt x="1236" y="282"/>
                </a:cubicBezTo>
                <a:close/>
                <a:moveTo>
                  <a:pt x="1286" y="609"/>
                </a:moveTo>
                <a:cubicBezTo>
                  <a:pt x="1286" y="609"/>
                  <a:pt x="1286" y="609"/>
                  <a:pt x="1286" y="609"/>
                </a:cubicBezTo>
                <a:cubicBezTo>
                  <a:pt x="1286" y="609"/>
                  <a:pt x="1287" y="609"/>
                  <a:pt x="1287" y="609"/>
                </a:cubicBezTo>
                <a:cubicBezTo>
                  <a:pt x="1287" y="609"/>
                  <a:pt x="1286" y="609"/>
                  <a:pt x="1286" y="609"/>
                </a:cubicBezTo>
                <a:close/>
                <a:moveTo>
                  <a:pt x="1210" y="648"/>
                </a:moveTo>
                <a:cubicBezTo>
                  <a:pt x="1210" y="648"/>
                  <a:pt x="1210" y="648"/>
                  <a:pt x="1210" y="648"/>
                </a:cubicBezTo>
                <a:cubicBezTo>
                  <a:pt x="1210" y="648"/>
                  <a:pt x="1210" y="648"/>
                  <a:pt x="1210" y="648"/>
                </a:cubicBezTo>
                <a:close/>
                <a:moveTo>
                  <a:pt x="587" y="749"/>
                </a:moveTo>
                <a:cubicBezTo>
                  <a:pt x="587" y="749"/>
                  <a:pt x="587" y="749"/>
                  <a:pt x="587" y="749"/>
                </a:cubicBezTo>
                <a:cubicBezTo>
                  <a:pt x="587" y="748"/>
                  <a:pt x="587" y="748"/>
                  <a:pt x="587" y="749"/>
                </a:cubicBezTo>
                <a:close/>
                <a:moveTo>
                  <a:pt x="663" y="785"/>
                </a:moveTo>
                <a:cubicBezTo>
                  <a:pt x="664" y="785"/>
                  <a:pt x="664" y="785"/>
                  <a:pt x="664" y="785"/>
                </a:cubicBezTo>
                <a:cubicBezTo>
                  <a:pt x="664" y="785"/>
                  <a:pt x="664" y="785"/>
                  <a:pt x="664" y="785"/>
                </a:cubicBezTo>
                <a:lnTo>
                  <a:pt x="663" y="785"/>
                </a:lnTo>
                <a:close/>
                <a:moveTo>
                  <a:pt x="1122" y="622"/>
                </a:moveTo>
                <a:cubicBezTo>
                  <a:pt x="1123" y="622"/>
                  <a:pt x="1123" y="622"/>
                  <a:pt x="1123" y="622"/>
                </a:cubicBezTo>
                <a:cubicBezTo>
                  <a:pt x="1122" y="622"/>
                  <a:pt x="1122" y="622"/>
                  <a:pt x="1122" y="622"/>
                </a:cubicBezTo>
                <a:close/>
                <a:moveTo>
                  <a:pt x="953" y="28"/>
                </a:moveTo>
                <a:cubicBezTo>
                  <a:pt x="953" y="28"/>
                  <a:pt x="953" y="29"/>
                  <a:pt x="953" y="29"/>
                </a:cubicBezTo>
                <a:cubicBezTo>
                  <a:pt x="953" y="28"/>
                  <a:pt x="953" y="28"/>
                  <a:pt x="953" y="28"/>
                </a:cubicBezTo>
                <a:cubicBezTo>
                  <a:pt x="953" y="28"/>
                  <a:pt x="953" y="28"/>
                  <a:pt x="953" y="28"/>
                </a:cubicBezTo>
                <a:close/>
                <a:moveTo>
                  <a:pt x="2077" y="467"/>
                </a:moveTo>
                <a:cubicBezTo>
                  <a:pt x="2077" y="467"/>
                  <a:pt x="2077" y="467"/>
                  <a:pt x="2077" y="467"/>
                </a:cubicBezTo>
                <a:cubicBezTo>
                  <a:pt x="2077" y="467"/>
                  <a:pt x="2077" y="467"/>
                  <a:pt x="2077" y="467"/>
                </a:cubicBezTo>
                <a:cubicBezTo>
                  <a:pt x="2077" y="467"/>
                  <a:pt x="2077" y="467"/>
                  <a:pt x="2077" y="467"/>
                </a:cubicBezTo>
                <a:cubicBezTo>
                  <a:pt x="2077" y="467"/>
                  <a:pt x="2077" y="467"/>
                  <a:pt x="2077" y="467"/>
                </a:cubicBezTo>
                <a:close/>
                <a:moveTo>
                  <a:pt x="2078" y="468"/>
                </a:moveTo>
                <a:cubicBezTo>
                  <a:pt x="2078" y="468"/>
                  <a:pt x="2078" y="467"/>
                  <a:pt x="2077" y="467"/>
                </a:cubicBezTo>
                <a:cubicBezTo>
                  <a:pt x="2077" y="468"/>
                  <a:pt x="2077" y="468"/>
                  <a:pt x="2078" y="468"/>
                </a:cubicBezTo>
                <a:close/>
                <a:moveTo>
                  <a:pt x="72" y="372"/>
                </a:moveTo>
                <a:cubicBezTo>
                  <a:pt x="72" y="372"/>
                  <a:pt x="72" y="372"/>
                  <a:pt x="72" y="372"/>
                </a:cubicBezTo>
                <a:cubicBezTo>
                  <a:pt x="72" y="372"/>
                  <a:pt x="72" y="372"/>
                  <a:pt x="72" y="372"/>
                </a:cubicBezTo>
                <a:cubicBezTo>
                  <a:pt x="72" y="372"/>
                  <a:pt x="72" y="372"/>
                  <a:pt x="72" y="372"/>
                </a:cubicBezTo>
                <a:close/>
                <a:moveTo>
                  <a:pt x="72" y="373"/>
                </a:moveTo>
                <a:cubicBezTo>
                  <a:pt x="72" y="373"/>
                  <a:pt x="72" y="373"/>
                  <a:pt x="72" y="372"/>
                </a:cubicBezTo>
                <a:cubicBezTo>
                  <a:pt x="71" y="373"/>
                  <a:pt x="71" y="373"/>
                  <a:pt x="72" y="373"/>
                </a:cubicBezTo>
                <a:close/>
                <a:moveTo>
                  <a:pt x="2079" y="469"/>
                </a:moveTo>
                <a:cubicBezTo>
                  <a:pt x="2079" y="469"/>
                  <a:pt x="2079" y="469"/>
                  <a:pt x="2079" y="468"/>
                </a:cubicBezTo>
                <a:cubicBezTo>
                  <a:pt x="2078" y="468"/>
                  <a:pt x="2078" y="468"/>
                  <a:pt x="2078" y="468"/>
                </a:cubicBezTo>
                <a:cubicBezTo>
                  <a:pt x="2078" y="468"/>
                  <a:pt x="2078" y="468"/>
                  <a:pt x="2078" y="469"/>
                </a:cubicBezTo>
                <a:cubicBezTo>
                  <a:pt x="2078" y="469"/>
                  <a:pt x="2079" y="469"/>
                  <a:pt x="2079" y="469"/>
                </a:cubicBezTo>
                <a:close/>
                <a:moveTo>
                  <a:pt x="2080" y="470"/>
                </a:moveTo>
                <a:cubicBezTo>
                  <a:pt x="2080" y="469"/>
                  <a:pt x="2079" y="469"/>
                  <a:pt x="2079" y="469"/>
                </a:cubicBezTo>
                <a:cubicBezTo>
                  <a:pt x="2079" y="469"/>
                  <a:pt x="2079" y="470"/>
                  <a:pt x="2080" y="470"/>
                </a:cubicBezTo>
                <a:close/>
                <a:moveTo>
                  <a:pt x="2023" y="895"/>
                </a:moveTo>
                <a:cubicBezTo>
                  <a:pt x="2023" y="895"/>
                  <a:pt x="2023" y="895"/>
                  <a:pt x="2023" y="895"/>
                </a:cubicBezTo>
                <a:cubicBezTo>
                  <a:pt x="2023" y="895"/>
                  <a:pt x="2023" y="895"/>
                  <a:pt x="2023" y="895"/>
                </a:cubicBezTo>
                <a:close/>
                <a:moveTo>
                  <a:pt x="1807" y="901"/>
                </a:moveTo>
                <a:cubicBezTo>
                  <a:pt x="1808" y="901"/>
                  <a:pt x="1808" y="901"/>
                  <a:pt x="1808" y="901"/>
                </a:cubicBezTo>
                <a:cubicBezTo>
                  <a:pt x="1808" y="900"/>
                  <a:pt x="1808" y="900"/>
                  <a:pt x="1808" y="900"/>
                </a:cubicBezTo>
                <a:lnTo>
                  <a:pt x="1807" y="901"/>
                </a:lnTo>
                <a:close/>
                <a:moveTo>
                  <a:pt x="2042" y="926"/>
                </a:moveTo>
                <a:cubicBezTo>
                  <a:pt x="2042" y="926"/>
                  <a:pt x="2042" y="926"/>
                  <a:pt x="2042" y="926"/>
                </a:cubicBezTo>
                <a:cubicBezTo>
                  <a:pt x="2042" y="926"/>
                  <a:pt x="2042" y="926"/>
                  <a:pt x="2041" y="926"/>
                </a:cubicBezTo>
                <a:cubicBezTo>
                  <a:pt x="2042" y="926"/>
                  <a:pt x="2042" y="926"/>
                  <a:pt x="2042" y="926"/>
                </a:cubicBezTo>
                <a:cubicBezTo>
                  <a:pt x="2042" y="926"/>
                  <a:pt x="2042" y="926"/>
                  <a:pt x="2042" y="926"/>
                </a:cubicBezTo>
                <a:close/>
                <a:moveTo>
                  <a:pt x="2042" y="926"/>
                </a:moveTo>
                <a:cubicBezTo>
                  <a:pt x="2042" y="926"/>
                  <a:pt x="2042" y="926"/>
                  <a:pt x="2042" y="926"/>
                </a:cubicBezTo>
                <a:cubicBezTo>
                  <a:pt x="2042" y="926"/>
                  <a:pt x="2042" y="927"/>
                  <a:pt x="2042" y="926"/>
                </a:cubicBezTo>
                <a:close/>
                <a:moveTo>
                  <a:pt x="100" y="355"/>
                </a:moveTo>
                <a:cubicBezTo>
                  <a:pt x="100" y="355"/>
                  <a:pt x="100" y="355"/>
                  <a:pt x="100" y="355"/>
                </a:cubicBezTo>
                <a:cubicBezTo>
                  <a:pt x="100" y="355"/>
                  <a:pt x="100" y="355"/>
                  <a:pt x="100" y="355"/>
                </a:cubicBezTo>
                <a:cubicBezTo>
                  <a:pt x="100" y="355"/>
                  <a:pt x="100" y="355"/>
                  <a:pt x="100" y="355"/>
                </a:cubicBezTo>
                <a:close/>
                <a:moveTo>
                  <a:pt x="811" y="74"/>
                </a:moveTo>
                <a:cubicBezTo>
                  <a:pt x="811" y="74"/>
                  <a:pt x="811" y="74"/>
                  <a:pt x="812" y="74"/>
                </a:cubicBezTo>
                <a:cubicBezTo>
                  <a:pt x="812" y="74"/>
                  <a:pt x="812" y="74"/>
                  <a:pt x="812" y="74"/>
                </a:cubicBezTo>
                <a:cubicBezTo>
                  <a:pt x="812" y="74"/>
                  <a:pt x="812" y="74"/>
                  <a:pt x="812" y="74"/>
                </a:cubicBezTo>
                <a:cubicBezTo>
                  <a:pt x="812" y="74"/>
                  <a:pt x="811" y="74"/>
                  <a:pt x="811" y="74"/>
                </a:cubicBezTo>
                <a:close/>
                <a:moveTo>
                  <a:pt x="2208" y="941"/>
                </a:moveTo>
                <a:cubicBezTo>
                  <a:pt x="2208" y="942"/>
                  <a:pt x="2208" y="942"/>
                  <a:pt x="2208" y="942"/>
                </a:cubicBezTo>
                <a:cubicBezTo>
                  <a:pt x="2208" y="942"/>
                  <a:pt x="2208" y="942"/>
                  <a:pt x="2208" y="942"/>
                </a:cubicBezTo>
                <a:cubicBezTo>
                  <a:pt x="2208" y="942"/>
                  <a:pt x="2208" y="942"/>
                  <a:pt x="2208" y="942"/>
                </a:cubicBezTo>
                <a:lnTo>
                  <a:pt x="2208" y="941"/>
                </a:lnTo>
                <a:close/>
                <a:moveTo>
                  <a:pt x="1994" y="817"/>
                </a:moveTo>
                <a:cubicBezTo>
                  <a:pt x="1994" y="817"/>
                  <a:pt x="1994" y="817"/>
                  <a:pt x="1994" y="817"/>
                </a:cubicBezTo>
                <a:cubicBezTo>
                  <a:pt x="1994" y="817"/>
                  <a:pt x="1994" y="817"/>
                  <a:pt x="1994" y="817"/>
                </a:cubicBezTo>
                <a:cubicBezTo>
                  <a:pt x="1994" y="817"/>
                  <a:pt x="1994" y="817"/>
                  <a:pt x="1994" y="817"/>
                </a:cubicBezTo>
                <a:cubicBezTo>
                  <a:pt x="1994" y="817"/>
                  <a:pt x="1994" y="817"/>
                  <a:pt x="1994" y="817"/>
                </a:cubicBezTo>
                <a:close/>
                <a:moveTo>
                  <a:pt x="1994" y="818"/>
                </a:moveTo>
                <a:cubicBezTo>
                  <a:pt x="1994" y="818"/>
                  <a:pt x="1994" y="818"/>
                  <a:pt x="1994" y="817"/>
                </a:cubicBezTo>
                <a:cubicBezTo>
                  <a:pt x="1994" y="818"/>
                  <a:pt x="1993" y="818"/>
                  <a:pt x="1993" y="818"/>
                </a:cubicBezTo>
                <a:cubicBezTo>
                  <a:pt x="1993" y="818"/>
                  <a:pt x="1994" y="818"/>
                  <a:pt x="1994" y="818"/>
                </a:cubicBezTo>
                <a:close/>
                <a:moveTo>
                  <a:pt x="2080" y="471"/>
                </a:moveTo>
                <a:cubicBezTo>
                  <a:pt x="2080" y="470"/>
                  <a:pt x="2080" y="470"/>
                  <a:pt x="2080" y="470"/>
                </a:cubicBezTo>
                <a:cubicBezTo>
                  <a:pt x="2080" y="470"/>
                  <a:pt x="2080" y="470"/>
                  <a:pt x="2080" y="470"/>
                </a:cubicBezTo>
                <a:cubicBezTo>
                  <a:pt x="2080" y="470"/>
                  <a:pt x="2080" y="470"/>
                  <a:pt x="2080" y="470"/>
                </a:cubicBezTo>
                <a:cubicBezTo>
                  <a:pt x="2080" y="470"/>
                  <a:pt x="2080" y="471"/>
                  <a:pt x="2080" y="471"/>
                </a:cubicBezTo>
                <a:close/>
                <a:moveTo>
                  <a:pt x="2248" y="971"/>
                </a:moveTo>
                <a:cubicBezTo>
                  <a:pt x="2248" y="971"/>
                  <a:pt x="2248" y="971"/>
                  <a:pt x="2248" y="971"/>
                </a:cubicBezTo>
                <a:cubicBezTo>
                  <a:pt x="2248" y="971"/>
                  <a:pt x="2248" y="971"/>
                  <a:pt x="2248" y="971"/>
                </a:cubicBezTo>
                <a:cubicBezTo>
                  <a:pt x="2247" y="971"/>
                  <a:pt x="2248" y="971"/>
                  <a:pt x="2248" y="971"/>
                </a:cubicBezTo>
                <a:close/>
                <a:moveTo>
                  <a:pt x="1366" y="86"/>
                </a:moveTo>
                <a:cubicBezTo>
                  <a:pt x="1366" y="86"/>
                  <a:pt x="1366" y="86"/>
                  <a:pt x="1366" y="86"/>
                </a:cubicBezTo>
                <a:cubicBezTo>
                  <a:pt x="1366" y="86"/>
                  <a:pt x="1366" y="86"/>
                  <a:pt x="1366" y="86"/>
                </a:cubicBezTo>
                <a:close/>
                <a:moveTo>
                  <a:pt x="2251" y="980"/>
                </a:moveTo>
                <a:cubicBezTo>
                  <a:pt x="2252" y="980"/>
                  <a:pt x="2252" y="980"/>
                  <a:pt x="2252" y="980"/>
                </a:cubicBezTo>
                <a:cubicBezTo>
                  <a:pt x="2252" y="980"/>
                  <a:pt x="2252" y="980"/>
                  <a:pt x="2252" y="980"/>
                </a:cubicBezTo>
                <a:cubicBezTo>
                  <a:pt x="2252" y="980"/>
                  <a:pt x="2252" y="980"/>
                  <a:pt x="2252" y="980"/>
                </a:cubicBezTo>
                <a:lnTo>
                  <a:pt x="2251" y="980"/>
                </a:lnTo>
                <a:close/>
                <a:moveTo>
                  <a:pt x="2005" y="1000"/>
                </a:moveTo>
                <a:cubicBezTo>
                  <a:pt x="2005" y="1000"/>
                  <a:pt x="2005" y="1000"/>
                  <a:pt x="2005" y="999"/>
                </a:cubicBezTo>
                <a:cubicBezTo>
                  <a:pt x="2005" y="999"/>
                  <a:pt x="2005" y="999"/>
                  <a:pt x="2005" y="999"/>
                </a:cubicBezTo>
                <a:cubicBezTo>
                  <a:pt x="2004" y="1000"/>
                  <a:pt x="2004" y="1001"/>
                  <a:pt x="2003" y="1001"/>
                </a:cubicBezTo>
                <a:cubicBezTo>
                  <a:pt x="2003" y="1001"/>
                  <a:pt x="2003" y="1001"/>
                  <a:pt x="2003" y="1001"/>
                </a:cubicBezTo>
                <a:cubicBezTo>
                  <a:pt x="2003" y="1001"/>
                  <a:pt x="2003" y="1001"/>
                  <a:pt x="2003" y="1001"/>
                </a:cubicBezTo>
                <a:cubicBezTo>
                  <a:pt x="2004" y="1001"/>
                  <a:pt x="2004" y="1000"/>
                  <a:pt x="2005" y="1000"/>
                </a:cubicBezTo>
                <a:close/>
                <a:moveTo>
                  <a:pt x="1460" y="1017"/>
                </a:moveTo>
                <a:cubicBezTo>
                  <a:pt x="1460" y="1017"/>
                  <a:pt x="1460" y="1017"/>
                  <a:pt x="1460" y="1017"/>
                </a:cubicBezTo>
                <a:cubicBezTo>
                  <a:pt x="1460" y="1017"/>
                  <a:pt x="1460" y="1017"/>
                  <a:pt x="1460" y="1017"/>
                </a:cubicBezTo>
                <a:cubicBezTo>
                  <a:pt x="1460" y="1017"/>
                  <a:pt x="1460" y="1017"/>
                  <a:pt x="1460" y="1017"/>
                </a:cubicBezTo>
                <a:close/>
                <a:moveTo>
                  <a:pt x="612" y="114"/>
                </a:moveTo>
                <a:cubicBezTo>
                  <a:pt x="611" y="114"/>
                  <a:pt x="611" y="114"/>
                  <a:pt x="611" y="114"/>
                </a:cubicBezTo>
                <a:cubicBezTo>
                  <a:pt x="612" y="115"/>
                  <a:pt x="612" y="115"/>
                  <a:pt x="612" y="115"/>
                </a:cubicBezTo>
                <a:cubicBezTo>
                  <a:pt x="612" y="115"/>
                  <a:pt x="612" y="115"/>
                  <a:pt x="612" y="115"/>
                </a:cubicBezTo>
                <a:lnTo>
                  <a:pt x="612" y="114"/>
                </a:lnTo>
                <a:close/>
                <a:moveTo>
                  <a:pt x="1234" y="116"/>
                </a:moveTo>
                <a:cubicBezTo>
                  <a:pt x="1234" y="116"/>
                  <a:pt x="1234" y="116"/>
                  <a:pt x="1234" y="116"/>
                </a:cubicBezTo>
                <a:cubicBezTo>
                  <a:pt x="1234" y="116"/>
                  <a:pt x="1234" y="116"/>
                  <a:pt x="1234" y="116"/>
                </a:cubicBezTo>
                <a:close/>
                <a:moveTo>
                  <a:pt x="1234" y="116"/>
                </a:moveTo>
                <a:cubicBezTo>
                  <a:pt x="1234" y="116"/>
                  <a:pt x="1234" y="116"/>
                  <a:pt x="1234" y="116"/>
                </a:cubicBezTo>
                <a:cubicBezTo>
                  <a:pt x="1234" y="116"/>
                  <a:pt x="1234" y="116"/>
                  <a:pt x="1234" y="117"/>
                </a:cubicBezTo>
                <a:cubicBezTo>
                  <a:pt x="1234" y="117"/>
                  <a:pt x="1234" y="117"/>
                  <a:pt x="1234" y="117"/>
                </a:cubicBezTo>
                <a:cubicBezTo>
                  <a:pt x="1234" y="117"/>
                  <a:pt x="1234" y="116"/>
                  <a:pt x="1234" y="116"/>
                </a:cubicBezTo>
                <a:close/>
                <a:moveTo>
                  <a:pt x="1593" y="120"/>
                </a:moveTo>
                <a:cubicBezTo>
                  <a:pt x="1593" y="120"/>
                  <a:pt x="1593" y="120"/>
                  <a:pt x="1593" y="120"/>
                </a:cubicBezTo>
                <a:cubicBezTo>
                  <a:pt x="1593" y="120"/>
                  <a:pt x="1593" y="120"/>
                  <a:pt x="1593" y="120"/>
                </a:cubicBezTo>
                <a:cubicBezTo>
                  <a:pt x="1593" y="120"/>
                  <a:pt x="1593" y="120"/>
                  <a:pt x="1593" y="120"/>
                </a:cubicBezTo>
                <a:close/>
                <a:moveTo>
                  <a:pt x="186" y="317"/>
                </a:moveTo>
                <a:cubicBezTo>
                  <a:pt x="186" y="317"/>
                  <a:pt x="186" y="317"/>
                  <a:pt x="186" y="317"/>
                </a:cubicBezTo>
                <a:cubicBezTo>
                  <a:pt x="186" y="317"/>
                  <a:pt x="186" y="317"/>
                  <a:pt x="186" y="316"/>
                </a:cubicBezTo>
                <a:cubicBezTo>
                  <a:pt x="186" y="317"/>
                  <a:pt x="186" y="317"/>
                  <a:pt x="186" y="317"/>
                </a:cubicBezTo>
                <a:close/>
                <a:moveTo>
                  <a:pt x="186" y="317"/>
                </a:moveTo>
                <a:cubicBezTo>
                  <a:pt x="186" y="317"/>
                  <a:pt x="186" y="318"/>
                  <a:pt x="186" y="318"/>
                </a:cubicBezTo>
                <a:cubicBezTo>
                  <a:pt x="186" y="318"/>
                  <a:pt x="186" y="318"/>
                  <a:pt x="186" y="318"/>
                </a:cubicBezTo>
                <a:cubicBezTo>
                  <a:pt x="185" y="319"/>
                  <a:pt x="184" y="320"/>
                  <a:pt x="184" y="321"/>
                </a:cubicBezTo>
                <a:cubicBezTo>
                  <a:pt x="183" y="322"/>
                  <a:pt x="183" y="323"/>
                  <a:pt x="184" y="323"/>
                </a:cubicBezTo>
                <a:cubicBezTo>
                  <a:pt x="184" y="323"/>
                  <a:pt x="185" y="323"/>
                  <a:pt x="185" y="323"/>
                </a:cubicBezTo>
                <a:cubicBezTo>
                  <a:pt x="187" y="321"/>
                  <a:pt x="189" y="320"/>
                  <a:pt x="190" y="318"/>
                </a:cubicBezTo>
                <a:cubicBezTo>
                  <a:pt x="190" y="317"/>
                  <a:pt x="190" y="317"/>
                  <a:pt x="189" y="317"/>
                </a:cubicBezTo>
                <a:cubicBezTo>
                  <a:pt x="189" y="316"/>
                  <a:pt x="188" y="316"/>
                  <a:pt x="188" y="316"/>
                </a:cubicBezTo>
                <a:cubicBezTo>
                  <a:pt x="187" y="317"/>
                  <a:pt x="187" y="317"/>
                  <a:pt x="186" y="318"/>
                </a:cubicBezTo>
                <a:cubicBezTo>
                  <a:pt x="186" y="318"/>
                  <a:pt x="186" y="317"/>
                  <a:pt x="186" y="317"/>
                </a:cubicBezTo>
                <a:close/>
                <a:moveTo>
                  <a:pt x="1767" y="134"/>
                </a:moveTo>
                <a:cubicBezTo>
                  <a:pt x="1767" y="134"/>
                  <a:pt x="1768" y="133"/>
                  <a:pt x="1768" y="133"/>
                </a:cubicBezTo>
                <a:cubicBezTo>
                  <a:pt x="1768" y="133"/>
                  <a:pt x="1767" y="133"/>
                  <a:pt x="1767" y="133"/>
                </a:cubicBezTo>
                <a:cubicBezTo>
                  <a:pt x="1767" y="133"/>
                  <a:pt x="1767" y="133"/>
                  <a:pt x="1767" y="133"/>
                </a:cubicBezTo>
                <a:cubicBezTo>
                  <a:pt x="1767" y="133"/>
                  <a:pt x="1767" y="134"/>
                  <a:pt x="1767" y="134"/>
                </a:cubicBezTo>
                <a:close/>
                <a:moveTo>
                  <a:pt x="267" y="450"/>
                </a:moveTo>
                <a:cubicBezTo>
                  <a:pt x="268" y="451"/>
                  <a:pt x="268" y="451"/>
                  <a:pt x="268" y="451"/>
                </a:cubicBezTo>
                <a:cubicBezTo>
                  <a:pt x="268" y="450"/>
                  <a:pt x="268" y="450"/>
                  <a:pt x="267" y="450"/>
                </a:cubicBezTo>
                <a:close/>
                <a:moveTo>
                  <a:pt x="745" y="311"/>
                </a:moveTo>
                <a:cubicBezTo>
                  <a:pt x="745" y="312"/>
                  <a:pt x="745" y="312"/>
                  <a:pt x="745" y="312"/>
                </a:cubicBezTo>
                <a:cubicBezTo>
                  <a:pt x="746" y="312"/>
                  <a:pt x="746" y="312"/>
                  <a:pt x="745" y="311"/>
                </a:cubicBezTo>
                <a:close/>
                <a:moveTo>
                  <a:pt x="1707" y="151"/>
                </a:moveTo>
                <a:cubicBezTo>
                  <a:pt x="1707" y="151"/>
                  <a:pt x="1707" y="151"/>
                  <a:pt x="1707" y="152"/>
                </a:cubicBezTo>
                <a:cubicBezTo>
                  <a:pt x="1707" y="152"/>
                  <a:pt x="1707" y="152"/>
                  <a:pt x="1707" y="152"/>
                </a:cubicBezTo>
                <a:cubicBezTo>
                  <a:pt x="1707" y="151"/>
                  <a:pt x="1707" y="151"/>
                  <a:pt x="1707" y="151"/>
                </a:cubicBezTo>
                <a:cubicBezTo>
                  <a:pt x="1707" y="151"/>
                  <a:pt x="1707" y="151"/>
                  <a:pt x="1707" y="151"/>
                </a:cubicBezTo>
                <a:close/>
                <a:moveTo>
                  <a:pt x="1706" y="151"/>
                </a:moveTo>
                <a:cubicBezTo>
                  <a:pt x="1706" y="151"/>
                  <a:pt x="1707" y="151"/>
                  <a:pt x="1707" y="151"/>
                </a:cubicBezTo>
                <a:cubicBezTo>
                  <a:pt x="1707" y="151"/>
                  <a:pt x="1706" y="151"/>
                  <a:pt x="1706" y="151"/>
                </a:cubicBezTo>
                <a:close/>
                <a:moveTo>
                  <a:pt x="709" y="154"/>
                </a:moveTo>
                <a:cubicBezTo>
                  <a:pt x="708" y="154"/>
                  <a:pt x="708" y="154"/>
                  <a:pt x="708" y="155"/>
                </a:cubicBezTo>
                <a:cubicBezTo>
                  <a:pt x="709" y="155"/>
                  <a:pt x="709" y="154"/>
                  <a:pt x="709" y="154"/>
                </a:cubicBezTo>
                <a:cubicBezTo>
                  <a:pt x="709" y="154"/>
                  <a:pt x="709" y="154"/>
                  <a:pt x="709" y="154"/>
                </a:cubicBezTo>
                <a:close/>
                <a:moveTo>
                  <a:pt x="599" y="158"/>
                </a:moveTo>
                <a:cubicBezTo>
                  <a:pt x="599" y="157"/>
                  <a:pt x="599" y="157"/>
                  <a:pt x="599" y="157"/>
                </a:cubicBezTo>
                <a:cubicBezTo>
                  <a:pt x="598" y="158"/>
                  <a:pt x="598" y="158"/>
                  <a:pt x="598" y="158"/>
                </a:cubicBezTo>
                <a:lnTo>
                  <a:pt x="599" y="158"/>
                </a:lnTo>
                <a:close/>
                <a:moveTo>
                  <a:pt x="1542" y="187"/>
                </a:moveTo>
                <a:cubicBezTo>
                  <a:pt x="1541" y="187"/>
                  <a:pt x="1541" y="187"/>
                  <a:pt x="1541" y="187"/>
                </a:cubicBezTo>
                <a:cubicBezTo>
                  <a:pt x="1541" y="188"/>
                  <a:pt x="1541" y="188"/>
                  <a:pt x="1541" y="188"/>
                </a:cubicBezTo>
                <a:lnTo>
                  <a:pt x="1542" y="187"/>
                </a:lnTo>
                <a:close/>
                <a:moveTo>
                  <a:pt x="648" y="1376"/>
                </a:moveTo>
                <a:cubicBezTo>
                  <a:pt x="648" y="1376"/>
                  <a:pt x="649" y="1376"/>
                  <a:pt x="649" y="1376"/>
                </a:cubicBezTo>
                <a:cubicBezTo>
                  <a:pt x="649" y="1376"/>
                  <a:pt x="649" y="1376"/>
                  <a:pt x="649" y="1376"/>
                </a:cubicBezTo>
                <a:cubicBezTo>
                  <a:pt x="649" y="1376"/>
                  <a:pt x="649" y="1376"/>
                  <a:pt x="648" y="1376"/>
                </a:cubicBezTo>
                <a:cubicBezTo>
                  <a:pt x="648" y="1376"/>
                  <a:pt x="648" y="1376"/>
                  <a:pt x="648" y="1376"/>
                </a:cubicBezTo>
                <a:close/>
                <a:moveTo>
                  <a:pt x="648" y="1376"/>
                </a:moveTo>
                <a:cubicBezTo>
                  <a:pt x="648" y="1376"/>
                  <a:pt x="647" y="1376"/>
                  <a:pt x="647" y="1376"/>
                </a:cubicBezTo>
                <a:cubicBezTo>
                  <a:pt x="648" y="1377"/>
                  <a:pt x="648" y="1377"/>
                  <a:pt x="648" y="1376"/>
                </a:cubicBezTo>
                <a:close/>
                <a:moveTo>
                  <a:pt x="1224" y="452"/>
                </a:moveTo>
                <a:cubicBezTo>
                  <a:pt x="1224" y="452"/>
                  <a:pt x="1224" y="453"/>
                  <a:pt x="1225" y="453"/>
                </a:cubicBezTo>
                <a:cubicBezTo>
                  <a:pt x="1225" y="454"/>
                  <a:pt x="1226" y="453"/>
                  <a:pt x="1227" y="452"/>
                </a:cubicBezTo>
                <a:cubicBezTo>
                  <a:pt x="1229" y="450"/>
                  <a:pt x="1229" y="447"/>
                  <a:pt x="1228" y="444"/>
                </a:cubicBezTo>
                <a:cubicBezTo>
                  <a:pt x="1227" y="444"/>
                  <a:pt x="1226" y="444"/>
                  <a:pt x="1225" y="446"/>
                </a:cubicBezTo>
                <a:cubicBezTo>
                  <a:pt x="1223" y="447"/>
                  <a:pt x="1223" y="448"/>
                  <a:pt x="1223" y="450"/>
                </a:cubicBezTo>
                <a:cubicBezTo>
                  <a:pt x="1223" y="451"/>
                  <a:pt x="1223" y="451"/>
                  <a:pt x="1224" y="452"/>
                </a:cubicBezTo>
                <a:close/>
                <a:moveTo>
                  <a:pt x="1232" y="418"/>
                </a:moveTo>
                <a:cubicBezTo>
                  <a:pt x="1232" y="418"/>
                  <a:pt x="1233" y="418"/>
                  <a:pt x="1233" y="418"/>
                </a:cubicBezTo>
                <a:cubicBezTo>
                  <a:pt x="1234" y="417"/>
                  <a:pt x="1234" y="416"/>
                  <a:pt x="1233" y="415"/>
                </a:cubicBezTo>
                <a:cubicBezTo>
                  <a:pt x="1233" y="415"/>
                  <a:pt x="1232" y="414"/>
                  <a:pt x="1232" y="414"/>
                </a:cubicBezTo>
                <a:cubicBezTo>
                  <a:pt x="1231" y="414"/>
                  <a:pt x="1231" y="414"/>
                  <a:pt x="1231" y="414"/>
                </a:cubicBezTo>
                <a:cubicBezTo>
                  <a:pt x="1230" y="415"/>
                  <a:pt x="1230" y="416"/>
                  <a:pt x="1230" y="416"/>
                </a:cubicBezTo>
                <a:cubicBezTo>
                  <a:pt x="1231" y="417"/>
                  <a:pt x="1231" y="418"/>
                  <a:pt x="1232" y="418"/>
                </a:cubicBezTo>
                <a:close/>
                <a:moveTo>
                  <a:pt x="1204" y="473"/>
                </a:moveTo>
                <a:cubicBezTo>
                  <a:pt x="1205" y="473"/>
                  <a:pt x="1205" y="473"/>
                  <a:pt x="1205" y="473"/>
                </a:cubicBezTo>
                <a:cubicBezTo>
                  <a:pt x="1205" y="472"/>
                  <a:pt x="1205" y="472"/>
                  <a:pt x="1204" y="471"/>
                </a:cubicBezTo>
                <a:cubicBezTo>
                  <a:pt x="1204" y="471"/>
                  <a:pt x="1203" y="471"/>
                  <a:pt x="1203" y="471"/>
                </a:cubicBezTo>
                <a:cubicBezTo>
                  <a:pt x="1203" y="472"/>
                  <a:pt x="1203" y="472"/>
                  <a:pt x="1203" y="473"/>
                </a:cubicBezTo>
                <a:cubicBezTo>
                  <a:pt x="1203" y="473"/>
                  <a:pt x="1204" y="473"/>
                  <a:pt x="1204" y="473"/>
                </a:cubicBezTo>
                <a:close/>
                <a:moveTo>
                  <a:pt x="1250" y="433"/>
                </a:moveTo>
                <a:cubicBezTo>
                  <a:pt x="1251" y="433"/>
                  <a:pt x="1251" y="432"/>
                  <a:pt x="1252" y="432"/>
                </a:cubicBezTo>
                <a:cubicBezTo>
                  <a:pt x="1252" y="431"/>
                  <a:pt x="1252" y="431"/>
                  <a:pt x="1252" y="431"/>
                </a:cubicBezTo>
                <a:cubicBezTo>
                  <a:pt x="1252" y="430"/>
                  <a:pt x="1251" y="430"/>
                  <a:pt x="1250" y="430"/>
                </a:cubicBezTo>
                <a:cubicBezTo>
                  <a:pt x="1250" y="430"/>
                  <a:pt x="1249" y="431"/>
                  <a:pt x="1249" y="431"/>
                </a:cubicBezTo>
                <a:cubicBezTo>
                  <a:pt x="1249" y="432"/>
                  <a:pt x="1250" y="432"/>
                  <a:pt x="1250" y="433"/>
                </a:cubicBezTo>
                <a:close/>
                <a:moveTo>
                  <a:pt x="1229" y="444"/>
                </a:moveTo>
                <a:cubicBezTo>
                  <a:pt x="1228" y="444"/>
                  <a:pt x="1228" y="444"/>
                  <a:pt x="1228" y="444"/>
                </a:cubicBezTo>
                <a:cubicBezTo>
                  <a:pt x="1228" y="444"/>
                  <a:pt x="1228" y="444"/>
                  <a:pt x="1228" y="444"/>
                </a:cubicBezTo>
                <a:cubicBezTo>
                  <a:pt x="1228" y="444"/>
                  <a:pt x="1228" y="444"/>
                  <a:pt x="1228" y="444"/>
                </a:cubicBezTo>
                <a:lnTo>
                  <a:pt x="1229" y="444"/>
                </a:lnTo>
                <a:close/>
                <a:moveTo>
                  <a:pt x="1247" y="441"/>
                </a:moveTo>
                <a:cubicBezTo>
                  <a:pt x="1248" y="441"/>
                  <a:pt x="1248" y="441"/>
                  <a:pt x="1248" y="441"/>
                </a:cubicBezTo>
                <a:cubicBezTo>
                  <a:pt x="1248" y="441"/>
                  <a:pt x="1248" y="440"/>
                  <a:pt x="1248" y="440"/>
                </a:cubicBezTo>
                <a:cubicBezTo>
                  <a:pt x="1248" y="440"/>
                  <a:pt x="1248" y="440"/>
                  <a:pt x="1248" y="440"/>
                </a:cubicBezTo>
                <a:lnTo>
                  <a:pt x="1247" y="441"/>
                </a:lnTo>
                <a:close/>
              </a:path>
            </a:pathLst>
          </a:custGeom>
          <a:solidFill>
            <a:srgbClr val="E8E8E8"/>
          </a:solidFill>
          <a:ln>
            <a:noFill/>
          </a:ln>
          <a:extLst>
            <a:ext uri="{91240B29-F687-4F45-9708-019B960494DF}">
              <a14:hiddenLine xmlns:a14="http://schemas.microsoft.com/office/drawing/2010/main" w="9525">
                <a:solidFill>
                  <a:srgbClr val="000000"/>
                </a:solidFill>
                <a:round/>
                <a:headEnd/>
                <a:tailEnd/>
              </a14:hiddenLine>
            </a:ext>
          </a:extLst>
        </p:spPr>
        <p:txBody>
          <a:bodyPr lIns="27770" tIns="13885" rIns="27770" bIns="13885"/>
          <a:lstStyle/>
          <a:p>
            <a:endParaRPr lang="en-US" sz="1350" dirty="0"/>
          </a:p>
        </p:txBody>
      </p:sp>
      <p:sp>
        <p:nvSpPr>
          <p:cNvPr id="4" name="Rectangle 3"/>
          <p:cNvSpPr/>
          <p:nvPr userDrawn="1"/>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3206482"/>
            <a:ext cx="6209629" cy="445043"/>
          </a:xfrm>
          <a:prstGeom prst="rect">
            <a:avLst/>
          </a:prstGeom>
        </p:spPr>
        <p:txBody>
          <a:bodyPr anchor="ctr"/>
          <a:lstStyle>
            <a:lvl1pPr marL="0" indent="0" algn="ctr">
              <a:buNone/>
              <a:defRPr sz="2250" b="1">
                <a:solidFill>
                  <a:srgbClr val="0A5496"/>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3548954117"/>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imple Corporate Title Slide">
    <p:spTree>
      <p:nvGrpSpPr>
        <p:cNvPr id="1" name=""/>
        <p:cNvGrpSpPr/>
        <p:nvPr/>
      </p:nvGrpSpPr>
      <p:grpSpPr>
        <a:xfrm>
          <a:off x="0" y="0"/>
          <a:ext cx="0" cy="0"/>
          <a:chOff x="0" y="0"/>
          <a:chExt cx="0" cy="0"/>
        </a:xfrm>
      </p:grpSpPr>
      <p:sp>
        <p:nvSpPr>
          <p:cNvPr id="3" name="Rectangle 2"/>
          <p:cNvSpPr/>
          <p:nvPr userDrawn="1"/>
        </p:nvSpPr>
        <p:spPr>
          <a:xfrm>
            <a:off x="5226051" y="4343402"/>
            <a:ext cx="1739900" cy="87313"/>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85217" tIns="42609" rIns="85217" bIns="42609" anchor="ctr"/>
          <a:lstStyle/>
          <a:p>
            <a:pPr algn="ctr" eaLnBrk="1" hangingPunct="1">
              <a:defRPr/>
            </a:pPr>
            <a:endParaRPr lang="en-US" sz="1350" dirty="0">
              <a:solidFill>
                <a:prstClr val="white"/>
              </a:solidFill>
            </a:endParaRPr>
          </a:p>
        </p:txBody>
      </p:sp>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38700" y="1600200"/>
            <a:ext cx="251460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0"/>
          <p:cNvSpPr>
            <a:spLocks noGrp="1"/>
          </p:cNvSpPr>
          <p:nvPr>
            <p:ph type="body" sz="quarter" idx="13"/>
          </p:nvPr>
        </p:nvSpPr>
        <p:spPr>
          <a:xfrm>
            <a:off x="762000" y="4800600"/>
            <a:ext cx="10668000" cy="1066800"/>
          </a:xfrm>
          <a:prstGeom prst="rect">
            <a:avLst/>
          </a:prstGeom>
        </p:spPr>
        <p:txBody>
          <a:bodyPr/>
          <a:lstStyle>
            <a:lvl1pPr marL="0" indent="0" algn="ctr">
              <a:buNone/>
              <a:defRPr b="1">
                <a:solidFill>
                  <a:schemeClr val="accent6">
                    <a:lumMod val="50000"/>
                    <a:lumOff val="50000"/>
                  </a:schemeClr>
                </a:solidFill>
              </a:defRPr>
            </a:lvl1pPr>
          </a:lstStyle>
          <a:p>
            <a:pPr lvl="0"/>
            <a:r>
              <a:rPr lang="en-US"/>
              <a:t>Click to edit Master text styles</a:t>
            </a:r>
          </a:p>
        </p:txBody>
      </p:sp>
    </p:spTree>
    <p:extLst>
      <p:ext uri="{BB962C8B-B14F-4D97-AF65-F5344CB8AC3E}">
        <p14:creationId xmlns:p14="http://schemas.microsoft.com/office/powerpoint/2010/main" val="132803091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7_Custom Layout">
    <p:bg>
      <p:bgPr>
        <a:solidFill>
          <a:srgbClr val="F2F2F2"/>
        </a:solidFill>
        <a:effectLst/>
      </p:bgPr>
    </p:bg>
    <p:spTree>
      <p:nvGrpSpPr>
        <p:cNvPr id="1" name=""/>
        <p:cNvGrpSpPr/>
        <p:nvPr/>
      </p:nvGrpSpPr>
      <p:grpSpPr>
        <a:xfrm>
          <a:off x="0" y="0"/>
          <a:ext cx="0" cy="0"/>
          <a:chOff x="0" y="0"/>
          <a:chExt cx="0" cy="0"/>
        </a:xfrm>
      </p:grpSpPr>
      <p:sp>
        <p:nvSpPr>
          <p:cNvPr id="4" name="Rectangle 3"/>
          <p:cNvSpPr/>
          <p:nvPr userDrawn="1"/>
        </p:nvSpPr>
        <p:spPr>
          <a:xfrm>
            <a:off x="5334002" y="304800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endParaRPr>
          </a:p>
        </p:txBody>
      </p:sp>
      <p:sp>
        <p:nvSpPr>
          <p:cNvPr id="7" name="Title 1"/>
          <p:cNvSpPr>
            <a:spLocks noGrp="1"/>
          </p:cNvSpPr>
          <p:nvPr>
            <p:ph type="title"/>
          </p:nvPr>
        </p:nvSpPr>
        <p:spPr>
          <a:xfrm>
            <a:off x="1" y="1362738"/>
            <a:ext cx="12174807" cy="1325563"/>
          </a:xfrm>
          <a:prstGeom prst="rect">
            <a:avLst/>
          </a:prstGeom>
        </p:spPr>
        <p:txBody>
          <a:bodyPr>
            <a:normAutofit/>
          </a:bodyPr>
          <a:lstStyle>
            <a:lvl1pPr algn="ctr">
              <a:defRPr sz="2700" b="1" i="0">
                <a:solidFill>
                  <a:srgbClr val="095495"/>
                </a:solidFill>
                <a:latin typeface="Helvetica Neue" charset="0"/>
                <a:ea typeface="Helvetica Neue" charset="0"/>
                <a:cs typeface="Helvetica Neue" charset="0"/>
              </a:defRPr>
            </a:lvl1pPr>
          </a:lstStyle>
          <a:p>
            <a:r>
              <a:rPr lang="en-US"/>
              <a:t>Click to edit Master title style</a:t>
            </a:r>
            <a:endParaRPr lang="en-US" dirty="0"/>
          </a:p>
        </p:txBody>
      </p:sp>
      <p:sp>
        <p:nvSpPr>
          <p:cNvPr id="8" name="Text Placeholder 7"/>
          <p:cNvSpPr>
            <a:spLocks noGrp="1"/>
          </p:cNvSpPr>
          <p:nvPr>
            <p:ph type="body" sz="quarter" idx="10"/>
          </p:nvPr>
        </p:nvSpPr>
        <p:spPr>
          <a:xfrm>
            <a:off x="1147764" y="3763984"/>
            <a:ext cx="9845675" cy="2041525"/>
          </a:xfrm>
          <a:prstGeom prst="rect">
            <a:avLst/>
          </a:prstGeom>
        </p:spPr>
        <p:txBody>
          <a:bodyPr>
            <a:normAutofit/>
          </a:bodyPr>
          <a:lstStyle>
            <a:lvl1pPr marL="0" indent="0" algn="ctr">
              <a:buFontTx/>
              <a:buNone/>
              <a:defRPr sz="1800">
                <a:solidFill>
                  <a:schemeClr val="bg1">
                    <a:lumMod val="50000"/>
                  </a:schemeClr>
                </a:solidFill>
              </a:defRPr>
            </a:lvl1pPr>
            <a:lvl2pPr marL="342900" indent="0" algn="ctr">
              <a:buFontTx/>
              <a:buNone/>
              <a:defRPr sz="1800"/>
            </a:lvl2pPr>
            <a:lvl3pPr marL="685800" indent="0" algn="ctr">
              <a:buFontTx/>
              <a:buNone/>
              <a:defRPr sz="1800"/>
            </a:lvl3pPr>
            <a:lvl4pPr marL="1028700" indent="0" algn="ctr">
              <a:buFontTx/>
              <a:buNone/>
              <a:defRPr sz="1800"/>
            </a:lvl4pPr>
            <a:lvl5pPr marL="1371600" indent="0" algn="ctr">
              <a:buFontTx/>
              <a:buNone/>
              <a:defRPr sz="1800"/>
            </a:lvl5pPr>
          </a:lstStyle>
          <a:p>
            <a:pPr lvl="0"/>
            <a:r>
              <a:rPr lang="en-US"/>
              <a:t>Click to edit Master text styles</a:t>
            </a:r>
          </a:p>
        </p:txBody>
      </p:sp>
    </p:spTree>
    <p:extLst>
      <p:ext uri="{BB962C8B-B14F-4D97-AF65-F5344CB8AC3E}">
        <p14:creationId xmlns:p14="http://schemas.microsoft.com/office/powerpoint/2010/main" val="1282767416"/>
      </p:ext>
    </p:extLst>
  </p:cSld>
  <p:clrMapOvr>
    <a:masterClrMapping/>
  </p:clrMapOvr>
  <p:transition spd="slow"/>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F2F2F2"/>
        </a:solidFill>
        <a:effectLst/>
      </p:bgPr>
    </p:bg>
    <p:spTree>
      <p:nvGrpSpPr>
        <p:cNvPr id="1" name=""/>
        <p:cNvGrpSpPr/>
        <p:nvPr/>
      </p:nvGrpSpPr>
      <p:grpSpPr>
        <a:xfrm>
          <a:off x="0" y="0"/>
          <a:ext cx="0" cy="0"/>
          <a:chOff x="0" y="0"/>
          <a:chExt cx="0" cy="0"/>
        </a:xfrm>
      </p:grpSpPr>
      <p:sp>
        <p:nvSpPr>
          <p:cNvPr id="2"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66E1B1DD-487D-49DC-9269-9ACD9898620B}" type="slidenum">
              <a:rPr lang="en-US" sz="750" smtClean="0">
                <a:solidFill>
                  <a:srgbClr val="0A5496"/>
                </a:solidFill>
              </a:rPr>
              <a:pPr algn="r">
                <a:spcBef>
                  <a:spcPct val="50000"/>
                </a:spcBef>
                <a:defRPr/>
              </a:pPr>
              <a:t>‹#›</a:t>
            </a:fld>
            <a:endParaRPr lang="en-US" sz="750" dirty="0">
              <a:solidFill>
                <a:srgbClr val="0A5496"/>
              </a:solidFill>
            </a:endParaRPr>
          </a:p>
        </p:txBody>
      </p:sp>
    </p:spTree>
    <p:extLst>
      <p:ext uri="{BB962C8B-B14F-4D97-AF65-F5344CB8AC3E}">
        <p14:creationId xmlns:p14="http://schemas.microsoft.com/office/powerpoint/2010/main" val="1746631809"/>
      </p:ext>
    </p:extLst>
  </p:cSld>
  <p:clrMapOvr>
    <a:masterClrMapping/>
  </p:clrMapOvr>
  <p:transition spd="slow"/>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rgbClr val="F2F2F2"/>
        </a:solidFill>
        <a:effectLst/>
      </p:bgPr>
    </p:bg>
    <p:spTree>
      <p:nvGrpSpPr>
        <p:cNvPr id="1" name=""/>
        <p:cNvGrpSpPr/>
        <p:nvPr/>
      </p:nvGrpSpPr>
      <p:grpSpPr>
        <a:xfrm>
          <a:off x="0" y="0"/>
          <a:ext cx="0" cy="0"/>
          <a:chOff x="0" y="0"/>
          <a:chExt cx="0" cy="0"/>
        </a:xfrm>
      </p:grpSpPr>
      <p:sp>
        <p:nvSpPr>
          <p:cNvPr id="6"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296476E5-47BF-478E-A4B9-3F1513B62BFF}"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9" name="Rectangle 8"/>
          <p:cNvSpPr>
            <a:spLocks noChangeArrowheads="1"/>
          </p:cNvSpPr>
          <p:nvPr userDrawn="1"/>
        </p:nvSpPr>
        <p:spPr bwMode="auto">
          <a:xfrm>
            <a:off x="0" y="0"/>
            <a:ext cx="12192000" cy="912813"/>
          </a:xfrm>
          <a:prstGeom prst="rect">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609600" indent="-6096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endParaRPr lang="en-US" altLang="en-US" sz="2250" dirty="0">
              <a:solidFill>
                <a:srgbClr val="404040"/>
              </a:solidFill>
              <a:latin typeface="Arial" panose="020B0604020202020204" pitchFamily="34" charset="0"/>
              <a:ea typeface="ヒラギノ角ゴ Pro W3"/>
              <a:cs typeface="ヒラギノ角ゴ Pro W3"/>
            </a:endParaRPr>
          </a:p>
        </p:txBody>
      </p:sp>
      <p:sp>
        <p:nvSpPr>
          <p:cNvPr id="10" name="Rectangle 9"/>
          <p:cNvSpPr/>
          <p:nvPr userDrawn="1"/>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5" name="Text Placeholder 18"/>
          <p:cNvSpPr>
            <a:spLocks noGrp="1"/>
          </p:cNvSpPr>
          <p:nvPr>
            <p:ph type="body" sz="quarter" idx="12"/>
          </p:nvPr>
        </p:nvSpPr>
        <p:spPr>
          <a:xfrm>
            <a:off x="2991186" y="4239680"/>
            <a:ext cx="6209629" cy="445043"/>
          </a:xfrm>
          <a:prstGeom prst="rect">
            <a:avLst/>
          </a:prstGeom>
        </p:spPr>
        <p:txBody>
          <a:bodyPr anchor="ctr"/>
          <a:lstStyle>
            <a:lvl1pPr marL="0" indent="0" algn="ctr">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
        <p:nvSpPr>
          <p:cNvPr id="7" name="Text Placeholder 20"/>
          <p:cNvSpPr>
            <a:spLocks noGrp="1"/>
          </p:cNvSpPr>
          <p:nvPr>
            <p:ph type="body" sz="quarter" idx="13"/>
          </p:nvPr>
        </p:nvSpPr>
        <p:spPr>
          <a:xfrm>
            <a:off x="3259529" y="3206478"/>
            <a:ext cx="5672943" cy="535194"/>
          </a:xfrm>
          <a:prstGeom prst="rect">
            <a:avLst/>
          </a:prstGeom>
        </p:spPr>
        <p:txBody>
          <a:bodyPr anchor="t"/>
          <a:lstStyle>
            <a:lvl1pPr marL="0" indent="0" algn="ctr">
              <a:buNone/>
              <a:defRPr sz="1800" b="1">
                <a:solidFill>
                  <a:srgbClr val="082E87"/>
                </a:solidFill>
              </a:defRPr>
            </a:lvl1pPr>
          </a:lstStyle>
          <a:p>
            <a:pPr lvl="0"/>
            <a:r>
              <a:rPr lang="en-US"/>
              <a:t>Click to edit Master text styles</a:t>
            </a:r>
          </a:p>
        </p:txBody>
      </p:sp>
      <p:sp>
        <p:nvSpPr>
          <p:cNvPr id="8" name="Text Placeholder 20"/>
          <p:cNvSpPr>
            <a:spLocks noGrp="1"/>
          </p:cNvSpPr>
          <p:nvPr>
            <p:ph type="body" sz="quarter" idx="14"/>
          </p:nvPr>
        </p:nvSpPr>
        <p:spPr>
          <a:xfrm>
            <a:off x="304802" y="188705"/>
            <a:ext cx="5672943" cy="535194"/>
          </a:xfrm>
          <a:prstGeom prst="rect">
            <a:avLst/>
          </a:prstGeom>
        </p:spPr>
        <p:txBody>
          <a:bodyPr anchor="ctr"/>
          <a:lstStyle>
            <a:lvl1pPr marL="0" indent="0" algn="l">
              <a:buNone/>
              <a:defRPr sz="1350" b="1">
                <a:solidFill>
                  <a:srgbClr val="082E87"/>
                </a:solidFill>
              </a:defRPr>
            </a:lvl1pPr>
          </a:lstStyle>
          <a:p>
            <a:pPr lvl="0"/>
            <a:r>
              <a:rPr lang="en-US"/>
              <a:t>Click to edit Master text styles</a:t>
            </a:r>
          </a:p>
        </p:txBody>
      </p:sp>
    </p:spTree>
    <p:extLst>
      <p:ext uri="{BB962C8B-B14F-4D97-AF65-F5344CB8AC3E}">
        <p14:creationId xmlns:p14="http://schemas.microsoft.com/office/powerpoint/2010/main" val="512971074"/>
      </p:ext>
    </p:extLst>
  </p:cSld>
  <p:clrMapOvr>
    <a:masterClrMapping/>
  </p:clrMapOvr>
  <p:transition spd="slow"/>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4"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CDB77C7C-5BFF-4EAA-8E68-CB422265A2B2}"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5" name="Rectangle 4"/>
          <p:cNvSpPr/>
          <p:nvPr userDrawn="1"/>
        </p:nvSpPr>
        <p:spPr bwMode="auto">
          <a:xfrm>
            <a:off x="0" y="0"/>
            <a:ext cx="4281488" cy="6858000"/>
          </a:xfrm>
          <a:prstGeom prst="rect">
            <a:avLst/>
          </a:prstGeom>
          <a:solidFill>
            <a:schemeClr val="bg1">
              <a:lumMod val="95000"/>
            </a:schemeClr>
          </a:solidFill>
          <a:ln w="9525" cap="flat" cmpd="sng" algn="ctr">
            <a:noFill/>
            <a:prstDash val="solid"/>
            <a:round/>
            <a:headEnd type="none" w="med" len="med"/>
            <a:tailEnd type="none" w="med" len="med"/>
          </a:ln>
          <a:effectLst/>
        </p:spPr>
        <p:txBody>
          <a:bodyPr/>
          <a:lstStyle/>
          <a:p>
            <a:pPr marL="457200" indent="-457200" algn="ctr" eaLnBrk="1" hangingPunct="1">
              <a:buFont typeface="Helvetica" pitchFamily="84" charset="0"/>
              <a:buNone/>
              <a:defRPr/>
            </a:pPr>
            <a:endParaRPr lang="en-US" sz="2250" dirty="0">
              <a:solidFill>
                <a:srgbClr val="404040"/>
              </a:solidFill>
              <a:latin typeface="Arial" pitchFamily="34" charset="0"/>
              <a:ea typeface="ヒラギノ角ゴ Pro W3" pitchFamily="84" charset="-128"/>
              <a:cs typeface="+mn-cs"/>
            </a:endParaRPr>
          </a:p>
        </p:txBody>
      </p:sp>
      <p:pic>
        <p:nvPicPr>
          <p:cNvPr id="6" name="Picture 4" descr="lionlogo_white.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763" y="-457200"/>
            <a:ext cx="8686800" cy="847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0"/>
          </p:nvPr>
        </p:nvSpPr>
        <p:spPr>
          <a:xfrm>
            <a:off x="609600" y="2743200"/>
            <a:ext cx="3276600" cy="1143000"/>
          </a:xfrm>
          <a:prstGeom prst="rect">
            <a:avLst/>
          </a:prstGeom>
        </p:spPr>
        <p:txBody>
          <a:bodyPr anchor="ctr"/>
          <a:lstStyle>
            <a:lvl1pPr marL="0" indent="0" algn="ctr">
              <a:buNone/>
              <a:defRPr sz="1800" b="1">
                <a:solidFill>
                  <a:srgbClr val="0A5496"/>
                </a:solidFill>
              </a:defRPr>
            </a:lvl1pPr>
          </a:lstStyle>
          <a:p>
            <a:pPr lvl="0"/>
            <a:r>
              <a:rPr lang="en-US"/>
              <a:t>Click to edit Master text styles</a:t>
            </a:r>
          </a:p>
        </p:txBody>
      </p:sp>
      <p:sp>
        <p:nvSpPr>
          <p:cNvPr id="9" name="Text Placeholder 8"/>
          <p:cNvSpPr>
            <a:spLocks noGrp="1"/>
          </p:cNvSpPr>
          <p:nvPr>
            <p:ph type="body" sz="quarter" idx="11"/>
          </p:nvPr>
        </p:nvSpPr>
        <p:spPr>
          <a:xfrm>
            <a:off x="4648200" y="381000"/>
            <a:ext cx="7239000" cy="6019726"/>
          </a:xfrm>
          <a:prstGeom prst="rect">
            <a:avLst/>
          </a:prstGeom>
        </p:spPr>
        <p:txBody>
          <a:bodyPr/>
          <a:lstStyle>
            <a:lvl1pPr marL="0" indent="0">
              <a:buNone/>
              <a:defRPr sz="1500"/>
            </a:lvl1pPr>
            <a:lvl2pPr marL="389324" indent="0">
              <a:buNone/>
              <a:defRPr sz="1500"/>
            </a:lvl2pPr>
            <a:lvl3pPr marL="685783" indent="0">
              <a:buNone/>
              <a:defRPr sz="1500"/>
            </a:lvl3pPr>
            <a:lvl4pPr marL="1028674" indent="0">
              <a:buNone/>
              <a:defRPr sz="1500"/>
            </a:lvl4pPr>
            <a:lvl5pPr marL="1371566" indent="0">
              <a:buNone/>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5866875"/>
      </p:ext>
    </p:extLst>
  </p:cSld>
  <p:clrMapOvr>
    <a:masterClrMapping/>
  </p:clrMapOvr>
  <p:transition spd="slow"/>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solidFill>
          <a:srgbClr val="F2F2F2"/>
        </a:solidFill>
        <a:effectLst/>
      </p:bgPr>
    </p:bg>
    <p:spTree>
      <p:nvGrpSpPr>
        <p:cNvPr id="1" name=""/>
        <p:cNvGrpSpPr/>
        <p:nvPr/>
      </p:nvGrpSpPr>
      <p:grpSpPr>
        <a:xfrm>
          <a:off x="0" y="0"/>
          <a:ext cx="0" cy="0"/>
          <a:chOff x="0" y="0"/>
          <a:chExt cx="0" cy="0"/>
        </a:xfrm>
      </p:grpSpPr>
      <p:sp>
        <p:nvSpPr>
          <p:cNvPr id="5"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477EE599-DB47-4A1C-8861-94FAB29CD2E6}" type="slidenum">
              <a:rPr lang="en-US" sz="750" smtClean="0">
                <a:solidFill>
                  <a:srgbClr val="0A5496"/>
                </a:solidFill>
              </a:rPr>
              <a:pPr algn="r">
                <a:spcBef>
                  <a:spcPct val="50000"/>
                </a:spcBef>
                <a:defRPr/>
              </a:pPr>
              <a:t>‹#›</a:t>
            </a:fld>
            <a:endParaRPr lang="en-US" sz="750" dirty="0">
              <a:solidFill>
                <a:srgbClr val="0A5496"/>
              </a:solidFill>
            </a:endParaRPr>
          </a:p>
        </p:txBody>
      </p:sp>
      <p:pic>
        <p:nvPicPr>
          <p:cNvPr id="6" name="Picture 3" descr="lionlogo_white.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62801" y="1"/>
            <a:ext cx="7280275" cy="710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p:cNvCxnSpPr/>
          <p:nvPr userDrawn="1"/>
        </p:nvCxnSpPr>
        <p:spPr>
          <a:xfrm>
            <a:off x="838200" y="1219200"/>
            <a:ext cx="5029200" cy="0"/>
          </a:xfrm>
          <a:prstGeom prst="line">
            <a:avLst/>
          </a:prstGeom>
          <a:ln w="76200">
            <a:solidFill>
              <a:srgbClr val="FFD127"/>
            </a:solidFill>
          </a:ln>
        </p:spPr>
        <p:style>
          <a:lnRef idx="1">
            <a:schemeClr val="accent1"/>
          </a:lnRef>
          <a:fillRef idx="0">
            <a:schemeClr val="accent1"/>
          </a:fillRef>
          <a:effectRef idx="0">
            <a:schemeClr val="accent1"/>
          </a:effectRef>
          <a:fontRef idx="minor">
            <a:schemeClr val="tx1"/>
          </a:fontRef>
        </p:style>
      </p:cxnSp>
      <p:pic>
        <p:nvPicPr>
          <p:cNvPr id="11" name="Picture 5"/>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8200" y="5541963"/>
            <a:ext cx="965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762001" y="444078"/>
            <a:ext cx="8686801" cy="533400"/>
          </a:xfrm>
          <a:prstGeom prst="rect">
            <a:avLst/>
          </a:prstGeom>
        </p:spPr>
        <p:txBody>
          <a:bodyPr>
            <a:normAutofit/>
          </a:bodyPr>
          <a:lstStyle>
            <a:lvl1pPr algn="l">
              <a:defRPr sz="2700" b="1" i="0">
                <a:solidFill>
                  <a:srgbClr val="095495"/>
                </a:solidFill>
                <a:latin typeface="Helvetica Neue" charset="0"/>
                <a:ea typeface="Helvetica Neue" charset="0"/>
                <a:cs typeface="Helvetica Neue" charset="0"/>
              </a:defRPr>
            </a:lvl1pPr>
          </a:lstStyle>
          <a:p>
            <a:r>
              <a:rPr lang="en-US"/>
              <a:t>Click to edit Master title style</a:t>
            </a:r>
            <a:endParaRPr lang="en-US" dirty="0"/>
          </a:p>
        </p:txBody>
      </p:sp>
      <p:sp>
        <p:nvSpPr>
          <p:cNvPr id="8" name="Text Placeholder 7"/>
          <p:cNvSpPr>
            <a:spLocks noGrp="1"/>
          </p:cNvSpPr>
          <p:nvPr>
            <p:ph type="body" sz="quarter" idx="10"/>
          </p:nvPr>
        </p:nvSpPr>
        <p:spPr>
          <a:xfrm>
            <a:off x="838200" y="1535008"/>
            <a:ext cx="5943600" cy="1143000"/>
          </a:xfrm>
          <a:prstGeom prst="rect">
            <a:avLst/>
          </a:prstGeom>
        </p:spPr>
        <p:txBody>
          <a:bodyPr/>
          <a:lstStyle>
            <a:lvl1pPr marL="0" indent="0">
              <a:buNone/>
              <a:defRPr/>
            </a:lvl1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p:cNvSpPr>
            <a:spLocks noGrp="1"/>
          </p:cNvSpPr>
          <p:nvPr>
            <p:ph type="body" sz="quarter" idx="11"/>
          </p:nvPr>
        </p:nvSpPr>
        <p:spPr>
          <a:xfrm>
            <a:off x="838200" y="3124200"/>
            <a:ext cx="8763000" cy="1981200"/>
          </a:xfrm>
          <a:prstGeom prst="rect">
            <a:avLst/>
          </a:prstGeom>
        </p:spPr>
        <p:txBody>
          <a:bodyPr/>
          <a:lstStyle>
            <a:lvl1pPr marL="0" indent="0">
              <a:buNone/>
              <a:defRPr sz="1800"/>
            </a:lvl1pPr>
            <a:lvl2pPr marL="389324" indent="0">
              <a:buNone/>
              <a:defRPr sz="1800"/>
            </a:lvl2pPr>
            <a:lvl3pPr marL="685783" indent="0">
              <a:buNone/>
              <a:defRPr sz="1800"/>
            </a:lvl3pPr>
            <a:lvl4pPr marL="1028674" indent="0">
              <a:buNone/>
              <a:defRPr sz="1800"/>
            </a:lvl4pPr>
            <a:lvl5pPr marL="1371566" indent="0">
              <a:buNone/>
              <a:defRPr sz="1800"/>
            </a:lvl5pPr>
          </a:lstStyle>
          <a:p>
            <a:pPr lvl="0"/>
            <a:r>
              <a:rPr lang="en-US"/>
              <a:t>Click to edit Master text styles</a:t>
            </a:r>
          </a:p>
        </p:txBody>
      </p:sp>
    </p:spTree>
    <p:extLst>
      <p:ext uri="{BB962C8B-B14F-4D97-AF65-F5344CB8AC3E}">
        <p14:creationId xmlns:p14="http://schemas.microsoft.com/office/powerpoint/2010/main" val="3580249705"/>
      </p:ext>
    </p:extLst>
  </p:cSld>
  <p:clrMapOvr>
    <a:masterClrMapping/>
  </p:clrMapOvr>
  <p:transition spd="slow"/>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solidFill>
          <a:srgbClr val="F2F2F2"/>
        </a:solidFill>
        <a:effectLst/>
      </p:bgPr>
    </p:bg>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342900" y="1923596"/>
            <a:ext cx="35052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defRPr/>
            </a:pPr>
            <a:r>
              <a:rPr lang="en-US" altLang="en-US" sz="30000" dirty="0">
                <a:solidFill>
                  <a:srgbClr val="FFFFFF"/>
                </a:solidFill>
                <a:latin typeface="Arial" panose="020B0604020202020204" pitchFamily="34" charset="0"/>
              </a:rPr>
              <a:t>#</a:t>
            </a:r>
          </a:p>
        </p:txBody>
      </p:sp>
      <p:sp>
        <p:nvSpPr>
          <p:cNvPr id="5"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51690564-90B7-4329-87BC-0C3B0583B192}"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7" name="Title 1"/>
          <p:cNvSpPr>
            <a:spLocks noGrp="1"/>
          </p:cNvSpPr>
          <p:nvPr>
            <p:ph type="title"/>
          </p:nvPr>
        </p:nvSpPr>
        <p:spPr>
          <a:xfrm>
            <a:off x="762001" y="444078"/>
            <a:ext cx="8686801" cy="533400"/>
          </a:xfrm>
          <a:prstGeom prst="rect">
            <a:avLst/>
          </a:prstGeom>
        </p:spPr>
        <p:txBody>
          <a:bodyPr>
            <a:normAutofit/>
          </a:bodyPr>
          <a:lstStyle>
            <a:lvl1pPr algn="l">
              <a:defRPr sz="2700" b="1" i="0">
                <a:solidFill>
                  <a:srgbClr val="095495"/>
                </a:solidFill>
                <a:latin typeface="Helvetica Neue" charset="0"/>
                <a:ea typeface="Helvetica Neue" charset="0"/>
                <a:cs typeface="Helvetica Neue" charset="0"/>
              </a:defRPr>
            </a:lvl1pPr>
          </a:lstStyle>
          <a:p>
            <a:r>
              <a:rPr lang="en-US"/>
              <a:t>Click to edit Master title style</a:t>
            </a:r>
            <a:endParaRPr lang="en-US" dirty="0"/>
          </a:p>
        </p:txBody>
      </p:sp>
      <p:sp>
        <p:nvSpPr>
          <p:cNvPr id="11" name="Text Placeholder 10"/>
          <p:cNvSpPr>
            <a:spLocks noGrp="1"/>
          </p:cNvSpPr>
          <p:nvPr>
            <p:ph type="body" sz="quarter" idx="10"/>
          </p:nvPr>
        </p:nvSpPr>
        <p:spPr>
          <a:xfrm>
            <a:off x="4038600" y="1828800"/>
            <a:ext cx="7848600" cy="3276600"/>
          </a:xfrm>
          <a:prstGeom prst="rect">
            <a:avLst/>
          </a:prstGeom>
        </p:spPr>
        <p:txBody>
          <a:bodyPr/>
          <a:lstStyle>
            <a:lvl1pPr marL="0" indent="0">
              <a:buNone/>
              <a:defRPr sz="1500"/>
            </a:lvl1pPr>
            <a:lvl2pPr marL="389324" indent="0">
              <a:buNone/>
              <a:defRPr sz="1500"/>
            </a:lvl2pPr>
            <a:lvl3pPr marL="685783" indent="0">
              <a:buNone/>
              <a:defRPr sz="1500"/>
            </a:lvl3pPr>
            <a:lvl4pPr marL="1028674" indent="0">
              <a:buNone/>
              <a:defRPr sz="1500"/>
            </a:lvl4pPr>
            <a:lvl5pPr marL="1371566" indent="0">
              <a:buNone/>
              <a:defRPr sz="15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554775967"/>
      </p:ext>
    </p:extLst>
  </p:cSld>
  <p:clrMapOvr>
    <a:masterClrMapping/>
  </p:clrMapOvr>
  <p:transition spd="slow"/>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5_Custom Layout">
    <p:bg>
      <p:bgPr>
        <a:solidFill>
          <a:srgbClr val="F2F2F2"/>
        </a:solidFill>
        <a:effectLst/>
      </p:bgPr>
    </p:bg>
    <p:spTree>
      <p:nvGrpSpPr>
        <p:cNvPr id="1" name=""/>
        <p:cNvGrpSpPr/>
        <p:nvPr/>
      </p:nvGrpSpPr>
      <p:grpSpPr>
        <a:xfrm>
          <a:off x="0" y="0"/>
          <a:ext cx="0" cy="0"/>
          <a:chOff x="0" y="0"/>
          <a:chExt cx="0" cy="0"/>
        </a:xfrm>
      </p:grpSpPr>
      <p:sp>
        <p:nvSpPr>
          <p:cNvPr id="7"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B76ABFBB-E9D5-4548-986A-C2A60FFF6A7E}"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8" name="Rectangle 7"/>
          <p:cNvSpPr/>
          <p:nvPr userDrawn="1"/>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9" name="Oval 8"/>
          <p:cNvSpPr>
            <a:spLocks noChangeArrowheads="1"/>
          </p:cNvSpPr>
          <p:nvPr userDrawn="1"/>
        </p:nvSpPr>
        <p:spPr bwMode="auto">
          <a:xfrm>
            <a:off x="8763001" y="3065463"/>
            <a:ext cx="2398713" cy="2398712"/>
          </a:xfrm>
          <a:prstGeom prst="ellipse">
            <a:avLst/>
          </a:prstGeom>
          <a:solidFill>
            <a:srgbClr val="10233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marL="609600" indent="-6096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endParaRPr lang="en-US" altLang="en-US" sz="2250" dirty="0">
              <a:solidFill>
                <a:srgbClr val="404040"/>
              </a:solidFill>
              <a:latin typeface="Arial" panose="020B0604020202020204" pitchFamily="34" charset="0"/>
            </a:endParaRPr>
          </a:p>
        </p:txBody>
      </p:sp>
      <p:sp>
        <p:nvSpPr>
          <p:cNvPr id="6" name="Text Placeholder 18"/>
          <p:cNvSpPr>
            <a:spLocks noGrp="1"/>
          </p:cNvSpPr>
          <p:nvPr>
            <p:ph type="body" sz="quarter" idx="12"/>
          </p:nvPr>
        </p:nvSpPr>
        <p:spPr>
          <a:xfrm>
            <a:off x="2991186" y="1219202"/>
            <a:ext cx="6209629" cy="445043"/>
          </a:xfrm>
          <a:prstGeom prst="rect">
            <a:avLst/>
          </a:prstGeom>
        </p:spPr>
        <p:txBody>
          <a:bodyPr anchor="ctr"/>
          <a:lstStyle>
            <a:lvl1pPr marL="0" indent="0" algn="ctr">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
        <p:nvSpPr>
          <p:cNvPr id="4" name="Text Placeholder 3"/>
          <p:cNvSpPr>
            <a:spLocks noGrp="1"/>
          </p:cNvSpPr>
          <p:nvPr>
            <p:ph type="body" sz="quarter" idx="13"/>
          </p:nvPr>
        </p:nvSpPr>
        <p:spPr>
          <a:xfrm>
            <a:off x="1371600" y="3587437"/>
            <a:ext cx="6172200" cy="1447800"/>
          </a:xfrm>
          <a:prstGeom prst="rect">
            <a:avLst/>
          </a:prstGeom>
        </p:spPr>
        <p:txBody>
          <a:bodyPr/>
          <a:lstStyle>
            <a:lvl1pPr marL="257175" marR="0" indent="-257175" algn="l" defTabSz="685800" rtl="0" eaLnBrk="1" fontAlgn="base" latinLnBrk="0" hangingPunct="1">
              <a:lnSpc>
                <a:spcPct val="100000"/>
              </a:lnSpc>
              <a:spcBef>
                <a:spcPct val="20000"/>
              </a:spcBef>
              <a:spcAft>
                <a:spcPct val="0"/>
              </a:spcAft>
              <a:buClrTx/>
              <a:buSzTx/>
              <a:buFont typeface="Arial" panose="020B0604020202020204" pitchFamily="34" charset="0"/>
              <a:buChar char="•"/>
              <a:tabLst/>
              <a:defRPr sz="1800">
                <a:solidFill>
                  <a:schemeClr val="accent6">
                    <a:lumMod val="50000"/>
                    <a:lumOff val="50000"/>
                  </a:schemeClr>
                </a:solidFill>
              </a:defRPr>
            </a:lvl1pPr>
            <a:lvl2pPr marL="389324" indent="0">
              <a:buNone/>
              <a:defRPr sz="1800">
                <a:solidFill>
                  <a:schemeClr val="accent6">
                    <a:lumMod val="50000"/>
                    <a:lumOff val="50000"/>
                  </a:schemeClr>
                </a:solidFill>
              </a:defRPr>
            </a:lvl2pPr>
            <a:lvl3pPr marL="685783" indent="0">
              <a:buNone/>
              <a:defRPr sz="1800">
                <a:solidFill>
                  <a:schemeClr val="accent6">
                    <a:lumMod val="50000"/>
                    <a:lumOff val="50000"/>
                  </a:schemeClr>
                </a:solidFill>
              </a:defRPr>
            </a:lvl3pPr>
            <a:lvl4pPr marL="1028674" indent="0">
              <a:buNone/>
              <a:defRPr sz="1800">
                <a:solidFill>
                  <a:schemeClr val="accent6">
                    <a:lumMod val="50000"/>
                    <a:lumOff val="50000"/>
                  </a:schemeClr>
                </a:solidFill>
              </a:defRPr>
            </a:lvl4pPr>
            <a:lvl5pPr marL="1371566" indent="0">
              <a:buNone/>
              <a:defRPr sz="1800">
                <a:solidFill>
                  <a:schemeClr val="accent6">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16"/>
          <p:cNvSpPr>
            <a:spLocks noGrp="1"/>
          </p:cNvSpPr>
          <p:nvPr>
            <p:ph type="body" sz="quarter" idx="16"/>
          </p:nvPr>
        </p:nvSpPr>
        <p:spPr>
          <a:xfrm>
            <a:off x="9201149" y="4343400"/>
            <a:ext cx="1619251" cy="533400"/>
          </a:xfrm>
          <a:prstGeom prst="rect">
            <a:avLst/>
          </a:prstGeom>
        </p:spPr>
        <p:txBody>
          <a:bodyPr/>
          <a:lstStyle>
            <a:lvl1pPr marL="0" indent="0" algn="ctr">
              <a:buNone/>
              <a:defRPr sz="1350" b="1">
                <a:solidFill>
                  <a:schemeClr val="bg1"/>
                </a:solidFill>
                <a:latin typeface="Arial" panose="020B0604020202020204" pitchFamily="34" charset="0"/>
                <a:cs typeface="Arial" panose="020B0604020202020204" pitchFamily="34" charset="0"/>
              </a:defRPr>
            </a:lvl1pPr>
            <a:lvl2pPr marL="389324" indent="0">
              <a:buNone/>
              <a:defRPr sz="1350">
                <a:solidFill>
                  <a:schemeClr val="bg1"/>
                </a:solidFill>
                <a:latin typeface="Arial" panose="020B0604020202020204" pitchFamily="34" charset="0"/>
                <a:cs typeface="Arial" panose="020B0604020202020204" pitchFamily="34" charset="0"/>
              </a:defRPr>
            </a:lvl2pPr>
            <a:lvl3pPr marL="685783" indent="0">
              <a:buNone/>
              <a:defRPr sz="1350">
                <a:solidFill>
                  <a:schemeClr val="bg1"/>
                </a:solidFill>
                <a:latin typeface="Arial" panose="020B0604020202020204" pitchFamily="34" charset="0"/>
                <a:cs typeface="Arial" panose="020B0604020202020204" pitchFamily="34" charset="0"/>
              </a:defRPr>
            </a:lvl3pPr>
            <a:lvl4pPr marL="1028674" indent="0">
              <a:buNone/>
              <a:defRPr sz="1350">
                <a:solidFill>
                  <a:schemeClr val="bg1"/>
                </a:solidFill>
                <a:latin typeface="Arial" panose="020B0604020202020204" pitchFamily="34" charset="0"/>
                <a:cs typeface="Arial" panose="020B0604020202020204" pitchFamily="34" charset="0"/>
              </a:defRPr>
            </a:lvl4pPr>
            <a:lvl5pPr marL="1371566" indent="0">
              <a:buNone/>
              <a:defRPr sz="135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18"/>
          <p:cNvSpPr>
            <a:spLocks noGrp="1"/>
          </p:cNvSpPr>
          <p:nvPr>
            <p:ph type="body" sz="quarter" idx="17"/>
          </p:nvPr>
        </p:nvSpPr>
        <p:spPr>
          <a:xfrm>
            <a:off x="9708356" y="3168337"/>
            <a:ext cx="604837" cy="1143000"/>
          </a:xfrm>
          <a:prstGeom prst="rect">
            <a:avLst/>
          </a:prstGeom>
        </p:spPr>
        <p:txBody>
          <a:bodyPr anchor="ctr"/>
          <a:lstStyle>
            <a:lvl1pPr marL="0" indent="0">
              <a:buNone/>
              <a:defRPr sz="4800" b="1">
                <a:solidFill>
                  <a:schemeClr val="bg1"/>
                </a:solidFill>
              </a:defRPr>
            </a:lvl1pPr>
            <a:lvl2pPr>
              <a:defRPr sz="3600" b="1"/>
            </a:lvl2pPr>
            <a:lvl3pPr>
              <a:defRPr sz="3600" b="1"/>
            </a:lvl3pPr>
            <a:lvl4pPr>
              <a:defRPr sz="3600" b="1"/>
            </a:lvl4pPr>
            <a:lvl5pPr>
              <a:defRPr sz="3600" b="1"/>
            </a:lvl5pPr>
          </a:lstStyle>
          <a:p>
            <a:pPr lvl="0"/>
            <a:r>
              <a:rPr lang="en-US"/>
              <a:t>Click to edit Master text styles</a:t>
            </a:r>
          </a:p>
        </p:txBody>
      </p:sp>
    </p:spTree>
    <p:extLst>
      <p:ext uri="{BB962C8B-B14F-4D97-AF65-F5344CB8AC3E}">
        <p14:creationId xmlns:p14="http://schemas.microsoft.com/office/powerpoint/2010/main" val="1006942846"/>
      </p:ext>
    </p:extLst>
  </p:cSld>
  <p:clrMapOvr>
    <a:masterClrMapping/>
  </p:clrMapOvr>
  <p:transition spd="slow"/>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6_Custom Layout">
    <p:bg>
      <p:bgPr>
        <a:solidFill>
          <a:srgbClr val="F2F2F2"/>
        </a:solidFill>
        <a:effectLst/>
      </p:bgPr>
    </p:bg>
    <p:spTree>
      <p:nvGrpSpPr>
        <p:cNvPr id="1" name=""/>
        <p:cNvGrpSpPr/>
        <p:nvPr/>
      </p:nvGrpSpPr>
      <p:grpSpPr>
        <a:xfrm>
          <a:off x="0" y="0"/>
          <a:ext cx="0" cy="0"/>
          <a:chOff x="0" y="0"/>
          <a:chExt cx="0" cy="0"/>
        </a:xfrm>
      </p:grpSpPr>
      <p:sp>
        <p:nvSpPr>
          <p:cNvPr id="5"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7CDAC78D-5247-4741-929B-2A45A13F51D9}"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7" name="Rectangle 6"/>
          <p:cNvSpPr/>
          <p:nvPr userDrawn="1"/>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6" name="Text Placeholder 18"/>
          <p:cNvSpPr>
            <a:spLocks noGrp="1"/>
          </p:cNvSpPr>
          <p:nvPr>
            <p:ph type="body" sz="quarter" idx="12"/>
          </p:nvPr>
        </p:nvSpPr>
        <p:spPr>
          <a:xfrm>
            <a:off x="2991186" y="1219202"/>
            <a:ext cx="6209629" cy="445043"/>
          </a:xfrm>
          <a:prstGeom prst="rect">
            <a:avLst/>
          </a:prstGeom>
        </p:spPr>
        <p:txBody>
          <a:bodyPr anchor="ctr"/>
          <a:lstStyle>
            <a:lvl1pPr marL="0" indent="0" algn="ctr">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
        <p:nvSpPr>
          <p:cNvPr id="4" name="Text Placeholder 3"/>
          <p:cNvSpPr>
            <a:spLocks noGrp="1"/>
          </p:cNvSpPr>
          <p:nvPr>
            <p:ph type="body" sz="quarter" idx="13"/>
          </p:nvPr>
        </p:nvSpPr>
        <p:spPr>
          <a:xfrm>
            <a:off x="716933" y="2895602"/>
            <a:ext cx="10758131" cy="2813289"/>
          </a:xfrm>
          <a:prstGeom prst="rect">
            <a:avLst/>
          </a:prstGeom>
        </p:spPr>
        <p:txBody>
          <a:bodyPr/>
          <a:lstStyle>
            <a:lvl1pPr marL="0" marR="0" indent="0" algn="l" defTabSz="685800" rtl="0" eaLnBrk="1" fontAlgn="base" latinLnBrk="0" hangingPunct="1">
              <a:lnSpc>
                <a:spcPct val="100000"/>
              </a:lnSpc>
              <a:spcBef>
                <a:spcPct val="20000"/>
              </a:spcBef>
              <a:spcAft>
                <a:spcPct val="0"/>
              </a:spcAft>
              <a:buClrTx/>
              <a:buSzTx/>
              <a:buFont typeface="Arial" charset="0"/>
              <a:buNone/>
              <a:tabLst/>
              <a:defRPr sz="1500">
                <a:solidFill>
                  <a:schemeClr val="accent6">
                    <a:lumMod val="50000"/>
                    <a:lumOff val="50000"/>
                  </a:schemeClr>
                </a:solidFill>
              </a:defRPr>
            </a:lvl1pPr>
            <a:lvl2pPr marL="389324" indent="0">
              <a:buNone/>
              <a:defRPr sz="1800">
                <a:solidFill>
                  <a:schemeClr val="accent6">
                    <a:lumMod val="50000"/>
                    <a:lumOff val="50000"/>
                  </a:schemeClr>
                </a:solidFill>
              </a:defRPr>
            </a:lvl2pPr>
            <a:lvl3pPr marL="685783" indent="0">
              <a:buNone/>
              <a:defRPr sz="1800">
                <a:solidFill>
                  <a:schemeClr val="accent6">
                    <a:lumMod val="50000"/>
                    <a:lumOff val="50000"/>
                  </a:schemeClr>
                </a:solidFill>
              </a:defRPr>
            </a:lvl3pPr>
            <a:lvl4pPr marL="1028674" indent="0">
              <a:buNone/>
              <a:defRPr sz="1800">
                <a:solidFill>
                  <a:schemeClr val="accent6">
                    <a:lumMod val="50000"/>
                    <a:lumOff val="50000"/>
                  </a:schemeClr>
                </a:solidFill>
              </a:defRPr>
            </a:lvl4pPr>
            <a:lvl5pPr marL="1371566" indent="0">
              <a:buNone/>
              <a:defRPr sz="1800">
                <a:solidFill>
                  <a:schemeClr val="accent6">
                    <a:lumMod val="50000"/>
                    <a:lumOff val="50000"/>
                  </a:schemeClr>
                </a:solidFill>
              </a:defRPr>
            </a:lvl5pPr>
          </a:lstStyle>
          <a:p>
            <a:pPr lvl="0"/>
            <a:r>
              <a:rPr lang="en-US"/>
              <a:t>Click to edit Master text styles</a:t>
            </a:r>
          </a:p>
        </p:txBody>
      </p:sp>
    </p:spTree>
    <p:extLst>
      <p:ext uri="{BB962C8B-B14F-4D97-AF65-F5344CB8AC3E}">
        <p14:creationId xmlns:p14="http://schemas.microsoft.com/office/powerpoint/2010/main" val="745468078"/>
      </p:ext>
    </p:extLst>
  </p:cSld>
  <p:clrMapOvr>
    <a:masterClrMapping/>
  </p:clrMapOvr>
  <p:transition spd="slow"/>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userDrawn="1">
  <p:cSld name="7_Custom Layout">
    <p:bg>
      <p:bgPr>
        <a:solidFill>
          <a:srgbClr val="F2F2F2"/>
        </a:solidFill>
        <a:effectLst/>
      </p:bgPr>
    </p:bg>
    <p:spTree>
      <p:nvGrpSpPr>
        <p:cNvPr id="1" name=""/>
        <p:cNvGrpSpPr/>
        <p:nvPr/>
      </p:nvGrpSpPr>
      <p:grpSpPr>
        <a:xfrm>
          <a:off x="0" y="0"/>
          <a:ext cx="0" cy="0"/>
          <a:chOff x="0" y="0"/>
          <a:chExt cx="0" cy="0"/>
        </a:xfrm>
      </p:grpSpPr>
      <p:sp>
        <p:nvSpPr>
          <p:cNvPr id="6"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0805A50B-02CF-41DB-801B-7205205B20F6}"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7" name="Oval 6"/>
          <p:cNvSpPr>
            <a:spLocks noChangeArrowheads="1"/>
          </p:cNvSpPr>
          <p:nvPr userDrawn="1"/>
        </p:nvSpPr>
        <p:spPr bwMode="auto">
          <a:xfrm>
            <a:off x="228600" y="23495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marL="609600" indent="-6096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500" b="1" dirty="0">
                <a:solidFill>
                  <a:srgbClr val="FFFFFF"/>
                </a:solidFill>
                <a:latin typeface="Arial" panose="020B0604020202020204" pitchFamily="34" charset="0"/>
                <a:ea typeface="ヒラギノ角ゴ Pro W3"/>
                <a:cs typeface="ヒラギノ角ゴ Pro W3"/>
              </a:rPr>
              <a:t>1</a:t>
            </a:r>
          </a:p>
        </p:txBody>
      </p:sp>
      <p:sp>
        <p:nvSpPr>
          <p:cNvPr id="9" name="Rectangle 8"/>
          <p:cNvSpPr/>
          <p:nvPr userDrawn="1"/>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5" name="Text Placeholder 18"/>
          <p:cNvSpPr>
            <a:spLocks noGrp="1"/>
          </p:cNvSpPr>
          <p:nvPr>
            <p:ph type="body" sz="quarter" idx="12"/>
          </p:nvPr>
        </p:nvSpPr>
        <p:spPr>
          <a:xfrm>
            <a:off x="723899" y="2209800"/>
            <a:ext cx="10744199" cy="838200"/>
          </a:xfrm>
          <a:prstGeom prst="rect">
            <a:avLst/>
          </a:prstGeom>
        </p:spPr>
        <p:txBody>
          <a:bodyPr anchor="t"/>
          <a:lstStyle>
            <a:lvl1pPr marL="0" indent="0" algn="ctr">
              <a:lnSpc>
                <a:spcPct val="105000"/>
              </a:lnSpc>
              <a:spcAft>
                <a:spcPts val="450"/>
              </a:spcAft>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
        <p:nvSpPr>
          <p:cNvPr id="8" name="Text Placeholder 20"/>
          <p:cNvSpPr>
            <a:spLocks noGrp="1"/>
          </p:cNvSpPr>
          <p:nvPr>
            <p:ph type="body" sz="quarter" idx="14"/>
          </p:nvPr>
        </p:nvSpPr>
        <p:spPr>
          <a:xfrm>
            <a:off x="762002" y="188705"/>
            <a:ext cx="5672943" cy="535194"/>
          </a:xfrm>
          <a:prstGeom prst="rect">
            <a:avLst/>
          </a:prstGeom>
        </p:spPr>
        <p:txBody>
          <a:bodyPr anchor="ctr"/>
          <a:lstStyle>
            <a:lvl1pPr marL="0" indent="0" algn="l">
              <a:buNone/>
              <a:defRPr sz="1350" b="1">
                <a:solidFill>
                  <a:srgbClr val="082E87"/>
                </a:solidFill>
              </a:defRPr>
            </a:lvl1pPr>
          </a:lstStyle>
          <a:p>
            <a:pPr lvl="0"/>
            <a:r>
              <a:rPr lang="en-US"/>
              <a:t>Click to edit Master text styles</a:t>
            </a:r>
          </a:p>
        </p:txBody>
      </p:sp>
      <p:sp>
        <p:nvSpPr>
          <p:cNvPr id="10" name="Text Placeholder 18"/>
          <p:cNvSpPr>
            <a:spLocks noGrp="1"/>
          </p:cNvSpPr>
          <p:nvPr>
            <p:ph type="body" sz="quarter" idx="15"/>
          </p:nvPr>
        </p:nvSpPr>
        <p:spPr>
          <a:xfrm>
            <a:off x="2991186" y="1219202"/>
            <a:ext cx="6209629" cy="445043"/>
          </a:xfrm>
          <a:prstGeom prst="rect">
            <a:avLst/>
          </a:prstGeom>
        </p:spPr>
        <p:txBody>
          <a:bodyPr anchor="ctr"/>
          <a:lstStyle>
            <a:lvl1pPr marL="0" indent="0" algn="ctr">
              <a:buNone/>
              <a:defRPr sz="2700" b="1">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1143752026"/>
      </p:ext>
    </p:extLst>
  </p:cSld>
  <p:clrMapOvr>
    <a:masterClrMapping/>
  </p:clrMapOvr>
  <p:transition spd="slow"/>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12_Custom Layout">
    <p:bg>
      <p:bgPr>
        <a:solidFill>
          <a:srgbClr val="F2F2F2"/>
        </a:solidFill>
        <a:effectLst/>
      </p:bgPr>
    </p:bg>
    <p:spTree>
      <p:nvGrpSpPr>
        <p:cNvPr id="1" name=""/>
        <p:cNvGrpSpPr/>
        <p:nvPr/>
      </p:nvGrpSpPr>
      <p:grpSpPr>
        <a:xfrm>
          <a:off x="0" y="0"/>
          <a:ext cx="0" cy="0"/>
          <a:chOff x="0" y="0"/>
          <a:chExt cx="0" cy="0"/>
        </a:xfrm>
      </p:grpSpPr>
      <p:sp>
        <p:nvSpPr>
          <p:cNvPr id="4"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D155A304-0EAC-446A-BAC9-2C3CC86CC89C}"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6" name="Rectangle 5"/>
          <p:cNvSpPr/>
          <p:nvPr userDrawn="1"/>
        </p:nvSpPr>
        <p:spPr>
          <a:xfrm>
            <a:off x="5370514" y="1974852"/>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5" name="Text Placeholder 18"/>
          <p:cNvSpPr>
            <a:spLocks noGrp="1"/>
          </p:cNvSpPr>
          <p:nvPr>
            <p:ph type="body" sz="quarter" idx="12"/>
          </p:nvPr>
        </p:nvSpPr>
        <p:spPr>
          <a:xfrm>
            <a:off x="723899" y="2209800"/>
            <a:ext cx="10744199" cy="838200"/>
          </a:xfrm>
          <a:prstGeom prst="rect">
            <a:avLst/>
          </a:prstGeom>
        </p:spPr>
        <p:txBody>
          <a:bodyPr anchor="t"/>
          <a:lstStyle>
            <a:lvl1pPr marL="0" indent="0" algn="ctr">
              <a:lnSpc>
                <a:spcPct val="105000"/>
              </a:lnSpc>
              <a:spcAft>
                <a:spcPts val="450"/>
              </a:spcAft>
              <a:buNone/>
              <a:defRPr sz="1350" b="0">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
        <p:nvSpPr>
          <p:cNvPr id="10" name="Text Placeholder 18"/>
          <p:cNvSpPr>
            <a:spLocks noGrp="1"/>
          </p:cNvSpPr>
          <p:nvPr>
            <p:ph type="body" sz="quarter" idx="15"/>
          </p:nvPr>
        </p:nvSpPr>
        <p:spPr>
          <a:xfrm>
            <a:off x="2991186" y="1219202"/>
            <a:ext cx="6209629" cy="445043"/>
          </a:xfrm>
          <a:prstGeom prst="rect">
            <a:avLst/>
          </a:prstGeom>
        </p:spPr>
        <p:txBody>
          <a:bodyPr anchor="ctr"/>
          <a:lstStyle>
            <a:lvl1pPr marL="0" indent="0" algn="ctr">
              <a:buNone/>
              <a:defRPr sz="2700" b="1">
                <a:solidFill>
                  <a:schemeClr val="accent6">
                    <a:lumMod val="50000"/>
                    <a:lumOff val="50000"/>
                  </a:schemeClr>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3302579125"/>
      </p:ext>
    </p:extLst>
  </p:cSld>
  <p:clrMapOvr>
    <a:masterClrMapping/>
  </p:clrMapOvr>
  <p:transition spd="slow"/>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userDrawn="1">
  <p:cSld name="8_Custom Layout">
    <p:bg>
      <p:bgPr>
        <a:solidFill>
          <a:srgbClr val="F2F2F2"/>
        </a:solidFill>
        <a:effectLst/>
      </p:bgPr>
    </p:bg>
    <p:spTree>
      <p:nvGrpSpPr>
        <p:cNvPr id="1" name=""/>
        <p:cNvGrpSpPr/>
        <p:nvPr/>
      </p:nvGrpSpPr>
      <p:grpSpPr>
        <a:xfrm>
          <a:off x="0" y="0"/>
          <a:ext cx="0" cy="0"/>
          <a:chOff x="0" y="0"/>
          <a:chExt cx="0" cy="0"/>
        </a:xfrm>
      </p:grpSpPr>
      <p:sp>
        <p:nvSpPr>
          <p:cNvPr id="3"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7388D205-086C-455E-BD19-9450AE6D0977}"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4" name="Rectangle 3"/>
          <p:cNvSpPr/>
          <p:nvPr userDrawn="1"/>
        </p:nvSpPr>
        <p:spPr>
          <a:xfrm>
            <a:off x="0" y="762000"/>
            <a:ext cx="457200" cy="369888"/>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5" name="Text Placeholder 18"/>
          <p:cNvSpPr>
            <a:spLocks noGrp="1"/>
          </p:cNvSpPr>
          <p:nvPr>
            <p:ph type="body" sz="quarter" idx="12"/>
          </p:nvPr>
        </p:nvSpPr>
        <p:spPr>
          <a:xfrm>
            <a:off x="685800" y="724627"/>
            <a:ext cx="6209629" cy="445043"/>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3676144648"/>
      </p:ext>
    </p:extLst>
  </p:cSld>
  <p:clrMapOvr>
    <a:masterClrMapping/>
  </p:clrMapOvr>
  <p:transition spd="slow"/>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10_Custom Layout">
    <p:bg>
      <p:bgPr>
        <a:solidFill>
          <a:srgbClr val="F2F2F2"/>
        </a:solidFill>
        <a:effectLst/>
      </p:bgPr>
    </p:bg>
    <p:spTree>
      <p:nvGrpSpPr>
        <p:cNvPr id="1" name=""/>
        <p:cNvGrpSpPr/>
        <p:nvPr/>
      </p:nvGrpSpPr>
      <p:grpSpPr>
        <a:xfrm>
          <a:off x="0" y="0"/>
          <a:ext cx="0" cy="0"/>
          <a:chOff x="0" y="0"/>
          <a:chExt cx="0" cy="0"/>
        </a:xfrm>
      </p:grpSpPr>
      <p:sp>
        <p:nvSpPr>
          <p:cNvPr id="4"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01246E85-6E56-43FF-9AD7-FD46AFA6D613}"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6" name="Rectangle 5"/>
          <p:cNvSpPr/>
          <p:nvPr userDrawn="1"/>
        </p:nvSpPr>
        <p:spPr>
          <a:xfrm>
            <a:off x="0" y="762000"/>
            <a:ext cx="457200" cy="369888"/>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7" name="Oval 6"/>
          <p:cNvSpPr>
            <a:spLocks noChangeArrowheads="1"/>
          </p:cNvSpPr>
          <p:nvPr userDrawn="1"/>
        </p:nvSpPr>
        <p:spPr bwMode="auto">
          <a:xfrm>
            <a:off x="1295400" y="403860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marL="609600" indent="-6096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500" b="1" dirty="0">
                <a:solidFill>
                  <a:srgbClr val="FFFFFF"/>
                </a:solidFill>
                <a:latin typeface="Arial" panose="020B0604020202020204" pitchFamily="34" charset="0"/>
                <a:ea typeface="ヒラギノ角ゴ Pro W3"/>
                <a:cs typeface="ヒラギノ角ゴ Pro W3"/>
              </a:rPr>
              <a:t>2</a:t>
            </a:r>
          </a:p>
        </p:txBody>
      </p:sp>
      <p:sp>
        <p:nvSpPr>
          <p:cNvPr id="8" name="Oval 7"/>
          <p:cNvSpPr>
            <a:spLocks noChangeArrowheads="1"/>
          </p:cNvSpPr>
          <p:nvPr userDrawn="1"/>
        </p:nvSpPr>
        <p:spPr bwMode="auto">
          <a:xfrm>
            <a:off x="1295400" y="320040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marL="609600" indent="-6096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500" b="1" dirty="0">
                <a:solidFill>
                  <a:srgbClr val="FFFFFF"/>
                </a:solidFill>
                <a:latin typeface="Arial" panose="020B0604020202020204" pitchFamily="34" charset="0"/>
                <a:ea typeface="ヒラギノ角ゴ Pro W3"/>
                <a:cs typeface="ヒラギノ角ゴ Pro W3"/>
              </a:rPr>
              <a:t>1</a:t>
            </a:r>
          </a:p>
        </p:txBody>
      </p:sp>
      <p:sp>
        <p:nvSpPr>
          <p:cNvPr id="10" name="Oval 9"/>
          <p:cNvSpPr>
            <a:spLocks noChangeArrowheads="1"/>
          </p:cNvSpPr>
          <p:nvPr userDrawn="1"/>
        </p:nvSpPr>
        <p:spPr bwMode="auto">
          <a:xfrm>
            <a:off x="1295400" y="4876800"/>
            <a:ext cx="450851" cy="450850"/>
          </a:xfrm>
          <a:prstGeom prst="ellipse">
            <a:avLst/>
          </a:prstGeom>
          <a:solidFill>
            <a:srgbClr val="E6583D"/>
          </a:solidFill>
          <a:ln>
            <a:noFill/>
          </a:ln>
          <a:extLst>
            <a:ext uri="{91240B29-F687-4F45-9708-019B960494DF}">
              <a14:hiddenLine xmlns:a14="http://schemas.microsoft.com/office/drawing/2010/main" w="9525" algn="ctr">
                <a:solidFill>
                  <a:srgbClr val="000000"/>
                </a:solidFill>
                <a:round/>
                <a:headEnd/>
                <a:tailEnd/>
              </a14:hiddenLine>
            </a:ext>
          </a:extLst>
        </p:spPr>
        <p:txBody>
          <a:bodyPr anchor="ctr"/>
          <a:lstStyle>
            <a:lvl1pPr marL="609600" indent="-609600">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eaLnBrk="1" hangingPunct="1">
              <a:buFont typeface="Helvetica" panose="020B0604020202020204" pitchFamily="34" charset="0"/>
              <a:buNone/>
              <a:defRPr/>
            </a:pPr>
            <a:r>
              <a:rPr lang="en-US" altLang="en-US" sz="1500" b="1" dirty="0">
                <a:solidFill>
                  <a:srgbClr val="FFFFFF"/>
                </a:solidFill>
                <a:latin typeface="Arial" panose="020B0604020202020204" pitchFamily="34" charset="0"/>
                <a:ea typeface="ヒラギノ角ゴ Pro W3"/>
                <a:cs typeface="ヒラギノ角ゴ Pro W3"/>
              </a:rPr>
              <a:t>3</a:t>
            </a:r>
          </a:p>
        </p:txBody>
      </p:sp>
      <p:sp>
        <p:nvSpPr>
          <p:cNvPr id="5" name="Text Placeholder 18"/>
          <p:cNvSpPr>
            <a:spLocks noGrp="1"/>
          </p:cNvSpPr>
          <p:nvPr>
            <p:ph type="body" sz="quarter" idx="12"/>
          </p:nvPr>
        </p:nvSpPr>
        <p:spPr>
          <a:xfrm>
            <a:off x="685800" y="724627"/>
            <a:ext cx="6209629" cy="445043"/>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
        <p:nvSpPr>
          <p:cNvPr id="9" name="Text Placeholder 8"/>
          <p:cNvSpPr>
            <a:spLocks noGrp="1"/>
          </p:cNvSpPr>
          <p:nvPr>
            <p:ph type="body" sz="quarter" idx="13"/>
          </p:nvPr>
        </p:nvSpPr>
        <p:spPr>
          <a:xfrm>
            <a:off x="1029802" y="2359152"/>
            <a:ext cx="10019199" cy="3810000"/>
          </a:xfrm>
          <a:prstGeom prst="rect">
            <a:avLst/>
          </a:prstGeom>
        </p:spPr>
        <p:txBody>
          <a:bodyPr/>
          <a:lstStyle>
            <a:lvl1pPr marL="0" indent="0">
              <a:buNone/>
              <a:defRPr/>
            </a:lvl1pPr>
            <a:lvl2pPr marL="515544" indent="0">
              <a:buNone/>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74572118"/>
      </p:ext>
    </p:extLst>
  </p:cSld>
  <p:clrMapOvr>
    <a:masterClrMapping/>
  </p:clrMapOvr>
  <p:transition spd="slow"/>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userDrawn="1">
  <p:cSld name="11_Custom Layout">
    <p:bg>
      <p:bgPr>
        <a:solidFill>
          <a:srgbClr val="F2F2F2"/>
        </a:solidFill>
        <a:effectLst/>
      </p:bgPr>
    </p:bg>
    <p:spTree>
      <p:nvGrpSpPr>
        <p:cNvPr id="1" name=""/>
        <p:cNvGrpSpPr/>
        <p:nvPr/>
      </p:nvGrpSpPr>
      <p:grpSpPr>
        <a:xfrm>
          <a:off x="0" y="0"/>
          <a:ext cx="0" cy="0"/>
          <a:chOff x="0" y="0"/>
          <a:chExt cx="0" cy="0"/>
        </a:xfrm>
      </p:grpSpPr>
      <p:sp>
        <p:nvSpPr>
          <p:cNvPr id="6"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295ECE4A-2081-439E-BC3E-690DBB484556}"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8" name="Rectangle 7"/>
          <p:cNvSpPr/>
          <p:nvPr userDrawn="1"/>
        </p:nvSpPr>
        <p:spPr>
          <a:xfrm>
            <a:off x="0" y="1981200"/>
            <a:ext cx="425451" cy="129540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anchor="ctr"/>
          <a:lstStyle/>
          <a:p>
            <a:pPr algn="ctr" eaLnBrk="1" hangingPunct="1">
              <a:defRPr/>
            </a:pPr>
            <a:endParaRPr lang="en-US" sz="1350" dirty="0">
              <a:solidFill>
                <a:prstClr val="white"/>
              </a:solidFill>
              <a:latin typeface="Arial" charset="0"/>
              <a:ea typeface="Arial" charset="0"/>
              <a:cs typeface="Arial" charset="0"/>
            </a:endParaRPr>
          </a:p>
        </p:txBody>
      </p:sp>
      <p:sp>
        <p:nvSpPr>
          <p:cNvPr id="5" name="Text Placeholder 18"/>
          <p:cNvSpPr>
            <a:spLocks noGrp="1"/>
          </p:cNvSpPr>
          <p:nvPr>
            <p:ph type="body" sz="quarter" idx="12"/>
          </p:nvPr>
        </p:nvSpPr>
        <p:spPr>
          <a:xfrm>
            <a:off x="685801" y="1945758"/>
            <a:ext cx="5943600" cy="1711842"/>
          </a:xfrm>
          <a:prstGeom prst="rect">
            <a:avLst/>
          </a:prstGeom>
        </p:spPr>
        <p:txBody>
          <a:bodyPr anchor="ctr"/>
          <a:lstStyle>
            <a:lvl1pPr marL="0" indent="0" algn="l">
              <a:buNone/>
              <a:defRPr sz="2700" b="1">
                <a:solidFill>
                  <a:srgbClr val="0A5496"/>
                </a:solidFill>
              </a:defRPr>
            </a:lvl1pPr>
            <a:lvl2pPr marL="389324" indent="0" algn="ctr">
              <a:buNone/>
              <a:defRPr sz="3000">
                <a:solidFill>
                  <a:srgbClr val="F0C300"/>
                </a:solidFill>
              </a:defRPr>
            </a:lvl2pPr>
            <a:lvl3pPr marL="685783" indent="0" algn="ctr">
              <a:buNone/>
              <a:defRPr sz="3000">
                <a:solidFill>
                  <a:srgbClr val="F0C300"/>
                </a:solidFill>
              </a:defRPr>
            </a:lvl3pPr>
            <a:lvl4pPr marL="1028674" indent="0" algn="ctr">
              <a:buNone/>
              <a:defRPr sz="3000">
                <a:solidFill>
                  <a:srgbClr val="F0C300"/>
                </a:solidFill>
              </a:defRPr>
            </a:lvl4pPr>
            <a:lvl5pPr marL="1371566" indent="0" algn="ctr">
              <a:buNone/>
              <a:defRPr sz="3000">
                <a:solidFill>
                  <a:srgbClr val="F0C300"/>
                </a:solidFill>
              </a:defRPr>
            </a:lvl5pPr>
          </a:lstStyle>
          <a:p>
            <a:pPr lvl="0"/>
            <a:r>
              <a:rPr lang="en-US"/>
              <a:t>Click to edit Master text styles</a:t>
            </a:r>
          </a:p>
        </p:txBody>
      </p:sp>
      <p:sp>
        <p:nvSpPr>
          <p:cNvPr id="7" name="Picture Placeholder 6"/>
          <p:cNvSpPr>
            <a:spLocks noGrp="1"/>
          </p:cNvSpPr>
          <p:nvPr>
            <p:ph type="pic" sz="quarter" idx="13"/>
          </p:nvPr>
        </p:nvSpPr>
        <p:spPr>
          <a:xfrm>
            <a:off x="7315200" y="1752600"/>
            <a:ext cx="4267200" cy="3276600"/>
          </a:xfrm>
          <a:prstGeom prst="rect">
            <a:avLst/>
          </a:prstGeom>
        </p:spPr>
        <p:txBody>
          <a:bodyPr/>
          <a:lstStyle/>
          <a:p>
            <a:pPr lvl="0"/>
            <a:r>
              <a:rPr lang="en-US" noProof="0" dirty="0"/>
              <a:t>Click icon to add picture</a:t>
            </a:r>
          </a:p>
        </p:txBody>
      </p:sp>
      <p:sp>
        <p:nvSpPr>
          <p:cNvPr id="10" name="Text Placeholder 9"/>
          <p:cNvSpPr>
            <a:spLocks noGrp="1"/>
          </p:cNvSpPr>
          <p:nvPr>
            <p:ph type="body" sz="quarter" idx="14"/>
          </p:nvPr>
        </p:nvSpPr>
        <p:spPr>
          <a:xfrm>
            <a:off x="685800" y="3886200"/>
            <a:ext cx="5943600" cy="1295400"/>
          </a:xfrm>
          <a:prstGeom prst="rect">
            <a:avLst/>
          </a:prstGeom>
        </p:spPr>
        <p:txBody>
          <a:bodyPr/>
          <a:lstStyle>
            <a:lvl1pPr marL="0" indent="0">
              <a:buNone/>
              <a:defRPr sz="1350">
                <a:solidFill>
                  <a:schemeClr val="accent6">
                    <a:lumMod val="50000"/>
                    <a:lumOff val="50000"/>
                  </a:schemeClr>
                </a:solidFill>
              </a:defRPr>
            </a:lvl1pPr>
            <a:lvl2pPr marL="389324" indent="0">
              <a:buNone/>
              <a:defRPr sz="1350">
                <a:solidFill>
                  <a:schemeClr val="accent6">
                    <a:lumMod val="50000"/>
                    <a:lumOff val="50000"/>
                  </a:schemeClr>
                </a:solidFill>
              </a:defRPr>
            </a:lvl2pPr>
            <a:lvl3pPr marL="685783" indent="0">
              <a:buNone/>
              <a:defRPr sz="1350">
                <a:solidFill>
                  <a:schemeClr val="accent6">
                    <a:lumMod val="50000"/>
                    <a:lumOff val="50000"/>
                  </a:schemeClr>
                </a:solidFill>
              </a:defRPr>
            </a:lvl3pPr>
            <a:lvl4pPr marL="1028674" indent="0">
              <a:buNone/>
              <a:defRPr sz="1350">
                <a:solidFill>
                  <a:schemeClr val="accent6">
                    <a:lumMod val="50000"/>
                    <a:lumOff val="50000"/>
                  </a:schemeClr>
                </a:solidFill>
              </a:defRPr>
            </a:lvl4pPr>
            <a:lvl5pPr marL="1371566" indent="0">
              <a:buNone/>
              <a:defRPr sz="1350">
                <a:solidFill>
                  <a:schemeClr val="accent6">
                    <a:lumMod val="50000"/>
                    <a:lumOff val="50000"/>
                  </a:schemeClr>
                </a:solidFill>
              </a:defRPr>
            </a:lvl5pPr>
          </a:lstStyle>
          <a:p>
            <a:pPr lvl="0"/>
            <a:r>
              <a:rPr lang="en-US"/>
              <a:t>Click to edit Master text styles</a:t>
            </a:r>
          </a:p>
        </p:txBody>
      </p:sp>
    </p:spTree>
    <p:extLst>
      <p:ext uri="{BB962C8B-B14F-4D97-AF65-F5344CB8AC3E}">
        <p14:creationId xmlns:p14="http://schemas.microsoft.com/office/powerpoint/2010/main" val="2712685303"/>
      </p:ext>
    </p:extLst>
  </p:cSld>
  <p:clrMapOvr>
    <a:masterClrMapping/>
  </p:clrMapOvr>
  <p:transition spd="slow"/>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9_Custom Layout">
    <p:bg>
      <p:bgPr>
        <a:solidFill>
          <a:srgbClr val="F2F2F2"/>
        </a:solidFill>
        <a:effectLst/>
      </p:bgPr>
    </p:bg>
    <p:spTree>
      <p:nvGrpSpPr>
        <p:cNvPr id="1" name=""/>
        <p:cNvGrpSpPr/>
        <p:nvPr/>
      </p:nvGrpSpPr>
      <p:grpSpPr>
        <a:xfrm>
          <a:off x="0" y="0"/>
          <a:ext cx="0" cy="0"/>
          <a:chOff x="0" y="0"/>
          <a:chExt cx="0" cy="0"/>
        </a:xfrm>
      </p:grpSpPr>
      <p:pic>
        <p:nvPicPr>
          <p:cNvPr id="2" name="Picture 2"/>
          <p:cNvPicPr>
            <a:picLocks noChangeAspect="1"/>
          </p:cNvPicPr>
          <p:nvPr userDrawn="1"/>
        </p:nvPicPr>
        <p:blipFill>
          <a:blip r:embed="rId2">
            <a:extLst>
              <a:ext uri="{28A0092B-C50C-407E-A947-70E740481C1C}">
                <a14:useLocalDpi xmlns:a14="http://schemas.microsoft.com/office/drawing/2010/main" val="0"/>
              </a:ext>
            </a:extLst>
          </a:blip>
          <a:srcRect b="70323"/>
          <a:stretch>
            <a:fillRect/>
          </a:stretch>
        </p:blipFill>
        <p:spPr bwMode="auto">
          <a:xfrm>
            <a:off x="1" y="0"/>
            <a:ext cx="121888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9"/>
          <p:cNvSpPr txBox="1">
            <a:spLocks noChangeArrowheads="1"/>
          </p:cNvSpPr>
          <p:nvPr userDrawn="1"/>
        </p:nvSpPr>
        <p:spPr bwMode="auto">
          <a:xfrm>
            <a:off x="113284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1C9F2317-250C-4CA1-B037-3FA8FD813D26}" type="slidenum">
              <a:rPr lang="en-US" sz="750" smtClean="0">
                <a:solidFill>
                  <a:srgbClr val="0A5496"/>
                </a:solidFill>
              </a:rPr>
              <a:pPr algn="r">
                <a:spcBef>
                  <a:spcPct val="50000"/>
                </a:spcBef>
                <a:defRPr/>
              </a:pPr>
              <a:t>‹#›</a:t>
            </a:fld>
            <a:endParaRPr lang="en-US" sz="750" dirty="0">
              <a:solidFill>
                <a:srgbClr val="0A5496"/>
              </a:solidFill>
            </a:endParaRPr>
          </a:p>
        </p:txBody>
      </p:sp>
      <p:sp>
        <p:nvSpPr>
          <p:cNvPr id="4" name="Rectangle 3"/>
          <p:cNvSpPr/>
          <p:nvPr userDrawn="1"/>
        </p:nvSpPr>
        <p:spPr>
          <a:xfrm>
            <a:off x="1" y="2"/>
            <a:ext cx="12189524" cy="2057401"/>
          </a:xfrm>
          <a:prstGeom prst="rect">
            <a:avLst/>
          </a:prstGeom>
          <a:solidFill>
            <a:schemeClr val="tx1">
              <a:lumMod val="7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1014" tIns="35507" rIns="71014" bIns="35507" anchor="ctr"/>
          <a:lstStyle/>
          <a:p>
            <a:pPr algn="ctr" eaLnBrk="1" hangingPunct="1">
              <a:defRPr/>
            </a:pPr>
            <a:r>
              <a:rPr lang="en-US" sz="1350" dirty="0">
                <a:solidFill>
                  <a:prstClr val="white">
                    <a:alpha val="44000"/>
                  </a:prstClr>
                </a:solidFill>
              </a:rPr>
              <a:t>    </a:t>
            </a:r>
          </a:p>
        </p:txBody>
      </p:sp>
    </p:spTree>
    <p:extLst>
      <p:ext uri="{BB962C8B-B14F-4D97-AF65-F5344CB8AC3E}">
        <p14:creationId xmlns:p14="http://schemas.microsoft.com/office/powerpoint/2010/main" val="2089336494"/>
      </p:ext>
    </p:extLst>
  </p:cSld>
  <p:clrMapOvr>
    <a:masterClrMapping/>
  </p:clrMapOvr>
  <p:transition spd="slow"/>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userDrawn="1">
  <p:cSld name="2_Title Only">
    <p:bg>
      <p:bgPr>
        <a:solidFill>
          <a:srgbClr val="7F7F7F"/>
        </a:solidFill>
        <a:effectLst/>
      </p:bgPr>
    </p:bg>
    <p:spTree>
      <p:nvGrpSpPr>
        <p:cNvPr id="1" name=""/>
        <p:cNvGrpSpPr/>
        <p:nvPr/>
      </p:nvGrpSpPr>
      <p:grpSpPr>
        <a:xfrm>
          <a:off x="0" y="0"/>
          <a:ext cx="0" cy="0"/>
          <a:chOff x="0" y="0"/>
          <a:chExt cx="0" cy="0"/>
        </a:xfrm>
      </p:grpSpPr>
      <p:sp>
        <p:nvSpPr>
          <p:cNvPr id="2" name="Text Box 9"/>
          <p:cNvSpPr txBox="1">
            <a:spLocks noChangeArrowheads="1"/>
          </p:cNvSpPr>
          <p:nvPr userDrawn="1"/>
        </p:nvSpPr>
        <p:spPr bwMode="auto">
          <a:xfrm>
            <a:off x="11430000" y="6419959"/>
            <a:ext cx="558800" cy="207749"/>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D3048426-9341-4761-8C60-C2B4A7433E43}" type="slidenum">
              <a:rPr lang="en-US" sz="750" smtClean="0">
                <a:solidFill>
                  <a:prstClr val="white"/>
                </a:solidFill>
              </a:rPr>
              <a:pPr algn="r">
                <a:spcBef>
                  <a:spcPct val="50000"/>
                </a:spcBef>
                <a:defRPr/>
              </a:pPr>
              <a:t>‹#›</a:t>
            </a:fld>
            <a:endParaRPr lang="en-US" sz="750" dirty="0">
              <a:solidFill>
                <a:prstClr val="white"/>
              </a:solidFill>
            </a:endParaRPr>
          </a:p>
        </p:txBody>
      </p:sp>
    </p:spTree>
    <p:extLst>
      <p:ext uri="{BB962C8B-B14F-4D97-AF65-F5344CB8AC3E}">
        <p14:creationId xmlns:p14="http://schemas.microsoft.com/office/powerpoint/2010/main" val="819169679"/>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p:cSld name="1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10871200" cy="4572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080924451"/>
      </p:ext>
    </p:extLst>
  </p:cSld>
  <p:clrMapOvr>
    <a:masterClrMapping/>
  </p:clrMapOvr>
  <p:transition spd="slow"/>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a:xfrm>
            <a:off x="838200" y="6356352"/>
            <a:ext cx="2743200" cy="365125"/>
          </a:xfrm>
          <a:prstGeom prst="rect">
            <a:avLst/>
          </a:prstGeom>
        </p:spPr>
        <p:txBody>
          <a:bodyPr/>
          <a:lstStyle>
            <a:lvl1pPr eaLnBrk="1" hangingPunct="1">
              <a:defRPr sz="1350">
                <a:solidFill>
                  <a:prstClr val="black">
                    <a:tint val="75000"/>
                  </a:prstClr>
                </a:solidFill>
                <a:latin typeface="Arial" pitchFamily="34" charset="0"/>
                <a:ea typeface="ヒラギノ角ゴ Pro W3" pitchFamily="125" charset="-128"/>
                <a:cs typeface="+mn-cs"/>
              </a:defRPr>
            </a:lvl1pPr>
          </a:lstStyle>
          <a:p>
            <a:pPr>
              <a:defRPr/>
            </a:pPr>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lvl1pPr eaLnBrk="1" hangingPunct="1">
              <a:defRPr sz="1350">
                <a:solidFill>
                  <a:prstClr val="black">
                    <a:tint val="75000"/>
                  </a:prstClr>
                </a:solidFill>
                <a:latin typeface="Arial" pitchFamily="34" charset="0"/>
                <a:ea typeface="ヒラギノ角ゴ Pro W3" pitchFamily="125" charset="-128"/>
                <a:cs typeface="+mn-cs"/>
              </a:defRPr>
            </a:lvl1pPr>
          </a:lstStyle>
          <a:p>
            <a:pPr>
              <a:defRPr/>
            </a:pPr>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lvl1pPr eaLnBrk="1" hangingPunct="1">
              <a:defRPr sz="1350">
                <a:solidFill>
                  <a:prstClr val="black">
                    <a:tint val="75000"/>
                  </a:prstClr>
                </a:solidFill>
                <a:latin typeface="Arial" pitchFamily="34" charset="0"/>
                <a:ea typeface="ヒラギノ角ゴ Pro W3" pitchFamily="125" charset="-128"/>
                <a:cs typeface="+mn-cs"/>
              </a:defRPr>
            </a:lvl1pPr>
          </a:lstStyle>
          <a:p>
            <a:pPr>
              <a:defRPr/>
            </a:pPr>
            <a:fld id="{1D90348C-2AA5-4C68-B689-0D5CA7B5D5F8}" type="slidenum">
              <a:rPr lang="en-US"/>
              <a:pPr>
                <a:defRPr/>
              </a:pPr>
              <a:t>‹#›</a:t>
            </a:fld>
            <a:endParaRPr lang="en-US" dirty="0"/>
          </a:p>
        </p:txBody>
      </p:sp>
    </p:spTree>
    <p:extLst>
      <p:ext uri="{BB962C8B-B14F-4D97-AF65-F5344CB8AC3E}">
        <p14:creationId xmlns:p14="http://schemas.microsoft.com/office/powerpoint/2010/main" val="1970192110"/>
      </p:ext>
    </p:extLst>
  </p:cSld>
  <p:clrMapOvr>
    <a:masterClrMapping/>
  </p:clrMapOvr>
  <p:transition spd="slow"/>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Main 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Background Image"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6"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FE793685-6669-4ABA-BB64-26E98E81855B}" type="slidenum">
              <a:rPr lang="en-US" sz="563" smtClean="0">
                <a:solidFill>
                  <a:schemeClr val="bg1"/>
                </a:solidFill>
              </a:rPr>
              <a:pPr algn="r">
                <a:spcBef>
                  <a:spcPct val="50000"/>
                </a:spcBef>
                <a:defRPr/>
              </a:pPr>
              <a:t>‹#›</a:t>
            </a:fld>
            <a:endParaRPr lang="en-US" sz="563" dirty="0">
              <a:solidFill>
                <a:schemeClr val="bg1"/>
              </a:solidFill>
            </a:endParaRPr>
          </a:p>
        </p:txBody>
      </p:sp>
      <p:sp>
        <p:nvSpPr>
          <p:cNvPr id="7" name="Gold Bar"/>
          <p:cNvSpPr/>
          <p:nvPr/>
        </p:nvSpPr>
        <p:spPr>
          <a:xfrm>
            <a:off x="5507039" y="3290890"/>
            <a:ext cx="1177925" cy="71437"/>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p>
        </p:txBody>
      </p:sp>
      <p:pic>
        <p:nvPicPr>
          <p:cNvPr id="8" name="Logo" descr="lionlogo_white.ep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9700" y="1243013"/>
            <a:ext cx="17526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Placeholder 18"/>
          <p:cNvSpPr>
            <a:spLocks noGrp="1"/>
          </p:cNvSpPr>
          <p:nvPr>
            <p:ph type="body" sz="quarter" idx="12"/>
          </p:nvPr>
        </p:nvSpPr>
        <p:spPr>
          <a:xfrm>
            <a:off x="762000" y="3657600"/>
            <a:ext cx="10668000" cy="914400"/>
          </a:xfrm>
          <a:prstGeom prst="rect">
            <a:avLst/>
          </a:prstGeom>
        </p:spPr>
        <p:txBody>
          <a:bodyPr anchor="ctr"/>
          <a:lstStyle>
            <a:lvl1pPr marL="0" indent="0" algn="ctr">
              <a:buNone/>
              <a:defRPr sz="2025" b="1">
                <a:solidFill>
                  <a:srgbClr val="F0C300"/>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21" name="Text Placeholder 20"/>
          <p:cNvSpPr>
            <a:spLocks noGrp="1"/>
          </p:cNvSpPr>
          <p:nvPr>
            <p:ph type="body" sz="quarter" idx="13"/>
          </p:nvPr>
        </p:nvSpPr>
        <p:spPr>
          <a:xfrm>
            <a:off x="762000" y="4800600"/>
            <a:ext cx="10668000" cy="1066800"/>
          </a:xfrm>
          <a:prstGeom prst="rect">
            <a:avLst/>
          </a:prstGeom>
        </p:spPr>
        <p:txBody>
          <a:bodyPr/>
          <a:lstStyle>
            <a:lvl1pPr marL="0" indent="0" algn="ctr">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812393937"/>
      </p:ext>
    </p:extLst>
  </p:cSld>
  <p:clrMapOvr>
    <a:masterClrMapping/>
  </p:clrMapOvr>
  <p:transition spd="slow"/>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p:cSld name="Vision breaker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4"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9FC84031-9796-4A80-B637-8C25CC3238CE}" type="slidenum">
              <a:rPr lang="en-US" sz="563" smtClean="0">
                <a:solidFill>
                  <a:schemeClr val="bg1"/>
                </a:solidFill>
              </a:rPr>
              <a:pPr algn="r">
                <a:spcBef>
                  <a:spcPct val="50000"/>
                </a:spcBef>
                <a:defRPr/>
              </a:pPr>
              <a:t>‹#›</a:t>
            </a:fld>
            <a:endParaRPr lang="en-US" sz="563" dirty="0">
              <a:solidFill>
                <a:schemeClr val="bg1"/>
              </a:solidFill>
            </a:endParaRPr>
          </a:p>
        </p:txBody>
      </p:sp>
      <p:sp>
        <p:nvSpPr>
          <p:cNvPr id="5" name="Rectangle 4"/>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320648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Tree>
    <p:extLst>
      <p:ext uri="{BB962C8B-B14F-4D97-AF65-F5344CB8AC3E}">
        <p14:creationId xmlns:p14="http://schemas.microsoft.com/office/powerpoint/2010/main" val="2409308050"/>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p:cSld name="7_Vision breaker Slide">
    <p:bg>
      <p:bgPr>
        <a:solidFill>
          <a:srgbClr val="0A5496"/>
        </a:solidFill>
        <a:effectLst/>
      </p:bgPr>
    </p:bg>
    <p:spTree>
      <p:nvGrpSpPr>
        <p:cNvPr id="1" name=""/>
        <p:cNvGrpSpPr/>
        <p:nvPr/>
      </p:nvGrpSpPr>
      <p:grpSpPr>
        <a:xfrm>
          <a:off x="0" y="0"/>
          <a:ext cx="0" cy="0"/>
          <a:chOff x="0" y="0"/>
          <a:chExt cx="0" cy="0"/>
        </a:xfrm>
      </p:grpSpPr>
      <p:sp>
        <p:nvSpPr>
          <p:cNvPr id="4"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1B3BCD07-3F47-4234-A39B-CCB836037E85}" type="slidenum">
              <a:rPr lang="en-US" sz="563" smtClean="0">
                <a:solidFill>
                  <a:schemeClr val="bg1"/>
                </a:solidFill>
              </a:rPr>
              <a:pPr algn="r">
                <a:spcBef>
                  <a:spcPct val="50000"/>
                </a:spcBef>
                <a:defRPr/>
              </a:pPr>
              <a:t>‹#›</a:t>
            </a:fld>
            <a:endParaRPr lang="en-US" sz="563" dirty="0">
              <a:solidFill>
                <a:schemeClr val="bg1"/>
              </a:solidFill>
            </a:endParaRPr>
          </a:p>
        </p:txBody>
      </p:sp>
      <p:sp>
        <p:nvSpPr>
          <p:cNvPr id="5" name="Rectangle 4"/>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320648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6" name="Text Placeholder 20"/>
          <p:cNvSpPr>
            <a:spLocks noGrp="1"/>
          </p:cNvSpPr>
          <p:nvPr>
            <p:ph type="body" sz="quarter" idx="13"/>
          </p:nvPr>
        </p:nvSpPr>
        <p:spPr>
          <a:xfrm>
            <a:off x="3259530" y="4189206"/>
            <a:ext cx="5672943" cy="535194"/>
          </a:xfrm>
          <a:prstGeom prst="rect">
            <a:avLst/>
          </a:prstGeom>
        </p:spPr>
        <p:txBody>
          <a:bodyPr anchor="t"/>
          <a:lstStyle>
            <a:lvl1pPr marL="0" indent="0" algn="ctr">
              <a:buNone/>
              <a:defRPr sz="13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651567673"/>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1_Main Titl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Background Image" hidden="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5" name="Page number"/>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5CBB0FFF-34D1-4F86-9B49-D9B7283F04B1}" type="slidenum">
              <a:rPr lang="en-US" sz="563" smtClean="0">
                <a:solidFill>
                  <a:schemeClr val="bg1"/>
                </a:solidFill>
              </a:rPr>
              <a:pPr algn="r">
                <a:spcBef>
                  <a:spcPct val="50000"/>
                </a:spcBef>
                <a:defRPr/>
              </a:pPr>
              <a:t>‹#›</a:t>
            </a:fld>
            <a:endParaRPr lang="en-US" sz="563" dirty="0">
              <a:solidFill>
                <a:schemeClr val="bg1"/>
              </a:solidFill>
            </a:endParaRPr>
          </a:p>
        </p:txBody>
      </p:sp>
      <p:pic>
        <p:nvPicPr>
          <p:cNvPr id="6" name="Logo" descr="lionlogo_white.eps"/>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19700" y="1243013"/>
            <a:ext cx="1752600" cy="170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62100" y="2847975"/>
            <a:ext cx="1514475" cy="87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717" tIns="17858" rIns="35717" bIns="17858">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defRPr/>
            </a:pPr>
            <a:r>
              <a:rPr lang="en-US" altLang="en-US" sz="5400" b="1" dirty="0">
                <a:solidFill>
                  <a:srgbClr val="FBC608"/>
                </a:solidFill>
                <a:latin typeface="Open sans"/>
                <a:ea typeface="Open sans"/>
                <a:cs typeface="Open sans"/>
              </a:rPr>
              <a:t>“</a:t>
            </a:r>
          </a:p>
        </p:txBody>
      </p:sp>
      <p:sp>
        <p:nvSpPr>
          <p:cNvPr id="8" name="Rectangle 7"/>
          <p:cNvSpPr>
            <a:spLocks noChangeArrowheads="1"/>
          </p:cNvSpPr>
          <p:nvPr/>
        </p:nvSpPr>
        <p:spPr bwMode="auto">
          <a:xfrm>
            <a:off x="8923339" y="4130675"/>
            <a:ext cx="1512887" cy="879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5717" tIns="17858" rIns="35717" bIns="17858">
            <a:spAutoFit/>
          </a:bodyPr>
          <a:lstStyle>
            <a:lvl1pPr>
              <a:defRPr sz="2400">
                <a:solidFill>
                  <a:schemeClr val="tx1"/>
                </a:solidFill>
                <a:latin typeface="Times New Roman" panose="02020603050405020304" pitchFamily="18" charset="0"/>
                <a:cs typeface="Arial" panose="020B0604020202020204" pitchFamily="34" charset="0"/>
              </a:defRPr>
            </a:lvl1pPr>
            <a:lvl2pPr marL="742950" indent="-285750">
              <a:defRPr sz="2400">
                <a:solidFill>
                  <a:schemeClr val="tx1"/>
                </a:solidFill>
                <a:latin typeface="Times New Roman" panose="02020603050405020304" pitchFamily="18" charset="0"/>
                <a:cs typeface="Arial" panose="020B0604020202020204" pitchFamily="34" charset="0"/>
              </a:defRPr>
            </a:lvl2pPr>
            <a:lvl3pPr marL="1143000" indent="-228600">
              <a:defRPr sz="2400">
                <a:solidFill>
                  <a:schemeClr val="tx1"/>
                </a:solidFill>
                <a:latin typeface="Times New Roman" panose="02020603050405020304" pitchFamily="18" charset="0"/>
                <a:cs typeface="Arial" panose="020B0604020202020204" pitchFamily="34" charset="0"/>
              </a:defRPr>
            </a:lvl3pPr>
            <a:lvl4pPr marL="1600200" indent="-228600">
              <a:defRPr sz="2400">
                <a:solidFill>
                  <a:schemeClr val="tx1"/>
                </a:solidFill>
                <a:latin typeface="Times New Roman" panose="02020603050405020304" pitchFamily="18" charset="0"/>
                <a:cs typeface="Arial" panose="020B0604020202020204" pitchFamily="34" charset="0"/>
              </a:defRPr>
            </a:lvl4pPr>
            <a:lvl5pPr marL="2057400" indent="-22860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algn="ctr">
              <a:defRPr/>
            </a:pPr>
            <a:r>
              <a:rPr lang="en-US" altLang="en-US" sz="5400" b="1" dirty="0">
                <a:solidFill>
                  <a:srgbClr val="FBC608"/>
                </a:solidFill>
                <a:latin typeface="Open sans"/>
                <a:ea typeface="Open sans"/>
                <a:cs typeface="Open sans"/>
              </a:rPr>
              <a:t>”</a:t>
            </a:r>
          </a:p>
        </p:txBody>
      </p:sp>
      <p:sp>
        <p:nvSpPr>
          <p:cNvPr id="21" name="Text Placeholder 20"/>
          <p:cNvSpPr>
            <a:spLocks noGrp="1"/>
          </p:cNvSpPr>
          <p:nvPr>
            <p:ph type="body" sz="quarter" idx="13"/>
          </p:nvPr>
        </p:nvSpPr>
        <p:spPr>
          <a:xfrm>
            <a:off x="2362200" y="3276600"/>
            <a:ext cx="7239000" cy="1752600"/>
          </a:xfrm>
          <a:prstGeom prst="rect">
            <a:avLst/>
          </a:prstGeom>
        </p:spPr>
        <p:txBody>
          <a:bodyPr anchor="ctr"/>
          <a:lstStyle>
            <a:lvl1pPr marL="0" indent="0" algn="ctr">
              <a:buNone/>
              <a:defRPr sz="13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3979038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p:cSld name="9_Vision breaker Slide">
    <p:bg>
      <p:bgPr>
        <a:solidFill>
          <a:srgbClr val="732E81"/>
        </a:solidFill>
        <a:effectLst/>
      </p:bgPr>
    </p:bg>
    <p:spTree>
      <p:nvGrpSpPr>
        <p:cNvPr id="1" name=""/>
        <p:cNvGrpSpPr/>
        <p:nvPr/>
      </p:nvGrpSpPr>
      <p:grpSpPr>
        <a:xfrm>
          <a:off x="0" y="0"/>
          <a:ext cx="0" cy="0"/>
          <a:chOff x="0" y="0"/>
          <a:chExt cx="0" cy="0"/>
        </a:xfrm>
      </p:grpSpPr>
      <p:sp>
        <p:nvSpPr>
          <p:cNvPr id="4" name="Page number"/>
          <p:cNvSpPr txBox="1">
            <a:spLocks noChangeArrowheads="1"/>
          </p:cNvSpPr>
          <p:nvPr/>
        </p:nvSpPr>
        <p:spPr bwMode="auto">
          <a:xfrm>
            <a:off x="11430000" y="6434351"/>
            <a:ext cx="3302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67CFD8B6-C6D9-4E53-A53B-931F446271BE}" type="slidenum">
              <a:rPr lang="en-US" sz="563" smtClean="0">
                <a:solidFill>
                  <a:schemeClr val="bg1"/>
                </a:solidFill>
              </a:rPr>
              <a:pPr algn="r">
                <a:spcBef>
                  <a:spcPct val="50000"/>
                </a:spcBef>
                <a:defRPr/>
              </a:pPr>
              <a:t>‹#›</a:t>
            </a:fld>
            <a:endParaRPr lang="en-US" sz="563" dirty="0">
              <a:solidFill>
                <a:schemeClr val="bg1"/>
              </a:solidFill>
            </a:endParaRPr>
          </a:p>
        </p:txBody>
      </p:sp>
      <p:sp>
        <p:nvSpPr>
          <p:cNvPr id="5" name="Rectangle 4"/>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423968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6" name="Text Placeholder 20"/>
          <p:cNvSpPr>
            <a:spLocks noGrp="1"/>
          </p:cNvSpPr>
          <p:nvPr>
            <p:ph type="body" sz="quarter" idx="13"/>
          </p:nvPr>
        </p:nvSpPr>
        <p:spPr>
          <a:xfrm>
            <a:off x="3259530" y="3206478"/>
            <a:ext cx="5672943" cy="535194"/>
          </a:xfrm>
          <a:prstGeom prst="rect">
            <a:avLst/>
          </a:prstGeom>
        </p:spPr>
        <p:txBody>
          <a:bodyPr anchor="t"/>
          <a:lstStyle>
            <a:lvl1pPr marL="0" indent="0" algn="ctr">
              <a:buNone/>
              <a:defRPr sz="135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457457759"/>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p:cSld name="10_Vision breaker Slide">
    <p:spTree>
      <p:nvGrpSpPr>
        <p:cNvPr id="1" name=""/>
        <p:cNvGrpSpPr/>
        <p:nvPr/>
      </p:nvGrpSpPr>
      <p:grpSpPr>
        <a:xfrm>
          <a:off x="0" y="0"/>
          <a:ext cx="0" cy="0"/>
          <a:chOff x="0" y="0"/>
          <a:chExt cx="0" cy="0"/>
        </a:xfrm>
      </p:grpSpPr>
      <p:sp>
        <p:nvSpPr>
          <p:cNvPr id="4" name="Overlay"/>
          <p:cNvSpPr/>
          <p:nvPr/>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3261" tIns="26630" rIns="53261" bIns="26630" anchor="ctr"/>
          <a:lstStyle/>
          <a:p>
            <a:pPr algn="ctr">
              <a:defRPr/>
            </a:pPr>
            <a:endParaRPr lang="en-US" sz="1350" dirty="0">
              <a:solidFill>
                <a:schemeClr val="lt1">
                  <a:alpha val="44000"/>
                </a:schemeClr>
              </a:solidFill>
            </a:endParaRPr>
          </a:p>
        </p:txBody>
      </p:sp>
      <p:sp>
        <p:nvSpPr>
          <p:cNvPr id="5" name="Page number"/>
          <p:cNvSpPr txBox="1">
            <a:spLocks noChangeArrowheads="1"/>
          </p:cNvSpPr>
          <p:nvPr/>
        </p:nvSpPr>
        <p:spPr bwMode="auto">
          <a:xfrm>
            <a:off x="11430000" y="6434351"/>
            <a:ext cx="3302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8890DC81-6E16-430D-AF2C-0BF4D13AD67E}" type="slidenum">
              <a:rPr lang="en-US" sz="563" smtClean="0">
                <a:solidFill>
                  <a:schemeClr val="bg1"/>
                </a:solidFill>
              </a:rPr>
              <a:pPr algn="r">
                <a:spcBef>
                  <a:spcPct val="50000"/>
                </a:spcBef>
                <a:defRPr/>
              </a:pPr>
              <a:t>‹#›</a:t>
            </a:fld>
            <a:endParaRPr lang="en-US" sz="563" dirty="0">
              <a:solidFill>
                <a:schemeClr val="bg1"/>
              </a:solidFill>
            </a:endParaRPr>
          </a:p>
        </p:txBody>
      </p:sp>
      <p:sp>
        <p:nvSpPr>
          <p:cNvPr id="6" name="Rectangle 5"/>
          <p:cNvSpPr/>
          <p:nvPr/>
        </p:nvSpPr>
        <p:spPr>
          <a:xfrm>
            <a:off x="5370514" y="3962400"/>
            <a:ext cx="1450975" cy="73025"/>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53261" tIns="26630" rIns="53261" bIns="26630" anchor="ctr"/>
          <a:lstStyle/>
          <a:p>
            <a:pPr algn="ctr">
              <a:defRPr/>
            </a:pPr>
            <a:endParaRPr lang="en-US" sz="1350" dirty="0">
              <a:latin typeface="Arial" charset="0"/>
              <a:ea typeface="Arial" charset="0"/>
              <a:cs typeface="Arial" charset="0"/>
            </a:endParaRPr>
          </a:p>
        </p:txBody>
      </p:sp>
      <p:sp>
        <p:nvSpPr>
          <p:cNvPr id="8" name="Text Placeholder 18"/>
          <p:cNvSpPr>
            <a:spLocks noGrp="1"/>
          </p:cNvSpPr>
          <p:nvPr>
            <p:ph type="body" sz="quarter" idx="12"/>
          </p:nvPr>
        </p:nvSpPr>
        <p:spPr>
          <a:xfrm>
            <a:off x="2991187" y="3191242"/>
            <a:ext cx="6209629" cy="445043"/>
          </a:xfrm>
          <a:prstGeom prst="rect">
            <a:avLst/>
          </a:prstGeom>
        </p:spPr>
        <p:txBody>
          <a:bodyPr anchor="ctr"/>
          <a:lstStyle>
            <a:lvl1pPr marL="0" indent="0" algn="ctr">
              <a:buNone/>
              <a:defRPr sz="2250" b="1">
                <a:solidFill>
                  <a:schemeClr val="bg1"/>
                </a:solidFill>
              </a:defRPr>
            </a:lvl1pPr>
            <a:lvl2pPr marL="291993" indent="0" algn="ctr">
              <a:buNone/>
              <a:defRPr sz="2250">
                <a:solidFill>
                  <a:srgbClr val="F0C300"/>
                </a:solidFill>
              </a:defRPr>
            </a:lvl2pPr>
            <a:lvl3pPr marL="514337" indent="0" algn="ctr">
              <a:buNone/>
              <a:defRPr sz="2250">
                <a:solidFill>
                  <a:srgbClr val="F0C300"/>
                </a:solidFill>
              </a:defRPr>
            </a:lvl3pPr>
            <a:lvl4pPr marL="771506" indent="0" algn="ctr">
              <a:buNone/>
              <a:defRPr sz="2250">
                <a:solidFill>
                  <a:srgbClr val="F0C300"/>
                </a:solidFill>
              </a:defRPr>
            </a:lvl4pPr>
            <a:lvl5pPr marL="1028675" indent="0" algn="ctr">
              <a:buNone/>
              <a:defRPr sz="2250">
                <a:solidFill>
                  <a:srgbClr val="F0C300"/>
                </a:solidFill>
              </a:defRPr>
            </a:lvl5pPr>
          </a:lstStyle>
          <a:p>
            <a:pPr lvl="0"/>
            <a:r>
              <a:rPr lang="en-US"/>
              <a:t>Click to edit Master text styles</a:t>
            </a:r>
          </a:p>
        </p:txBody>
      </p:sp>
      <p:sp>
        <p:nvSpPr>
          <p:cNvPr id="7" name="Text Placeholder 6"/>
          <p:cNvSpPr>
            <a:spLocks noGrp="1"/>
          </p:cNvSpPr>
          <p:nvPr>
            <p:ph type="body" sz="quarter" idx="13"/>
          </p:nvPr>
        </p:nvSpPr>
        <p:spPr>
          <a:xfrm>
            <a:off x="2990851" y="4361279"/>
            <a:ext cx="6210300" cy="1524000"/>
          </a:xfrm>
          <a:prstGeom prst="rect">
            <a:avLst/>
          </a:prstGeom>
        </p:spPr>
        <p:txBody>
          <a:bodyPr/>
          <a:lstStyle>
            <a:lvl1pPr>
              <a:defRPr sz="1125">
                <a:solidFill>
                  <a:schemeClr val="bg1"/>
                </a:solidFill>
              </a:defRPr>
            </a:lvl1pPr>
            <a:lvl2pPr marL="291993" indent="0">
              <a:buNone/>
              <a:defRPr sz="1125">
                <a:solidFill>
                  <a:schemeClr val="bg1"/>
                </a:solidFill>
              </a:defRPr>
            </a:lvl2pPr>
            <a:lvl3pPr>
              <a:defRPr sz="1125">
                <a:solidFill>
                  <a:schemeClr val="bg1"/>
                </a:solidFill>
              </a:defRPr>
            </a:lvl3pPr>
            <a:lvl4pPr>
              <a:defRPr sz="1125">
                <a:solidFill>
                  <a:schemeClr val="bg1"/>
                </a:solidFill>
              </a:defRPr>
            </a:lvl4pPr>
            <a:lvl5pPr>
              <a:defRPr sz="11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391031029"/>
      </p:ext>
    </p:extLst>
  </p:cSld>
  <p:clrMapOvr>
    <a:overrideClrMapping bg1="lt1" tx1="dk1" bg2="lt2" tx2="dk2" accent1="accent1" accent2="accent2" accent3="accent3" accent4="accent4" accent5="accent5" accent6="accent6" hlink="hlink" folHlink="folHlink"/>
  </p:clrMapOvr>
  <p:transition spd="slow"/>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rgbClr val="F2F2F2"/>
        </a:solidFill>
        <a:effectLst/>
      </p:bgPr>
    </p:bg>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11328400" y="6434351"/>
            <a:ext cx="558800" cy="178960"/>
          </a:xfrm>
          <a:prstGeom prst="rect">
            <a:avLst/>
          </a:prstGeom>
          <a:noFill/>
          <a:ln>
            <a:noFill/>
          </a:ln>
          <a:extLst>
            <a:ext uri="{909E8E84-426E-40dd-AFC4-6F175D3DCCD1}"/>
            <a:ext uri="{91240B29-F687-4f45-9708-019B960494DF}"/>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a:spcBef>
                <a:spcPct val="50000"/>
              </a:spcBef>
              <a:defRPr/>
            </a:pPr>
            <a:fld id="{62C804EC-A658-4A3F-9EDF-4C67158B987E}" type="slidenum">
              <a:rPr lang="en-US" sz="563" smtClean="0">
                <a:solidFill>
                  <a:srgbClr val="0A5496"/>
                </a:solidFill>
              </a:rPr>
              <a:pPr algn="r">
                <a:spcBef>
                  <a:spcPct val="50000"/>
                </a:spcBef>
                <a:defRPr/>
              </a:pPr>
              <a:t>‹#›</a:t>
            </a:fld>
            <a:endParaRPr lang="en-US" sz="563" dirty="0">
              <a:solidFill>
                <a:srgbClr val="0A5496"/>
              </a:solidFill>
            </a:endParaRPr>
          </a:p>
        </p:txBody>
      </p:sp>
      <p:sp>
        <p:nvSpPr>
          <p:cNvPr id="3" name="Text Box 9"/>
          <p:cNvSpPr txBox="1">
            <a:spLocks noChangeArrowheads="1"/>
          </p:cNvSpPr>
          <p:nvPr userDrawn="1"/>
        </p:nvSpPr>
        <p:spPr bwMode="auto">
          <a:xfrm>
            <a:off x="113284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fontAlgn="base" hangingPunct="0">
              <a:spcBef>
                <a:spcPct val="50000"/>
              </a:spcBef>
              <a:spcAft>
                <a:spcPct val="0"/>
              </a:spcAft>
              <a:defRPr/>
            </a:pPr>
            <a:fld id="{CD81962F-67D4-FD44-86D5-55EBF96E0DB7}" type="slidenum">
              <a:rPr lang="en-US" sz="750" smtClean="0">
                <a:solidFill>
                  <a:srgbClr val="0A5496"/>
                </a:solidFill>
              </a:rPr>
              <a:pPr algn="r" eaLnBrk="0" fontAlgn="base" hangingPunct="0">
                <a:spcBef>
                  <a:spcPct val="50000"/>
                </a:spcBef>
                <a:spcAft>
                  <a:spcPct val="0"/>
                </a:spcAft>
                <a:defRPr/>
              </a:pPr>
              <a:t>‹#›</a:t>
            </a:fld>
            <a:endParaRPr lang="en-US" sz="750" dirty="0">
              <a:solidFill>
                <a:srgbClr val="0A5496"/>
              </a:solidFill>
            </a:endParaRPr>
          </a:p>
        </p:txBody>
      </p:sp>
    </p:spTree>
    <p:extLst>
      <p:ext uri="{BB962C8B-B14F-4D97-AF65-F5344CB8AC3E}">
        <p14:creationId xmlns:p14="http://schemas.microsoft.com/office/powerpoint/2010/main" val="2416497690"/>
      </p:ext>
    </p:extLst>
  </p:cSld>
  <p:clrMapOvr>
    <a:masterClrMapping/>
  </p:clrMapOvr>
  <p:transition spd="slow"/>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userDrawn="1">
  <p:cSld name="2_Title Only">
    <p:bg>
      <p:bgPr>
        <a:solidFill>
          <a:schemeClr val="accent6">
            <a:lumMod val="50000"/>
            <a:lumOff val="50000"/>
          </a:schemeClr>
        </a:solidFill>
        <a:effectLst/>
      </p:bgPr>
    </p:bg>
    <p:spTree>
      <p:nvGrpSpPr>
        <p:cNvPr id="1" name=""/>
        <p:cNvGrpSpPr/>
        <p:nvPr/>
      </p:nvGrpSpPr>
      <p:grpSpPr>
        <a:xfrm>
          <a:off x="0" y="0"/>
          <a:ext cx="0" cy="0"/>
          <a:chOff x="0" y="0"/>
          <a:chExt cx="0" cy="0"/>
        </a:xfrm>
      </p:grpSpPr>
      <p:sp>
        <p:nvSpPr>
          <p:cNvPr id="2" name="Text Box 9"/>
          <p:cNvSpPr txBox="1">
            <a:spLocks noChangeArrowheads="1"/>
          </p:cNvSpPr>
          <p:nvPr userDrawn="1"/>
        </p:nvSpPr>
        <p:spPr bwMode="auto">
          <a:xfrm>
            <a:off x="11430000" y="6400726"/>
            <a:ext cx="5588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algn="r" eaLnBrk="0" hangingPunct="0">
              <a:spcBef>
                <a:spcPct val="50000"/>
              </a:spcBef>
              <a:defRPr/>
            </a:pPr>
            <a:fld id="{CD81962F-67D4-FD44-86D5-55EBF96E0DB7}" type="slidenum">
              <a:rPr lang="en-US" sz="1000" smtClean="0">
                <a:solidFill>
                  <a:schemeClr val="bg1"/>
                </a:solidFill>
              </a:rPr>
              <a:pPr algn="r" eaLnBrk="0" hangingPunct="0">
                <a:spcBef>
                  <a:spcPct val="50000"/>
                </a:spcBef>
                <a:defRPr/>
              </a:pPr>
              <a:t>‹#›</a:t>
            </a:fld>
            <a:endParaRPr lang="en-US" sz="1000" dirty="0">
              <a:solidFill>
                <a:schemeClr val="bg1"/>
              </a:solidFill>
            </a:endParaRPr>
          </a:p>
        </p:txBody>
      </p:sp>
    </p:spTree>
    <p:extLst>
      <p:ext uri="{BB962C8B-B14F-4D97-AF65-F5344CB8AC3E}">
        <p14:creationId xmlns:p14="http://schemas.microsoft.com/office/powerpoint/2010/main" val="184997979"/>
      </p:ext>
    </p:extLst>
  </p:cSld>
  <p:clrMapOvr>
    <a:overrideClrMapping bg1="lt1" tx1="dk1" bg2="lt2" tx2="dk2" accent1="accent1" accent2="accent2" accent3="accent3" accent4="accent4" accent5="accent5" accent6="accent6" hlink="hlink" folHlink="folHlink"/>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userDrawn="1">
  <p:cSld name="MASTER SLIDE - 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40782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Blank Layout">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7183990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Mai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Background Image" hidden="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Overlay">
            <a:extLst>
              <a:ext uri="{FF2B5EF4-FFF2-40B4-BE49-F238E27FC236}">
                <a16:creationId xmlns:a16="http://schemas.microsoft.com/office/drawing/2014/main" id="{38FBF2CF-0FA6-9943-84EB-29395595E7E4}"/>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alpha val="44000"/>
                </a:prstClr>
              </a:solidFill>
            </a:endParaRPr>
          </a:p>
        </p:txBody>
      </p:sp>
      <p:sp>
        <p:nvSpPr>
          <p:cNvPr id="8" name="Page number"/>
          <p:cNvSpPr txBox="1">
            <a:spLocks noChangeArrowheads="1"/>
          </p:cNvSpPr>
          <p:nvPr userDrawn="1"/>
        </p:nvSpPr>
        <p:spPr bwMode="auto">
          <a:xfrm>
            <a:off x="11201400" y="6400726"/>
            <a:ext cx="5588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prstClr val="white"/>
                </a:solidFill>
              </a:rPr>
              <a:pPr algn="r" fontAlgn="base">
                <a:spcBef>
                  <a:spcPct val="50000"/>
                </a:spcBef>
                <a:spcAft>
                  <a:spcPct val="0"/>
                </a:spcAft>
                <a:defRPr/>
              </a:pPr>
              <a:t>‹#›</a:t>
            </a:fld>
            <a:endParaRPr lang="en-US" sz="1000" dirty="0">
              <a:solidFill>
                <a:prstClr val="white"/>
              </a:solidFill>
            </a:endParaRPr>
          </a:p>
        </p:txBody>
      </p:sp>
      <p:sp>
        <p:nvSpPr>
          <p:cNvPr id="10" name="Gold Bar">
            <a:extLst>
              <a:ext uri="{FF2B5EF4-FFF2-40B4-BE49-F238E27FC236}">
                <a16:creationId xmlns:a16="http://schemas.microsoft.com/office/drawing/2014/main" id="{3509414D-8F08-BA44-95D8-7C522F70C50B}"/>
              </a:ext>
            </a:extLst>
          </p:cNvPr>
          <p:cNvSpPr/>
          <p:nvPr userDrawn="1"/>
        </p:nvSpPr>
        <p:spPr>
          <a:xfrm>
            <a:off x="5506829" y="3290132"/>
            <a:ext cx="1178336"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solidFill>
            </a:endParaRPr>
          </a:p>
        </p:txBody>
      </p:sp>
      <p:pic>
        <p:nvPicPr>
          <p:cNvPr id="12" name="Logo" descr="lionlogo_white.eps">
            <a:extLst>
              <a:ext uri="{FF2B5EF4-FFF2-40B4-BE49-F238E27FC236}">
                <a16:creationId xmlns:a16="http://schemas.microsoft.com/office/drawing/2014/main" id="{814D9E97-17D2-5B41-946E-3E27ABF6EAA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20370" y="1242318"/>
            <a:ext cx="1751259" cy="1708354"/>
          </a:xfrm>
          <a:prstGeom prst="rect">
            <a:avLst/>
          </a:prstGeom>
        </p:spPr>
      </p:pic>
      <p:sp>
        <p:nvSpPr>
          <p:cNvPr id="19" name="Text Placeholder 18">
            <a:extLst>
              <a:ext uri="{FF2B5EF4-FFF2-40B4-BE49-F238E27FC236}">
                <a16:creationId xmlns:a16="http://schemas.microsoft.com/office/drawing/2014/main" id="{313D063B-9FFA-7F4F-B298-6BEEC4FE5AA0}"/>
              </a:ext>
            </a:extLst>
          </p:cNvPr>
          <p:cNvSpPr>
            <a:spLocks noGrp="1"/>
          </p:cNvSpPr>
          <p:nvPr>
            <p:ph type="body" sz="quarter" idx="12" hasCustomPrompt="1"/>
          </p:nvPr>
        </p:nvSpPr>
        <p:spPr>
          <a:xfrm>
            <a:off x="762000" y="3657600"/>
            <a:ext cx="10668000" cy="914400"/>
          </a:xfrm>
          <a:prstGeom prst="rect">
            <a:avLst/>
          </a:prstGeom>
        </p:spPr>
        <p:txBody>
          <a:bodyPr anchor="ctr"/>
          <a:lstStyle>
            <a:lvl1pPr marL="0" indent="0" algn="ctr">
              <a:buNone/>
              <a:defRPr sz="3600" b="1">
                <a:solidFill>
                  <a:srgbClr val="F0C300"/>
                </a:solidFill>
              </a:defRPr>
            </a:lvl1pPr>
            <a:lvl2pPr marL="519099" indent="0" algn="ctr">
              <a:buNone/>
              <a:defRPr sz="4000">
                <a:solidFill>
                  <a:srgbClr val="F0C300"/>
                </a:solidFill>
              </a:defRPr>
            </a:lvl2pPr>
            <a:lvl3pPr marL="914377" indent="0" algn="ctr">
              <a:buNone/>
              <a:defRPr sz="4000">
                <a:solidFill>
                  <a:srgbClr val="F0C300"/>
                </a:solidFill>
              </a:defRPr>
            </a:lvl3pPr>
            <a:lvl4pPr marL="1371565" indent="0" algn="ctr">
              <a:buNone/>
              <a:defRPr sz="4000">
                <a:solidFill>
                  <a:srgbClr val="F0C300"/>
                </a:solidFill>
              </a:defRPr>
            </a:lvl4pPr>
            <a:lvl5pPr marL="1828755" indent="0" algn="ctr">
              <a:buNone/>
              <a:defRPr sz="4000">
                <a:solidFill>
                  <a:srgbClr val="F0C300"/>
                </a:solidFill>
              </a:defRPr>
            </a:lvl5pPr>
          </a:lstStyle>
          <a:p>
            <a:pPr lvl="0"/>
            <a:r>
              <a:rPr lang="en-US" dirty="0"/>
              <a:t>Insert headline</a:t>
            </a:r>
          </a:p>
        </p:txBody>
      </p:sp>
      <p:sp>
        <p:nvSpPr>
          <p:cNvPr id="21" name="Text Placeholder 20">
            <a:extLst>
              <a:ext uri="{FF2B5EF4-FFF2-40B4-BE49-F238E27FC236}">
                <a16:creationId xmlns:a16="http://schemas.microsoft.com/office/drawing/2014/main" id="{83A89380-D473-6C42-ACCA-BB4117594885}"/>
              </a:ext>
            </a:extLst>
          </p:cNvPr>
          <p:cNvSpPr>
            <a:spLocks noGrp="1"/>
          </p:cNvSpPr>
          <p:nvPr>
            <p:ph type="body" sz="quarter" idx="13" hasCustomPrompt="1"/>
          </p:nvPr>
        </p:nvSpPr>
        <p:spPr>
          <a:xfrm>
            <a:off x="762000" y="4800600"/>
            <a:ext cx="10668000" cy="1066800"/>
          </a:xfrm>
          <a:prstGeom prst="rect">
            <a:avLst/>
          </a:prstGeom>
        </p:spPr>
        <p:txBody>
          <a:bodyPr/>
          <a:lstStyle>
            <a:lvl1pPr marL="0" indent="0" algn="ctr">
              <a:buNone/>
              <a:defRPr>
                <a:solidFill>
                  <a:schemeClr val="bg1"/>
                </a:solidFill>
              </a:defRPr>
            </a:lvl1pPr>
          </a:lstStyle>
          <a:p>
            <a:pPr lvl="0"/>
            <a:r>
              <a:rPr lang="en-US" dirty="0"/>
              <a:t>Insert subhead</a:t>
            </a:r>
          </a:p>
        </p:txBody>
      </p:sp>
    </p:spTree>
    <p:extLst>
      <p:ext uri="{BB962C8B-B14F-4D97-AF65-F5344CB8AC3E}">
        <p14:creationId xmlns:p14="http://schemas.microsoft.com/office/powerpoint/2010/main" val="10907252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Vision breaker Slide">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Overlay">
            <a:extLst>
              <a:ext uri="{FF2B5EF4-FFF2-40B4-BE49-F238E27FC236}">
                <a16:creationId xmlns:a16="http://schemas.microsoft.com/office/drawing/2014/main" id="{89790728-0DD7-1F42-9A48-48A941B20D9A}"/>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alpha val="44000"/>
                </a:prstClr>
              </a:solidFill>
            </a:endParaRPr>
          </a:p>
        </p:txBody>
      </p:sp>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201400" y="6400726"/>
            <a:ext cx="5588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prstClr val="white"/>
                </a:solidFill>
              </a:rPr>
              <a:pPr algn="r" fontAlgn="base">
                <a:spcBef>
                  <a:spcPct val="50000"/>
                </a:spcBef>
                <a:spcAft>
                  <a:spcPct val="0"/>
                </a:spcAft>
                <a:defRPr/>
              </a:pPr>
              <a:t>‹#›</a:t>
            </a:fld>
            <a:endParaRPr lang="en-US" sz="100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5" y="3206478"/>
            <a:ext cx="6209629" cy="445043"/>
          </a:xfrm>
          <a:prstGeom prst="rect">
            <a:avLst/>
          </a:prstGeom>
        </p:spPr>
        <p:txBody>
          <a:bodyPr anchor="ctr"/>
          <a:lstStyle>
            <a:lvl1pPr marL="0" indent="0" algn="ctr">
              <a:buNone/>
              <a:defRPr sz="4000" b="1">
                <a:solidFill>
                  <a:schemeClr val="bg1"/>
                </a:solidFill>
              </a:defRPr>
            </a:lvl1pPr>
            <a:lvl2pPr marL="519099" indent="0" algn="ctr">
              <a:buNone/>
              <a:defRPr sz="4000">
                <a:solidFill>
                  <a:srgbClr val="F0C300"/>
                </a:solidFill>
              </a:defRPr>
            </a:lvl2pPr>
            <a:lvl3pPr marL="914377" indent="0" algn="ctr">
              <a:buNone/>
              <a:defRPr sz="4000">
                <a:solidFill>
                  <a:srgbClr val="F0C300"/>
                </a:solidFill>
              </a:defRPr>
            </a:lvl3pPr>
            <a:lvl4pPr marL="1371565" indent="0" algn="ctr">
              <a:buNone/>
              <a:defRPr sz="4000">
                <a:solidFill>
                  <a:srgbClr val="F0C300"/>
                </a:solidFill>
              </a:defRPr>
            </a:lvl4pPr>
            <a:lvl5pPr marL="1828755" indent="0" algn="ctr">
              <a:buNone/>
              <a:defRPr sz="4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1"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solidFill>
              <a:latin typeface="Arial" charset="0"/>
              <a:ea typeface="Arial" charset="0"/>
              <a:cs typeface="Arial" charset="0"/>
            </a:endParaRPr>
          </a:p>
        </p:txBody>
      </p:sp>
    </p:spTree>
    <p:extLst>
      <p:ext uri="{BB962C8B-B14F-4D97-AF65-F5344CB8AC3E}">
        <p14:creationId xmlns:p14="http://schemas.microsoft.com/office/powerpoint/2010/main" val="2171426081"/>
      </p:ext>
    </p:extLst>
  </p:cSld>
  <p:clrMapOvr>
    <a:overrideClrMapping bg1="lt1" tx1="dk1" bg2="lt2" tx2="dk2" accent1="accent1" accent2="accent2" accent3="accent3" accent4="accent4" accent5="accent5" accent6="accent6" hlink="hlink" folHlink="folHlink"/>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7_Vision breaker Slide">
    <p:bg>
      <p:bgPr>
        <a:solidFill>
          <a:srgbClr val="0A5496"/>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201400" y="6400726"/>
            <a:ext cx="5588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prstClr val="white"/>
                </a:solidFill>
              </a:rPr>
              <a:pPr algn="r" fontAlgn="base">
                <a:spcBef>
                  <a:spcPct val="50000"/>
                </a:spcBef>
                <a:spcAft>
                  <a:spcPct val="0"/>
                </a:spcAft>
                <a:defRPr/>
              </a:pPr>
              <a:t>‹#›</a:t>
            </a:fld>
            <a:endParaRPr lang="en-US" sz="100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5" y="3206478"/>
            <a:ext cx="6209629" cy="445043"/>
          </a:xfrm>
          <a:prstGeom prst="rect">
            <a:avLst/>
          </a:prstGeom>
        </p:spPr>
        <p:txBody>
          <a:bodyPr anchor="ctr"/>
          <a:lstStyle>
            <a:lvl1pPr marL="0" indent="0" algn="ctr">
              <a:buNone/>
              <a:defRPr sz="4000" b="1">
                <a:solidFill>
                  <a:schemeClr val="bg1"/>
                </a:solidFill>
              </a:defRPr>
            </a:lvl1pPr>
            <a:lvl2pPr marL="519099" indent="0" algn="ctr">
              <a:buNone/>
              <a:defRPr sz="4000">
                <a:solidFill>
                  <a:srgbClr val="F0C300"/>
                </a:solidFill>
              </a:defRPr>
            </a:lvl2pPr>
            <a:lvl3pPr marL="914377" indent="0" algn="ctr">
              <a:buNone/>
              <a:defRPr sz="4000">
                <a:solidFill>
                  <a:srgbClr val="F0C300"/>
                </a:solidFill>
              </a:defRPr>
            </a:lvl3pPr>
            <a:lvl4pPr marL="1371565" indent="0" algn="ctr">
              <a:buNone/>
              <a:defRPr sz="4000">
                <a:solidFill>
                  <a:srgbClr val="F0C300"/>
                </a:solidFill>
              </a:defRPr>
            </a:lvl4pPr>
            <a:lvl5pPr marL="1828755" indent="0" algn="ctr">
              <a:buNone/>
              <a:defRPr sz="4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1"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solidFill>
              <a:latin typeface="Arial" charset="0"/>
              <a:ea typeface="Arial" charset="0"/>
              <a:cs typeface="Arial" charset="0"/>
            </a:endParaRPr>
          </a:p>
        </p:txBody>
      </p:sp>
      <p:sp>
        <p:nvSpPr>
          <p:cNvPr id="6" name="Text Placeholder 20">
            <a:extLst>
              <a:ext uri="{FF2B5EF4-FFF2-40B4-BE49-F238E27FC236}">
                <a16:creationId xmlns:a16="http://schemas.microsoft.com/office/drawing/2014/main" id="{E50CA8B0-FD4C-9440-884C-C4214E13D181}"/>
              </a:ext>
            </a:extLst>
          </p:cNvPr>
          <p:cNvSpPr>
            <a:spLocks noGrp="1"/>
          </p:cNvSpPr>
          <p:nvPr>
            <p:ph type="body" sz="quarter" idx="13" hasCustomPrompt="1"/>
          </p:nvPr>
        </p:nvSpPr>
        <p:spPr>
          <a:xfrm>
            <a:off x="3259527" y="4189206"/>
            <a:ext cx="5672943" cy="535194"/>
          </a:xfrm>
          <a:prstGeom prst="rect">
            <a:avLst/>
          </a:prstGeom>
        </p:spPr>
        <p:txBody>
          <a:bodyPr anchor="t"/>
          <a:lstStyle>
            <a:lvl1pPr marL="0" indent="0" algn="ctr">
              <a:buNone/>
              <a:defRPr sz="2400">
                <a:solidFill>
                  <a:schemeClr val="bg1"/>
                </a:solidFill>
              </a:defRPr>
            </a:lvl1pPr>
          </a:lstStyle>
          <a:p>
            <a:pPr lvl="0"/>
            <a:r>
              <a:rPr lang="en-US" dirty="0"/>
              <a:t>Insert subhead</a:t>
            </a:r>
          </a:p>
        </p:txBody>
      </p:sp>
    </p:spTree>
    <p:extLst>
      <p:ext uri="{BB962C8B-B14F-4D97-AF65-F5344CB8AC3E}">
        <p14:creationId xmlns:p14="http://schemas.microsoft.com/office/powerpoint/2010/main" val="2316726909"/>
      </p:ext>
    </p:extLst>
  </p:cSld>
  <p:clrMapOvr>
    <a:overrideClrMapping bg1="lt1" tx1="dk1" bg2="lt2" tx2="dk2" accent1="accent1" accent2="accent2" accent3="accent3" accent4="accent4" accent5="accent5" accent6="accent6" hlink="hlink" folHlink="folHlink"/>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1_Main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Background Image" hidden="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9" name="Overlay">
            <a:extLst>
              <a:ext uri="{FF2B5EF4-FFF2-40B4-BE49-F238E27FC236}">
                <a16:creationId xmlns:a16="http://schemas.microsoft.com/office/drawing/2014/main" id="{38FBF2CF-0FA6-9943-84EB-29395595E7E4}"/>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alpha val="44000"/>
                </a:prstClr>
              </a:solidFill>
            </a:endParaRPr>
          </a:p>
        </p:txBody>
      </p:sp>
      <p:sp>
        <p:nvSpPr>
          <p:cNvPr id="8" name="Page number"/>
          <p:cNvSpPr txBox="1">
            <a:spLocks noChangeArrowheads="1"/>
          </p:cNvSpPr>
          <p:nvPr userDrawn="1"/>
        </p:nvSpPr>
        <p:spPr bwMode="auto">
          <a:xfrm>
            <a:off x="11201400" y="6400726"/>
            <a:ext cx="5588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prstClr val="white"/>
                </a:solidFill>
              </a:rPr>
              <a:pPr algn="r" fontAlgn="base">
                <a:spcBef>
                  <a:spcPct val="50000"/>
                </a:spcBef>
                <a:spcAft>
                  <a:spcPct val="0"/>
                </a:spcAft>
                <a:defRPr/>
              </a:pPr>
              <a:t>‹#›</a:t>
            </a:fld>
            <a:endParaRPr lang="en-US" sz="1000" dirty="0">
              <a:solidFill>
                <a:prstClr val="white"/>
              </a:solidFill>
            </a:endParaRPr>
          </a:p>
        </p:txBody>
      </p:sp>
      <p:pic>
        <p:nvPicPr>
          <p:cNvPr id="12" name="Logo" descr="lionlogo_white.eps">
            <a:extLst>
              <a:ext uri="{FF2B5EF4-FFF2-40B4-BE49-F238E27FC236}">
                <a16:creationId xmlns:a16="http://schemas.microsoft.com/office/drawing/2014/main" id="{814D9E97-17D2-5B41-946E-3E27ABF6EAA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20370" y="1242318"/>
            <a:ext cx="1751259" cy="1708354"/>
          </a:xfrm>
          <a:prstGeom prst="rect">
            <a:avLst/>
          </a:prstGeom>
        </p:spPr>
      </p:pic>
      <p:sp>
        <p:nvSpPr>
          <p:cNvPr id="21" name="Text Placeholder 20">
            <a:extLst>
              <a:ext uri="{FF2B5EF4-FFF2-40B4-BE49-F238E27FC236}">
                <a16:creationId xmlns:a16="http://schemas.microsoft.com/office/drawing/2014/main" id="{83A89380-D473-6C42-ACCA-BB4117594885}"/>
              </a:ext>
            </a:extLst>
          </p:cNvPr>
          <p:cNvSpPr>
            <a:spLocks noGrp="1"/>
          </p:cNvSpPr>
          <p:nvPr>
            <p:ph type="body" sz="quarter" idx="13" hasCustomPrompt="1"/>
          </p:nvPr>
        </p:nvSpPr>
        <p:spPr>
          <a:xfrm>
            <a:off x="2362200" y="3276600"/>
            <a:ext cx="7239000" cy="1752600"/>
          </a:xfrm>
          <a:prstGeom prst="rect">
            <a:avLst/>
          </a:prstGeom>
        </p:spPr>
        <p:txBody>
          <a:bodyPr anchor="ctr"/>
          <a:lstStyle>
            <a:lvl1pPr marL="0" indent="0" algn="ctr">
              <a:buNone/>
              <a:defRPr sz="2400">
                <a:solidFill>
                  <a:schemeClr val="bg1"/>
                </a:solidFill>
              </a:defRPr>
            </a:lvl1pPr>
          </a:lstStyle>
          <a:p>
            <a:r>
              <a:rPr lang="en-US" sz="2400" dirty="0">
                <a:solidFill>
                  <a:schemeClr val="bg1"/>
                </a:solidFill>
              </a:rPr>
              <a:t>Lorem ipsum dolor sit amet, illud </a:t>
            </a:r>
            <a:r>
              <a:rPr lang="en-US" sz="2400" dirty="0" err="1">
                <a:solidFill>
                  <a:schemeClr val="bg1"/>
                </a:solidFill>
              </a:rPr>
              <a:t>dolorem</a:t>
            </a:r>
            <a:r>
              <a:rPr lang="en-US" sz="2400" dirty="0">
                <a:solidFill>
                  <a:schemeClr val="bg1"/>
                </a:solidFill>
              </a:rPr>
              <a:t> </a:t>
            </a:r>
            <a:r>
              <a:rPr lang="en-US" sz="2400" dirty="0" err="1">
                <a:solidFill>
                  <a:schemeClr val="bg1"/>
                </a:solidFill>
              </a:rPr>
              <a:t>voluptaria</a:t>
            </a:r>
            <a:r>
              <a:rPr lang="en-US" sz="2400" dirty="0">
                <a:solidFill>
                  <a:schemeClr val="bg1"/>
                </a:solidFill>
              </a:rPr>
              <a:t> id vel. Duo no </a:t>
            </a:r>
            <a:r>
              <a:rPr lang="en-US" sz="2400" dirty="0" err="1">
                <a:solidFill>
                  <a:schemeClr val="bg1"/>
                </a:solidFill>
              </a:rPr>
              <a:t>prompta</a:t>
            </a:r>
            <a:r>
              <a:rPr lang="en-US" sz="2400" dirty="0">
                <a:solidFill>
                  <a:schemeClr val="bg1"/>
                </a:solidFill>
              </a:rPr>
              <a:t> </a:t>
            </a:r>
            <a:r>
              <a:rPr lang="en-US" sz="2400" dirty="0" err="1">
                <a:solidFill>
                  <a:schemeClr val="bg1"/>
                </a:solidFill>
              </a:rPr>
              <a:t>accusam</a:t>
            </a:r>
            <a:r>
              <a:rPr lang="en-US" sz="2400" dirty="0">
                <a:solidFill>
                  <a:schemeClr val="bg1"/>
                </a:solidFill>
              </a:rPr>
              <a:t>, </a:t>
            </a:r>
            <a:r>
              <a:rPr lang="en-US" sz="2400" dirty="0" err="1">
                <a:solidFill>
                  <a:schemeClr val="bg1"/>
                </a:solidFill>
              </a:rPr>
              <a:t>discere</a:t>
            </a:r>
            <a:r>
              <a:rPr lang="en-US" sz="2400" dirty="0">
                <a:solidFill>
                  <a:schemeClr val="bg1"/>
                </a:solidFill>
              </a:rPr>
              <a:t> minimum </a:t>
            </a:r>
            <a:r>
              <a:rPr lang="en-US" sz="2400" dirty="0" err="1">
                <a:solidFill>
                  <a:schemeClr val="bg1"/>
                </a:solidFill>
              </a:rPr>
              <a:t>corrumpit</a:t>
            </a:r>
            <a:r>
              <a:rPr lang="en-US" sz="2400" dirty="0">
                <a:solidFill>
                  <a:schemeClr val="bg1"/>
                </a:solidFill>
              </a:rPr>
              <a:t> </a:t>
            </a:r>
            <a:r>
              <a:rPr lang="en-US" sz="2400" dirty="0" err="1">
                <a:solidFill>
                  <a:schemeClr val="bg1"/>
                </a:solidFill>
              </a:rPr>
              <a:t>vel</a:t>
            </a:r>
            <a:r>
              <a:rPr lang="en-US" sz="2400" dirty="0">
                <a:solidFill>
                  <a:schemeClr val="bg1"/>
                </a:solidFill>
              </a:rPr>
              <a:t> no.</a:t>
            </a:r>
          </a:p>
        </p:txBody>
      </p:sp>
      <p:sp>
        <p:nvSpPr>
          <p:cNvPr id="11" name="Rectangle 10">
            <a:extLst>
              <a:ext uri="{FF2B5EF4-FFF2-40B4-BE49-F238E27FC236}">
                <a16:creationId xmlns:a16="http://schemas.microsoft.com/office/drawing/2014/main" id="{576702AB-F472-3E42-8B73-5A9060BEBD56}"/>
              </a:ext>
            </a:extLst>
          </p:cNvPr>
          <p:cNvSpPr/>
          <p:nvPr userDrawn="1"/>
        </p:nvSpPr>
        <p:spPr>
          <a:xfrm>
            <a:off x="1562167" y="2847219"/>
            <a:ext cx="1513719" cy="1541444"/>
          </a:xfrm>
          <a:prstGeom prst="rect">
            <a:avLst/>
          </a:prstGeom>
        </p:spPr>
        <p:txBody>
          <a:bodyPr wrap="square" lIns="63496" tIns="31748" rIns="63496" bIns="31748">
            <a:spAutoFit/>
          </a:bodyPr>
          <a:lstStyle/>
          <a:p>
            <a:pPr algn="ctr" fontAlgn="base">
              <a:spcBef>
                <a:spcPct val="0"/>
              </a:spcBef>
              <a:spcAft>
                <a:spcPct val="0"/>
              </a:spcAft>
            </a:pPr>
            <a:r>
              <a:rPr lang="en-US" sz="9600" b="1" dirty="0">
                <a:solidFill>
                  <a:srgbClr val="FBC608"/>
                </a:solidFill>
                <a:latin typeface="Open sans"/>
                <a:ea typeface="ヒラギノ角ゴ Pro W3" pitchFamily="125" charset="-128"/>
                <a:cs typeface="Open sans"/>
              </a:rPr>
              <a:t>“</a:t>
            </a:r>
          </a:p>
        </p:txBody>
      </p:sp>
      <p:sp>
        <p:nvSpPr>
          <p:cNvPr id="13" name="Rectangle 12">
            <a:extLst>
              <a:ext uri="{FF2B5EF4-FFF2-40B4-BE49-F238E27FC236}">
                <a16:creationId xmlns:a16="http://schemas.microsoft.com/office/drawing/2014/main" id="{38745428-B285-9548-963E-056B5B4D3C03}"/>
              </a:ext>
            </a:extLst>
          </p:cNvPr>
          <p:cNvSpPr/>
          <p:nvPr userDrawn="1"/>
        </p:nvSpPr>
        <p:spPr>
          <a:xfrm>
            <a:off x="8922958" y="4129884"/>
            <a:ext cx="1513719" cy="1541444"/>
          </a:xfrm>
          <a:prstGeom prst="rect">
            <a:avLst/>
          </a:prstGeom>
        </p:spPr>
        <p:txBody>
          <a:bodyPr wrap="square" lIns="63496" tIns="31748" rIns="63496" bIns="31748">
            <a:spAutoFit/>
          </a:bodyPr>
          <a:lstStyle/>
          <a:p>
            <a:pPr algn="ctr" fontAlgn="base">
              <a:spcBef>
                <a:spcPct val="0"/>
              </a:spcBef>
              <a:spcAft>
                <a:spcPct val="0"/>
              </a:spcAft>
            </a:pPr>
            <a:r>
              <a:rPr lang="en-US" sz="9600" b="1" dirty="0">
                <a:solidFill>
                  <a:srgbClr val="FBC608"/>
                </a:solidFill>
                <a:latin typeface="Open sans"/>
                <a:ea typeface="ヒラギノ角ゴ Pro W3" pitchFamily="125" charset="-128"/>
                <a:cs typeface="Open sans"/>
              </a:rPr>
              <a:t>”</a:t>
            </a:r>
          </a:p>
        </p:txBody>
      </p:sp>
    </p:spTree>
    <p:extLst>
      <p:ext uri="{BB962C8B-B14F-4D97-AF65-F5344CB8AC3E}">
        <p14:creationId xmlns:p14="http://schemas.microsoft.com/office/powerpoint/2010/main" val="395805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9_Vision breaker Slide">
    <p:bg>
      <p:bgPr>
        <a:solidFill>
          <a:srgbClr val="732E8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430000" y="6400800"/>
            <a:ext cx="3302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prstClr val="white"/>
                </a:solidFill>
              </a:rPr>
              <a:pPr algn="r" fontAlgn="base">
                <a:spcBef>
                  <a:spcPct val="50000"/>
                </a:spcBef>
                <a:spcAft>
                  <a:spcPct val="0"/>
                </a:spcAft>
                <a:defRPr/>
              </a:pPr>
              <a:t>‹#›</a:t>
            </a:fld>
            <a:endParaRPr lang="en-US" sz="100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5" y="4239678"/>
            <a:ext cx="6209629" cy="445043"/>
          </a:xfrm>
          <a:prstGeom prst="rect">
            <a:avLst/>
          </a:prstGeom>
        </p:spPr>
        <p:txBody>
          <a:bodyPr anchor="ctr"/>
          <a:lstStyle>
            <a:lvl1pPr marL="0" indent="0" algn="ctr">
              <a:buNone/>
              <a:defRPr sz="4000" b="1">
                <a:solidFill>
                  <a:schemeClr val="bg1"/>
                </a:solidFill>
              </a:defRPr>
            </a:lvl1pPr>
            <a:lvl2pPr marL="519099" indent="0" algn="ctr">
              <a:buNone/>
              <a:defRPr sz="4000">
                <a:solidFill>
                  <a:srgbClr val="F0C300"/>
                </a:solidFill>
              </a:defRPr>
            </a:lvl2pPr>
            <a:lvl3pPr marL="914377" indent="0" algn="ctr">
              <a:buNone/>
              <a:defRPr sz="4000">
                <a:solidFill>
                  <a:srgbClr val="F0C300"/>
                </a:solidFill>
              </a:defRPr>
            </a:lvl3pPr>
            <a:lvl4pPr marL="1371565" indent="0" algn="ctr">
              <a:buNone/>
              <a:defRPr sz="4000">
                <a:solidFill>
                  <a:srgbClr val="F0C300"/>
                </a:solidFill>
              </a:defRPr>
            </a:lvl4pPr>
            <a:lvl5pPr marL="1828755" indent="0" algn="ctr">
              <a:buNone/>
              <a:defRPr sz="4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1"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solidFill>
              <a:latin typeface="Arial" charset="0"/>
              <a:ea typeface="Arial" charset="0"/>
              <a:cs typeface="Arial" charset="0"/>
            </a:endParaRPr>
          </a:p>
        </p:txBody>
      </p:sp>
      <p:sp>
        <p:nvSpPr>
          <p:cNvPr id="6" name="Text Placeholder 20">
            <a:extLst>
              <a:ext uri="{FF2B5EF4-FFF2-40B4-BE49-F238E27FC236}">
                <a16:creationId xmlns:a16="http://schemas.microsoft.com/office/drawing/2014/main" id="{E50CA8B0-FD4C-9440-884C-C4214E13D181}"/>
              </a:ext>
            </a:extLst>
          </p:cNvPr>
          <p:cNvSpPr>
            <a:spLocks noGrp="1"/>
          </p:cNvSpPr>
          <p:nvPr>
            <p:ph type="body" sz="quarter" idx="13" hasCustomPrompt="1"/>
          </p:nvPr>
        </p:nvSpPr>
        <p:spPr>
          <a:xfrm>
            <a:off x="3259527" y="3206478"/>
            <a:ext cx="5672943" cy="535194"/>
          </a:xfrm>
          <a:prstGeom prst="rect">
            <a:avLst/>
          </a:prstGeom>
        </p:spPr>
        <p:txBody>
          <a:bodyPr anchor="t"/>
          <a:lstStyle>
            <a:lvl1pPr marL="0" indent="0" algn="ctr">
              <a:buNone/>
              <a:defRPr sz="2400">
                <a:solidFill>
                  <a:schemeClr val="bg1"/>
                </a:solidFill>
              </a:defRPr>
            </a:lvl1pPr>
          </a:lstStyle>
          <a:p>
            <a:pPr lvl="0"/>
            <a:r>
              <a:rPr lang="en-US" dirty="0"/>
              <a:t>Insert copy here</a:t>
            </a:r>
          </a:p>
        </p:txBody>
      </p:sp>
    </p:spTree>
    <p:extLst>
      <p:ext uri="{BB962C8B-B14F-4D97-AF65-F5344CB8AC3E}">
        <p14:creationId xmlns:p14="http://schemas.microsoft.com/office/powerpoint/2010/main" val="2022574164"/>
      </p:ext>
    </p:extLst>
  </p:cSld>
  <p:clrMapOvr>
    <a:overrideClrMapping bg1="lt1" tx1="dk1" bg2="lt2" tx2="dk2" accent1="accent1" accent2="accent2" accent3="accent3" accent4="accent4" accent5="accent5" accent6="accent6" hlink="hlink" folHlink="folHlink"/>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0_Vision breaker Slide">
    <p:bg>
      <p:bgPr>
        <a:solidFill>
          <a:schemeClr val="accent6">
            <a:lumMod val="50000"/>
            <a:lumOff val="50000"/>
          </a:schemeClr>
        </a:solidFill>
        <a:effectLst/>
      </p:bgPr>
    </p:bg>
    <p:spTree>
      <p:nvGrpSpPr>
        <p:cNvPr id="1" name=""/>
        <p:cNvGrpSpPr/>
        <p:nvPr/>
      </p:nvGrpSpPr>
      <p:grpSpPr>
        <a:xfrm>
          <a:off x="0" y="0"/>
          <a:ext cx="0" cy="0"/>
          <a:chOff x="0" y="0"/>
          <a:chExt cx="0" cy="0"/>
        </a:xfrm>
      </p:grpSpPr>
      <p:sp>
        <p:nvSpPr>
          <p:cNvPr id="10" name="Overlay">
            <a:extLst>
              <a:ext uri="{FF2B5EF4-FFF2-40B4-BE49-F238E27FC236}">
                <a16:creationId xmlns:a16="http://schemas.microsoft.com/office/drawing/2014/main" id="{9867D72A-78B6-BB41-9E26-24D654E9B44E}"/>
              </a:ext>
            </a:extLst>
          </p:cNvPr>
          <p:cNvSpPr/>
          <p:nvPr userDrawn="1"/>
        </p:nvSpPr>
        <p:spPr>
          <a:xfrm>
            <a:off x="0" y="0"/>
            <a:ext cx="12192000" cy="6858000"/>
          </a:xfrm>
          <a:prstGeom prst="rect">
            <a:avLst/>
          </a:prstGeom>
          <a:solidFill>
            <a:schemeClr val="tx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alpha val="44000"/>
                </a:prstClr>
              </a:solidFill>
            </a:endParaRPr>
          </a:p>
        </p:txBody>
      </p:sp>
      <p:sp>
        <p:nvSpPr>
          <p:cNvPr id="5" name="Page number">
            <a:extLst>
              <a:ext uri="{FF2B5EF4-FFF2-40B4-BE49-F238E27FC236}">
                <a16:creationId xmlns:a16="http://schemas.microsoft.com/office/drawing/2014/main" id="{7C1B2E00-2594-E34D-8908-64A6305E3BA3}"/>
              </a:ext>
            </a:extLst>
          </p:cNvPr>
          <p:cNvSpPr txBox="1">
            <a:spLocks noChangeArrowheads="1"/>
          </p:cNvSpPr>
          <p:nvPr userDrawn="1"/>
        </p:nvSpPr>
        <p:spPr bwMode="auto">
          <a:xfrm>
            <a:off x="11430000" y="6400800"/>
            <a:ext cx="3302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prstClr val="white"/>
                </a:solidFill>
              </a:rPr>
              <a:pPr algn="r" fontAlgn="base">
                <a:spcBef>
                  <a:spcPct val="50000"/>
                </a:spcBef>
                <a:spcAft>
                  <a:spcPct val="0"/>
                </a:spcAft>
                <a:defRPr/>
              </a:pPr>
              <a:t>‹#›</a:t>
            </a:fld>
            <a:endParaRPr lang="en-US" sz="1000" dirty="0">
              <a:solidFill>
                <a:prstClr val="white"/>
              </a:solidFill>
            </a:endParaRPr>
          </a:p>
        </p:txBody>
      </p:sp>
      <p:sp>
        <p:nvSpPr>
          <p:cNvPr id="8" name="Text Placeholder 18">
            <a:extLst>
              <a:ext uri="{FF2B5EF4-FFF2-40B4-BE49-F238E27FC236}">
                <a16:creationId xmlns:a16="http://schemas.microsoft.com/office/drawing/2014/main" id="{2A1C6F64-979F-8D40-A629-0132753DB79E}"/>
              </a:ext>
            </a:extLst>
          </p:cNvPr>
          <p:cNvSpPr>
            <a:spLocks noGrp="1"/>
          </p:cNvSpPr>
          <p:nvPr>
            <p:ph type="body" sz="quarter" idx="12" hasCustomPrompt="1"/>
          </p:nvPr>
        </p:nvSpPr>
        <p:spPr>
          <a:xfrm>
            <a:off x="2991185" y="3191238"/>
            <a:ext cx="6209629" cy="445043"/>
          </a:xfrm>
          <a:prstGeom prst="rect">
            <a:avLst/>
          </a:prstGeom>
        </p:spPr>
        <p:txBody>
          <a:bodyPr anchor="ctr"/>
          <a:lstStyle>
            <a:lvl1pPr marL="0" indent="0" algn="ctr">
              <a:buNone/>
              <a:defRPr sz="4000" b="1">
                <a:solidFill>
                  <a:schemeClr val="bg1"/>
                </a:solidFill>
              </a:defRPr>
            </a:lvl1pPr>
            <a:lvl2pPr marL="519099" indent="0" algn="ctr">
              <a:buNone/>
              <a:defRPr sz="4000">
                <a:solidFill>
                  <a:srgbClr val="F0C300"/>
                </a:solidFill>
              </a:defRPr>
            </a:lvl2pPr>
            <a:lvl3pPr marL="914377" indent="0" algn="ctr">
              <a:buNone/>
              <a:defRPr sz="4000">
                <a:solidFill>
                  <a:srgbClr val="F0C300"/>
                </a:solidFill>
              </a:defRPr>
            </a:lvl3pPr>
            <a:lvl4pPr marL="1371565" indent="0" algn="ctr">
              <a:buNone/>
              <a:defRPr sz="4000">
                <a:solidFill>
                  <a:srgbClr val="F0C300"/>
                </a:solidFill>
              </a:defRPr>
            </a:lvl4pPr>
            <a:lvl5pPr marL="1828755" indent="0" algn="ctr">
              <a:buNone/>
              <a:defRPr sz="4000">
                <a:solidFill>
                  <a:srgbClr val="F0C300"/>
                </a:solidFill>
              </a:defRPr>
            </a:lvl5pPr>
          </a:lstStyle>
          <a:p>
            <a:pPr lvl="0"/>
            <a:r>
              <a:rPr lang="en-US" dirty="0"/>
              <a:t>Insert headline</a:t>
            </a:r>
          </a:p>
        </p:txBody>
      </p:sp>
      <p:sp>
        <p:nvSpPr>
          <p:cNvPr id="11" name="Rectangle 10">
            <a:extLst>
              <a:ext uri="{FF2B5EF4-FFF2-40B4-BE49-F238E27FC236}">
                <a16:creationId xmlns:a16="http://schemas.microsoft.com/office/drawing/2014/main" id="{EBE13CCD-82B0-8141-A54C-7576C8221ACF}"/>
              </a:ext>
            </a:extLst>
          </p:cNvPr>
          <p:cNvSpPr/>
          <p:nvPr userDrawn="1"/>
        </p:nvSpPr>
        <p:spPr>
          <a:xfrm>
            <a:off x="5370871" y="3962400"/>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fontAlgn="base">
              <a:spcBef>
                <a:spcPct val="0"/>
              </a:spcBef>
              <a:spcAft>
                <a:spcPct val="0"/>
              </a:spcAft>
            </a:pPr>
            <a:endParaRPr lang="en-US" dirty="0">
              <a:solidFill>
                <a:prstClr val="white"/>
              </a:solidFill>
              <a:latin typeface="Arial" charset="0"/>
              <a:ea typeface="Arial" charset="0"/>
              <a:cs typeface="Arial" charset="0"/>
            </a:endParaRPr>
          </a:p>
        </p:txBody>
      </p:sp>
      <p:sp>
        <p:nvSpPr>
          <p:cNvPr id="7" name="Text Placeholder 6">
            <a:extLst>
              <a:ext uri="{FF2B5EF4-FFF2-40B4-BE49-F238E27FC236}">
                <a16:creationId xmlns:a16="http://schemas.microsoft.com/office/drawing/2014/main" id="{3BA951A9-91CA-064C-8D91-1F99DBF4F72D}"/>
              </a:ext>
            </a:extLst>
          </p:cNvPr>
          <p:cNvSpPr>
            <a:spLocks noGrp="1"/>
          </p:cNvSpPr>
          <p:nvPr>
            <p:ph type="body" sz="quarter" idx="13" hasCustomPrompt="1"/>
          </p:nvPr>
        </p:nvSpPr>
        <p:spPr>
          <a:xfrm>
            <a:off x="2990850" y="4361279"/>
            <a:ext cx="6210300" cy="1524000"/>
          </a:xfrm>
          <a:prstGeom prst="rect">
            <a:avLst/>
          </a:prstGeom>
        </p:spPr>
        <p:txBody>
          <a:bodyPr/>
          <a:lstStyle>
            <a:lvl1pPr>
              <a:defRPr sz="2000">
                <a:solidFill>
                  <a:schemeClr val="bg1"/>
                </a:solidFill>
              </a:defRPr>
            </a:lvl1pPr>
            <a:lvl2pPr marL="519099" indent="0">
              <a:buNone/>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Bullet 01</a:t>
            </a:r>
          </a:p>
          <a:p>
            <a:pPr lvl="0"/>
            <a:r>
              <a:rPr lang="en-US" dirty="0"/>
              <a:t>Bullet 02</a:t>
            </a:r>
          </a:p>
          <a:p>
            <a:pPr lvl="0"/>
            <a:r>
              <a:rPr lang="en-US" dirty="0"/>
              <a:t>Bullet 03</a:t>
            </a:r>
          </a:p>
          <a:p>
            <a:pPr lvl="0"/>
            <a:r>
              <a:rPr lang="en-US" dirty="0"/>
              <a:t>Bullet 04</a:t>
            </a:r>
          </a:p>
        </p:txBody>
      </p:sp>
    </p:spTree>
    <p:extLst>
      <p:ext uri="{BB962C8B-B14F-4D97-AF65-F5344CB8AC3E}">
        <p14:creationId xmlns:p14="http://schemas.microsoft.com/office/powerpoint/2010/main" val="383973470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theme" Target="../theme/theme5.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image" Target="../media/image10.jpe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6.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1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image" Target="../media/image10.jpeg"/><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7.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image" Target="../media/image13.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image" Target="../media/image10.jpeg"/><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8.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image" Target="../media/image14.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image" Target="../media/image10.jpeg"/><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theme" Target="../theme/theme9.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9.xml"/><Relationship Id="rId3" Type="http://schemas.openxmlformats.org/officeDocument/2006/relationships/slideLayout" Target="../slideLayouts/slideLayout114.xml"/><Relationship Id="rId7" Type="http://schemas.openxmlformats.org/officeDocument/2006/relationships/slideLayout" Target="../slideLayouts/slideLayout118.xml"/><Relationship Id="rId12" Type="http://schemas.openxmlformats.org/officeDocument/2006/relationships/image" Target="../media/image15.png"/><Relationship Id="rId2" Type="http://schemas.openxmlformats.org/officeDocument/2006/relationships/slideLayout" Target="../slideLayouts/slideLayout113.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1" Type="http://schemas.openxmlformats.org/officeDocument/2006/relationships/theme" Target="../theme/theme10.xml"/><Relationship Id="rId5" Type="http://schemas.openxmlformats.org/officeDocument/2006/relationships/slideLayout" Target="../slideLayouts/slideLayout116.xml"/><Relationship Id="rId10" Type="http://schemas.openxmlformats.org/officeDocument/2006/relationships/slideLayout" Target="../slideLayouts/slideLayout121.xml"/><Relationship Id="rId4" Type="http://schemas.openxmlformats.org/officeDocument/2006/relationships/slideLayout" Target="../slideLayouts/slideLayout115.xml"/><Relationship Id="rId9" Type="http://schemas.openxmlformats.org/officeDocument/2006/relationships/slideLayout" Target="../slideLayouts/slideLayout12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slideLayout" Target="../slideLayouts/slideLayout134.xml"/><Relationship Id="rId18" Type="http://schemas.openxmlformats.org/officeDocument/2006/relationships/slideLayout" Target="../slideLayouts/slideLayout139.xml"/><Relationship Id="rId3" Type="http://schemas.openxmlformats.org/officeDocument/2006/relationships/slideLayout" Target="../slideLayouts/slideLayout124.xml"/><Relationship Id="rId21" Type="http://schemas.openxmlformats.org/officeDocument/2006/relationships/slideLayout" Target="../slideLayouts/slideLayout142.xml"/><Relationship Id="rId7" Type="http://schemas.openxmlformats.org/officeDocument/2006/relationships/slideLayout" Target="../slideLayouts/slideLayout128.xml"/><Relationship Id="rId12" Type="http://schemas.openxmlformats.org/officeDocument/2006/relationships/slideLayout" Target="../slideLayouts/slideLayout133.xml"/><Relationship Id="rId17" Type="http://schemas.openxmlformats.org/officeDocument/2006/relationships/slideLayout" Target="../slideLayouts/slideLayout138.xml"/><Relationship Id="rId2" Type="http://schemas.openxmlformats.org/officeDocument/2006/relationships/slideLayout" Target="../slideLayouts/slideLayout123.xml"/><Relationship Id="rId16" Type="http://schemas.openxmlformats.org/officeDocument/2006/relationships/slideLayout" Target="../slideLayouts/slideLayout137.xml"/><Relationship Id="rId20" Type="http://schemas.openxmlformats.org/officeDocument/2006/relationships/slideLayout" Target="../slideLayouts/slideLayout141.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5" Type="http://schemas.openxmlformats.org/officeDocument/2006/relationships/slideLayout" Target="../slideLayouts/slideLayout136.xml"/><Relationship Id="rId23" Type="http://schemas.openxmlformats.org/officeDocument/2006/relationships/theme" Target="../theme/theme11.xml"/><Relationship Id="rId10" Type="http://schemas.openxmlformats.org/officeDocument/2006/relationships/slideLayout" Target="../slideLayouts/slideLayout131.xml"/><Relationship Id="rId19" Type="http://schemas.openxmlformats.org/officeDocument/2006/relationships/slideLayout" Target="../slideLayouts/slideLayout140.xml"/><Relationship Id="rId4" Type="http://schemas.openxmlformats.org/officeDocument/2006/relationships/slideLayout" Target="../slideLayouts/slideLayout125.xml"/><Relationship Id="rId9" Type="http://schemas.openxmlformats.org/officeDocument/2006/relationships/slideLayout" Target="../slideLayouts/slideLayout130.xml"/><Relationship Id="rId14" Type="http://schemas.openxmlformats.org/officeDocument/2006/relationships/slideLayout" Target="../slideLayouts/slideLayout135.xml"/><Relationship Id="rId22" Type="http://schemas.openxmlformats.org/officeDocument/2006/relationships/slideLayout" Target="../slideLayouts/slideLayout143.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46.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5" Type="http://schemas.openxmlformats.org/officeDocument/2006/relationships/slideLayout" Target="../slideLayouts/slideLayout161.xml"/><Relationship Id="rId10" Type="http://schemas.openxmlformats.org/officeDocument/2006/relationships/slideLayout" Target="../slideLayouts/slideLayout156.xml"/><Relationship Id="rId19" Type="http://schemas.openxmlformats.org/officeDocument/2006/relationships/theme" Target="../theme/theme13.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72.xml"/><Relationship Id="rId3" Type="http://schemas.openxmlformats.org/officeDocument/2006/relationships/slideLayout" Target="../slideLayouts/slideLayout167.xml"/><Relationship Id="rId7" Type="http://schemas.openxmlformats.org/officeDocument/2006/relationships/slideLayout" Target="../slideLayouts/slideLayout171.xml"/><Relationship Id="rId2" Type="http://schemas.openxmlformats.org/officeDocument/2006/relationships/slideLayout" Target="../slideLayouts/slideLayout166.xml"/><Relationship Id="rId1" Type="http://schemas.openxmlformats.org/officeDocument/2006/relationships/slideLayout" Target="../slideLayouts/slideLayout165.xml"/><Relationship Id="rId6" Type="http://schemas.openxmlformats.org/officeDocument/2006/relationships/slideLayout" Target="../slideLayouts/slideLayout170.xml"/><Relationship Id="rId11" Type="http://schemas.openxmlformats.org/officeDocument/2006/relationships/theme" Target="../theme/theme14.xml"/><Relationship Id="rId5" Type="http://schemas.openxmlformats.org/officeDocument/2006/relationships/slideLayout" Target="../slideLayouts/slideLayout169.xml"/><Relationship Id="rId10" Type="http://schemas.openxmlformats.org/officeDocument/2006/relationships/slideLayout" Target="../slideLayouts/slideLayout174.xml"/><Relationship Id="rId4" Type="http://schemas.openxmlformats.org/officeDocument/2006/relationships/slideLayout" Target="../slideLayouts/slideLayout168.xml"/><Relationship Id="rId9" Type="http://schemas.openxmlformats.org/officeDocument/2006/relationships/slideLayout" Target="../slideLayouts/slideLayout173.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77.xml"/><Relationship Id="rId7" Type="http://schemas.openxmlformats.org/officeDocument/2006/relationships/theme" Target="../theme/theme15.xml"/><Relationship Id="rId2" Type="http://schemas.openxmlformats.org/officeDocument/2006/relationships/slideLayout" Target="../slideLayouts/slideLayout176.xml"/><Relationship Id="rId1" Type="http://schemas.openxmlformats.org/officeDocument/2006/relationships/slideLayout" Target="../slideLayouts/slideLayout175.xml"/><Relationship Id="rId6" Type="http://schemas.openxmlformats.org/officeDocument/2006/relationships/slideLayout" Target="../slideLayouts/slideLayout180.xml"/><Relationship Id="rId5" Type="http://schemas.openxmlformats.org/officeDocument/2006/relationships/slideLayout" Target="../slideLayouts/slideLayout179.xml"/><Relationship Id="rId4" Type="http://schemas.openxmlformats.org/officeDocument/2006/relationships/slideLayout" Target="../slideLayouts/slideLayout1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268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srgbClr val="00338D"/>
                </a:solidFill>
              </a:rPr>
              <a:pPr algn="r" fontAlgn="base">
                <a:spcBef>
                  <a:spcPct val="50000"/>
                </a:spcBef>
                <a:spcAft>
                  <a:spcPct val="0"/>
                </a:spcAft>
                <a:defRPr/>
              </a:pPr>
              <a:t>‹#›</a:t>
            </a:fld>
            <a:endParaRPr lang="en-US" sz="750" dirty="0">
              <a:solidFill>
                <a:srgbClr val="00338D"/>
              </a:solidFill>
            </a:endParaRPr>
          </a:p>
        </p:txBody>
      </p:sp>
    </p:spTree>
    <p:extLst>
      <p:ext uri="{BB962C8B-B14F-4D97-AF65-F5344CB8AC3E}">
        <p14:creationId xmlns:p14="http://schemas.microsoft.com/office/powerpoint/2010/main" val="363049716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Lst>
  <p:hf hdr="0" ftr="0" dt="0"/>
  <p:txStyles>
    <p:titleStyle>
      <a:lvl1pPr algn="ctr" rtl="0" eaLnBrk="1" fontAlgn="base" hangingPunct="1">
        <a:lnSpc>
          <a:spcPct val="90000"/>
        </a:lnSpc>
        <a:spcBef>
          <a:spcPct val="0"/>
        </a:spcBef>
        <a:spcAft>
          <a:spcPct val="0"/>
        </a:spcAft>
        <a:defRPr sz="3000">
          <a:solidFill>
            <a:schemeClr val="accent6"/>
          </a:solidFill>
          <a:latin typeface="Arial" panose="020B0604020202020204" pitchFamily="34" charset="0"/>
          <a:ea typeface="ヒラギノ角ゴ Pro W3" charset="0"/>
          <a:cs typeface="Arial" panose="020B0604020202020204" pitchFamily="34" charset="0"/>
        </a:defRPr>
      </a:lvl1pPr>
      <a:lvl2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5pPr>
      <a:lvl6pPr marL="342892" algn="l" rtl="0" eaLnBrk="1" fontAlgn="base" hangingPunct="1">
        <a:spcBef>
          <a:spcPct val="0"/>
        </a:spcBef>
        <a:spcAft>
          <a:spcPct val="0"/>
        </a:spcAft>
        <a:defRPr sz="1800">
          <a:solidFill>
            <a:schemeClr val="tx2"/>
          </a:solidFill>
          <a:latin typeface="Arial" charset="0"/>
        </a:defRPr>
      </a:lvl6pPr>
      <a:lvl7pPr marL="685783" algn="l" rtl="0" eaLnBrk="1" fontAlgn="base" hangingPunct="1">
        <a:spcBef>
          <a:spcPct val="0"/>
        </a:spcBef>
        <a:spcAft>
          <a:spcPct val="0"/>
        </a:spcAft>
        <a:defRPr sz="1800">
          <a:solidFill>
            <a:schemeClr val="tx2"/>
          </a:solidFill>
          <a:latin typeface="Arial" charset="0"/>
        </a:defRPr>
      </a:lvl7pPr>
      <a:lvl8pPr marL="1028675" algn="l" rtl="0" eaLnBrk="1" fontAlgn="base" hangingPunct="1">
        <a:spcBef>
          <a:spcPct val="0"/>
        </a:spcBef>
        <a:spcAft>
          <a:spcPct val="0"/>
        </a:spcAft>
        <a:defRPr sz="1800">
          <a:solidFill>
            <a:schemeClr val="tx2"/>
          </a:solidFill>
          <a:latin typeface="Arial" charset="0"/>
        </a:defRPr>
      </a:lvl8pPr>
      <a:lvl9pPr marL="1371566" algn="l" rtl="0" eaLnBrk="1" fontAlgn="base" hangingPunct="1">
        <a:spcBef>
          <a:spcPct val="0"/>
        </a:spcBef>
        <a:spcAft>
          <a:spcPct val="0"/>
        </a:spcAft>
        <a:defRPr sz="1800">
          <a:solidFill>
            <a:schemeClr val="tx2"/>
          </a:solidFill>
          <a:latin typeface="Arial" charset="0"/>
        </a:defRPr>
      </a:lvl9pPr>
    </p:titleStyle>
    <p:bodyStyle>
      <a:lvl1pPr marL="172637" indent="-172637" algn="l" rtl="0" eaLnBrk="1" fontAlgn="base" hangingPunct="1">
        <a:spcBef>
          <a:spcPct val="20000"/>
        </a:spcBef>
        <a:spcAft>
          <a:spcPct val="0"/>
        </a:spcAft>
        <a:buFont typeface="Arial" pitchFamily="34" charset="0"/>
        <a:buChar char="•"/>
        <a:defRPr sz="1350">
          <a:solidFill>
            <a:schemeClr val="tx1"/>
          </a:solidFill>
          <a:latin typeface="Arial" panose="020B0604020202020204" pitchFamily="34" charset="0"/>
          <a:ea typeface="ヒラギノ角ゴ Pro W3" charset="0"/>
          <a:cs typeface="Arial" panose="020B0604020202020204" pitchFamily="34" charset="0"/>
        </a:defRPr>
      </a:lvl1pPr>
      <a:lvl2pPr marL="559580" indent="-170256" algn="l" rtl="0" eaLnBrk="1" fontAlgn="base" hangingPunct="1">
        <a:spcBef>
          <a:spcPct val="20000"/>
        </a:spcBef>
        <a:spcAft>
          <a:spcPct val="0"/>
        </a:spcAft>
        <a:buFont typeface="Segoe UI" panose="020B0502040204020203" pitchFamily="34" charset="0"/>
        <a:buChar char="—"/>
        <a:defRPr sz="1200">
          <a:solidFill>
            <a:schemeClr val="tx1"/>
          </a:solidFill>
          <a:latin typeface="Arial" panose="020B0604020202020204" pitchFamily="34" charset="0"/>
          <a:ea typeface="ヒラギノ角ゴ Pro W3" charset="0"/>
          <a:cs typeface="Arial" panose="020B0604020202020204" pitchFamily="34" charset="0"/>
        </a:defRPr>
      </a:lvl2pPr>
      <a:lvl3pPr marL="858419" indent="-172637" algn="l" rtl="0" eaLnBrk="1" fontAlgn="base" hangingPunct="1">
        <a:spcBef>
          <a:spcPct val="20000"/>
        </a:spcBef>
        <a:spcAft>
          <a:spcPct val="0"/>
        </a:spcAft>
        <a:buFont typeface="Arial" panose="020B0604020202020204" pitchFamily="34" charset="0"/>
        <a:buChar char="•"/>
        <a:defRPr sz="1050">
          <a:solidFill>
            <a:schemeClr val="tx1"/>
          </a:solidFill>
          <a:latin typeface="Arial" panose="020B0604020202020204" pitchFamily="34" charset="0"/>
          <a:ea typeface="ヒラギノ角ゴ Pro W3" charset="0"/>
          <a:cs typeface="Arial" panose="020B0604020202020204" pitchFamily="34" charset="0"/>
        </a:defRPr>
      </a:lvl3pPr>
      <a:lvl4pPr marL="1198930" indent="-170256"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1544203" indent="-172637" algn="l" rtl="0" eaLnBrk="1" fontAlgn="base" hangingPunct="1">
        <a:spcBef>
          <a:spcPct val="20000"/>
        </a:spcBef>
        <a:spcAft>
          <a:spcPct val="0"/>
        </a:spcAft>
        <a:buFont typeface="Arial" pitchFamily="34" charset="0"/>
        <a:buChar char="◦"/>
        <a:defRPr sz="1200">
          <a:solidFill>
            <a:schemeClr val="tx1"/>
          </a:solidFill>
          <a:latin typeface="+mn-lt"/>
          <a:ea typeface="ヒラギノ角ゴ Pro W3" charset="0"/>
        </a:defRPr>
      </a:lvl5pPr>
      <a:lvl6pPr marL="1714457" algn="l" rtl="0" eaLnBrk="1" fontAlgn="base" hangingPunct="1">
        <a:spcBef>
          <a:spcPct val="20000"/>
        </a:spcBef>
        <a:spcAft>
          <a:spcPct val="0"/>
        </a:spcAft>
        <a:buChar char="»"/>
        <a:defRPr sz="1800">
          <a:solidFill>
            <a:schemeClr val="tx1"/>
          </a:solidFill>
          <a:latin typeface="+mn-lt"/>
        </a:defRPr>
      </a:lvl6pPr>
      <a:lvl7pPr marL="2057348" algn="l" rtl="0" eaLnBrk="1" fontAlgn="base" hangingPunct="1">
        <a:spcBef>
          <a:spcPct val="20000"/>
        </a:spcBef>
        <a:spcAft>
          <a:spcPct val="0"/>
        </a:spcAft>
        <a:buChar char="»"/>
        <a:defRPr sz="1800">
          <a:solidFill>
            <a:schemeClr val="tx1"/>
          </a:solidFill>
          <a:latin typeface="+mn-lt"/>
        </a:defRPr>
      </a:lvl7pPr>
      <a:lvl8pPr marL="2400240" algn="l" rtl="0" eaLnBrk="1" fontAlgn="base" hangingPunct="1">
        <a:spcBef>
          <a:spcPct val="20000"/>
        </a:spcBef>
        <a:spcAft>
          <a:spcPct val="0"/>
        </a:spcAft>
        <a:buChar char="»"/>
        <a:defRPr sz="1800">
          <a:solidFill>
            <a:schemeClr val="tx1"/>
          </a:solidFill>
          <a:latin typeface="+mn-lt"/>
        </a:defRPr>
      </a:lvl8pPr>
      <a:lvl9pPr marL="2743132" algn="l"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24" userDrawn="1">
          <p15:clr>
            <a:srgbClr val="F26B43"/>
          </p15:clr>
        </p15:guide>
        <p15:guide id="2" pos="2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01400" y="6420046"/>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prstClr val="white"/>
                </a:solidFill>
              </a:rPr>
              <a:pPr algn="r" fontAlgn="base">
                <a:spcBef>
                  <a:spcPct val="50000"/>
                </a:spcBef>
                <a:spcAft>
                  <a:spcPct val="0"/>
                </a:spcAft>
                <a:defRPr/>
              </a:pPr>
              <a:t>‹#›</a:t>
            </a:fld>
            <a:endParaRPr lang="en-US" sz="750" dirty="0">
              <a:solidFill>
                <a:prstClr val="white"/>
              </a:solidFill>
            </a:endParaRPr>
          </a:p>
        </p:txBody>
      </p:sp>
    </p:spTree>
    <p:extLst>
      <p:ext uri="{BB962C8B-B14F-4D97-AF65-F5344CB8AC3E}">
        <p14:creationId xmlns:p14="http://schemas.microsoft.com/office/powerpoint/2010/main" val="176082236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Lst>
  <p:hf hdr="0" ftr="0" dt="0"/>
  <p:txStyles>
    <p:titleStyle>
      <a:lvl1pPr algn="ctr" rtl="0" eaLnBrk="1" fontAlgn="base" hangingPunct="1">
        <a:lnSpc>
          <a:spcPct val="90000"/>
        </a:lnSpc>
        <a:spcBef>
          <a:spcPct val="0"/>
        </a:spcBef>
        <a:spcAft>
          <a:spcPct val="0"/>
        </a:spcAft>
        <a:defRPr sz="3000">
          <a:solidFill>
            <a:schemeClr val="accent6"/>
          </a:solidFill>
          <a:latin typeface="Arial" panose="020B0604020202020204" pitchFamily="34" charset="0"/>
          <a:ea typeface="ヒラギノ角ゴ Pro W3" charset="0"/>
          <a:cs typeface="Arial" panose="020B0604020202020204" pitchFamily="34" charset="0"/>
        </a:defRPr>
      </a:lvl1pPr>
      <a:lvl2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5pPr>
      <a:lvl6pPr marL="342892" algn="l" rtl="0" eaLnBrk="1" fontAlgn="base" hangingPunct="1">
        <a:spcBef>
          <a:spcPct val="0"/>
        </a:spcBef>
        <a:spcAft>
          <a:spcPct val="0"/>
        </a:spcAft>
        <a:defRPr sz="1800">
          <a:solidFill>
            <a:schemeClr val="tx2"/>
          </a:solidFill>
          <a:latin typeface="Arial" charset="0"/>
        </a:defRPr>
      </a:lvl6pPr>
      <a:lvl7pPr marL="685783" algn="l" rtl="0" eaLnBrk="1" fontAlgn="base" hangingPunct="1">
        <a:spcBef>
          <a:spcPct val="0"/>
        </a:spcBef>
        <a:spcAft>
          <a:spcPct val="0"/>
        </a:spcAft>
        <a:defRPr sz="1800">
          <a:solidFill>
            <a:schemeClr val="tx2"/>
          </a:solidFill>
          <a:latin typeface="Arial" charset="0"/>
        </a:defRPr>
      </a:lvl7pPr>
      <a:lvl8pPr marL="1028675" algn="l" rtl="0" eaLnBrk="1" fontAlgn="base" hangingPunct="1">
        <a:spcBef>
          <a:spcPct val="0"/>
        </a:spcBef>
        <a:spcAft>
          <a:spcPct val="0"/>
        </a:spcAft>
        <a:defRPr sz="1800">
          <a:solidFill>
            <a:schemeClr val="tx2"/>
          </a:solidFill>
          <a:latin typeface="Arial" charset="0"/>
        </a:defRPr>
      </a:lvl8pPr>
      <a:lvl9pPr marL="1371566" algn="l" rtl="0" eaLnBrk="1" fontAlgn="base" hangingPunct="1">
        <a:spcBef>
          <a:spcPct val="0"/>
        </a:spcBef>
        <a:spcAft>
          <a:spcPct val="0"/>
        </a:spcAft>
        <a:defRPr sz="1800">
          <a:solidFill>
            <a:schemeClr val="tx2"/>
          </a:solidFill>
          <a:latin typeface="Arial" charset="0"/>
        </a:defRPr>
      </a:lvl9pPr>
    </p:titleStyle>
    <p:bodyStyle>
      <a:lvl1pPr marL="172637" indent="-172637" algn="l" rtl="0" eaLnBrk="1" fontAlgn="base" hangingPunct="1">
        <a:spcBef>
          <a:spcPct val="20000"/>
        </a:spcBef>
        <a:spcAft>
          <a:spcPct val="0"/>
        </a:spcAft>
        <a:buFont typeface="Arial" pitchFamily="34" charset="0"/>
        <a:buChar char="•"/>
        <a:defRPr sz="1350">
          <a:solidFill>
            <a:schemeClr val="tx1"/>
          </a:solidFill>
          <a:latin typeface="Arial" panose="020B0604020202020204" pitchFamily="34" charset="0"/>
          <a:ea typeface="ヒラギノ角ゴ Pro W3" charset="0"/>
          <a:cs typeface="Arial" panose="020B0604020202020204" pitchFamily="34" charset="0"/>
        </a:defRPr>
      </a:lvl1pPr>
      <a:lvl2pPr marL="559580" indent="-170256" algn="l" rtl="0" eaLnBrk="1" fontAlgn="base" hangingPunct="1">
        <a:spcBef>
          <a:spcPct val="20000"/>
        </a:spcBef>
        <a:spcAft>
          <a:spcPct val="0"/>
        </a:spcAft>
        <a:buFont typeface="Segoe UI" panose="020B0502040204020203" pitchFamily="34" charset="0"/>
        <a:buChar char="—"/>
        <a:defRPr sz="1200">
          <a:solidFill>
            <a:schemeClr val="tx1"/>
          </a:solidFill>
          <a:latin typeface="Arial" panose="020B0604020202020204" pitchFamily="34" charset="0"/>
          <a:ea typeface="ヒラギノ角ゴ Pro W3" charset="0"/>
          <a:cs typeface="Arial" panose="020B0604020202020204" pitchFamily="34" charset="0"/>
        </a:defRPr>
      </a:lvl2pPr>
      <a:lvl3pPr marL="858419" indent="-172637" algn="l" rtl="0" eaLnBrk="1" fontAlgn="base" hangingPunct="1">
        <a:spcBef>
          <a:spcPct val="20000"/>
        </a:spcBef>
        <a:spcAft>
          <a:spcPct val="0"/>
        </a:spcAft>
        <a:buFont typeface="Arial" panose="020B0604020202020204" pitchFamily="34" charset="0"/>
        <a:buChar char="•"/>
        <a:defRPr sz="1050">
          <a:solidFill>
            <a:schemeClr val="tx1"/>
          </a:solidFill>
          <a:latin typeface="Arial" panose="020B0604020202020204" pitchFamily="34" charset="0"/>
          <a:ea typeface="ヒラギノ角ゴ Pro W3" charset="0"/>
          <a:cs typeface="Arial" panose="020B0604020202020204" pitchFamily="34" charset="0"/>
        </a:defRPr>
      </a:lvl3pPr>
      <a:lvl4pPr marL="1198930" indent="-170256"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1544203" indent="-172637" algn="l" rtl="0" eaLnBrk="1" fontAlgn="base" hangingPunct="1">
        <a:spcBef>
          <a:spcPct val="20000"/>
        </a:spcBef>
        <a:spcAft>
          <a:spcPct val="0"/>
        </a:spcAft>
        <a:buFont typeface="Arial" pitchFamily="34" charset="0"/>
        <a:buChar char="◦"/>
        <a:defRPr sz="1200">
          <a:solidFill>
            <a:schemeClr val="tx1"/>
          </a:solidFill>
          <a:latin typeface="+mn-lt"/>
          <a:ea typeface="ヒラギノ角ゴ Pro W3" charset="0"/>
        </a:defRPr>
      </a:lvl5pPr>
      <a:lvl6pPr marL="1714457" algn="l" rtl="0" eaLnBrk="1" fontAlgn="base" hangingPunct="1">
        <a:spcBef>
          <a:spcPct val="20000"/>
        </a:spcBef>
        <a:spcAft>
          <a:spcPct val="0"/>
        </a:spcAft>
        <a:buChar char="»"/>
        <a:defRPr sz="1800">
          <a:solidFill>
            <a:schemeClr val="tx1"/>
          </a:solidFill>
          <a:latin typeface="+mn-lt"/>
        </a:defRPr>
      </a:lvl6pPr>
      <a:lvl7pPr marL="2057348" algn="l" rtl="0" eaLnBrk="1" fontAlgn="base" hangingPunct="1">
        <a:spcBef>
          <a:spcPct val="20000"/>
        </a:spcBef>
        <a:spcAft>
          <a:spcPct val="0"/>
        </a:spcAft>
        <a:buChar char="»"/>
        <a:defRPr sz="1800">
          <a:solidFill>
            <a:schemeClr val="tx1"/>
          </a:solidFill>
          <a:latin typeface="+mn-lt"/>
        </a:defRPr>
      </a:lvl7pPr>
      <a:lvl8pPr marL="2400240" algn="l" rtl="0" eaLnBrk="1" fontAlgn="base" hangingPunct="1">
        <a:spcBef>
          <a:spcPct val="20000"/>
        </a:spcBef>
        <a:spcAft>
          <a:spcPct val="0"/>
        </a:spcAft>
        <a:buChar char="»"/>
        <a:defRPr sz="1800">
          <a:solidFill>
            <a:schemeClr val="tx1"/>
          </a:solidFill>
          <a:latin typeface="+mn-lt"/>
        </a:defRPr>
      </a:lvl8pPr>
      <a:lvl9pPr marL="2743132" algn="l"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24" userDrawn="1">
          <p15:clr>
            <a:srgbClr val="F26B43"/>
          </p15:clr>
        </p15:guide>
        <p15:guide id="2" pos="25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26800" y="6419972"/>
            <a:ext cx="5588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750" smtClean="0">
                <a:solidFill>
                  <a:srgbClr val="00338D"/>
                </a:solidFill>
              </a:rPr>
              <a:pPr algn="r" fontAlgn="base">
                <a:spcBef>
                  <a:spcPct val="50000"/>
                </a:spcBef>
                <a:spcAft>
                  <a:spcPct val="0"/>
                </a:spcAft>
                <a:defRPr/>
              </a:pPr>
              <a:t>‹#›</a:t>
            </a:fld>
            <a:endParaRPr lang="en-US" sz="750" dirty="0">
              <a:solidFill>
                <a:srgbClr val="00338D"/>
              </a:solidFill>
            </a:endParaRPr>
          </a:p>
        </p:txBody>
      </p:sp>
    </p:spTree>
    <p:extLst>
      <p:ext uri="{BB962C8B-B14F-4D97-AF65-F5344CB8AC3E}">
        <p14:creationId xmlns:p14="http://schemas.microsoft.com/office/powerpoint/2010/main" val="63125019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4053" r:id="rId17"/>
    <p:sldLayoutId id="2147484054" r:id="rId18"/>
  </p:sldLayoutIdLst>
  <p:hf hdr="0" ftr="0" dt="0"/>
  <p:txStyles>
    <p:titleStyle>
      <a:lvl1pPr algn="ctr" rtl="0" eaLnBrk="1" fontAlgn="base" hangingPunct="1">
        <a:lnSpc>
          <a:spcPct val="90000"/>
        </a:lnSpc>
        <a:spcBef>
          <a:spcPct val="0"/>
        </a:spcBef>
        <a:spcAft>
          <a:spcPct val="0"/>
        </a:spcAft>
        <a:defRPr sz="3000">
          <a:solidFill>
            <a:schemeClr val="accent6"/>
          </a:solidFill>
          <a:latin typeface="Arial" panose="020B0604020202020204" pitchFamily="34" charset="0"/>
          <a:ea typeface="ヒラギノ角ゴ Pro W3" charset="0"/>
          <a:cs typeface="Arial" panose="020B0604020202020204" pitchFamily="34" charset="0"/>
        </a:defRPr>
      </a:lvl1pPr>
      <a:lvl2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5pPr>
      <a:lvl6pPr marL="342892" algn="l" rtl="0" eaLnBrk="1" fontAlgn="base" hangingPunct="1">
        <a:spcBef>
          <a:spcPct val="0"/>
        </a:spcBef>
        <a:spcAft>
          <a:spcPct val="0"/>
        </a:spcAft>
        <a:defRPr sz="1800">
          <a:solidFill>
            <a:schemeClr val="tx2"/>
          </a:solidFill>
          <a:latin typeface="Arial" charset="0"/>
        </a:defRPr>
      </a:lvl6pPr>
      <a:lvl7pPr marL="685783" algn="l" rtl="0" eaLnBrk="1" fontAlgn="base" hangingPunct="1">
        <a:spcBef>
          <a:spcPct val="0"/>
        </a:spcBef>
        <a:spcAft>
          <a:spcPct val="0"/>
        </a:spcAft>
        <a:defRPr sz="1800">
          <a:solidFill>
            <a:schemeClr val="tx2"/>
          </a:solidFill>
          <a:latin typeface="Arial" charset="0"/>
        </a:defRPr>
      </a:lvl7pPr>
      <a:lvl8pPr marL="1028675" algn="l" rtl="0" eaLnBrk="1" fontAlgn="base" hangingPunct="1">
        <a:spcBef>
          <a:spcPct val="0"/>
        </a:spcBef>
        <a:spcAft>
          <a:spcPct val="0"/>
        </a:spcAft>
        <a:defRPr sz="1800">
          <a:solidFill>
            <a:schemeClr val="tx2"/>
          </a:solidFill>
          <a:latin typeface="Arial" charset="0"/>
        </a:defRPr>
      </a:lvl8pPr>
      <a:lvl9pPr marL="1371566" algn="l" rtl="0" eaLnBrk="1" fontAlgn="base" hangingPunct="1">
        <a:spcBef>
          <a:spcPct val="0"/>
        </a:spcBef>
        <a:spcAft>
          <a:spcPct val="0"/>
        </a:spcAft>
        <a:defRPr sz="1800">
          <a:solidFill>
            <a:schemeClr val="tx2"/>
          </a:solidFill>
          <a:latin typeface="Arial" charset="0"/>
        </a:defRPr>
      </a:lvl9pPr>
    </p:titleStyle>
    <p:bodyStyle>
      <a:lvl1pPr marL="172637" indent="-172637" algn="l" rtl="0" eaLnBrk="1" fontAlgn="base" hangingPunct="1">
        <a:spcBef>
          <a:spcPct val="20000"/>
        </a:spcBef>
        <a:spcAft>
          <a:spcPct val="0"/>
        </a:spcAft>
        <a:buFont typeface="Arial" pitchFamily="34" charset="0"/>
        <a:buChar char="•"/>
        <a:defRPr sz="1350">
          <a:solidFill>
            <a:schemeClr val="tx1"/>
          </a:solidFill>
          <a:latin typeface="Arial" panose="020B0604020202020204" pitchFamily="34" charset="0"/>
          <a:ea typeface="ヒラギノ角ゴ Pro W3" charset="0"/>
          <a:cs typeface="Arial" panose="020B0604020202020204" pitchFamily="34" charset="0"/>
        </a:defRPr>
      </a:lvl1pPr>
      <a:lvl2pPr marL="559580" indent="-170256" algn="l" rtl="0" eaLnBrk="1" fontAlgn="base" hangingPunct="1">
        <a:spcBef>
          <a:spcPct val="20000"/>
        </a:spcBef>
        <a:spcAft>
          <a:spcPct val="0"/>
        </a:spcAft>
        <a:buFont typeface="Segoe UI" panose="020B0502040204020203" pitchFamily="34" charset="0"/>
        <a:buChar char="—"/>
        <a:defRPr sz="1200">
          <a:solidFill>
            <a:schemeClr val="tx1"/>
          </a:solidFill>
          <a:latin typeface="Arial" panose="020B0604020202020204" pitchFamily="34" charset="0"/>
          <a:ea typeface="ヒラギノ角ゴ Pro W3" charset="0"/>
          <a:cs typeface="Arial" panose="020B0604020202020204" pitchFamily="34" charset="0"/>
        </a:defRPr>
      </a:lvl2pPr>
      <a:lvl3pPr marL="858419" indent="-172637" algn="l" rtl="0" eaLnBrk="1" fontAlgn="base" hangingPunct="1">
        <a:spcBef>
          <a:spcPct val="20000"/>
        </a:spcBef>
        <a:spcAft>
          <a:spcPct val="0"/>
        </a:spcAft>
        <a:buFont typeface="Arial" panose="020B0604020202020204" pitchFamily="34" charset="0"/>
        <a:buChar char="•"/>
        <a:defRPr sz="1050">
          <a:solidFill>
            <a:schemeClr val="tx1"/>
          </a:solidFill>
          <a:latin typeface="Arial" panose="020B0604020202020204" pitchFamily="34" charset="0"/>
          <a:ea typeface="ヒラギノ角ゴ Pro W3" charset="0"/>
          <a:cs typeface="Arial" panose="020B0604020202020204" pitchFamily="34" charset="0"/>
        </a:defRPr>
      </a:lvl3pPr>
      <a:lvl4pPr marL="1198930" indent="-170256"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1544203" indent="-172637" algn="l" rtl="0" eaLnBrk="1" fontAlgn="base" hangingPunct="1">
        <a:spcBef>
          <a:spcPct val="20000"/>
        </a:spcBef>
        <a:spcAft>
          <a:spcPct val="0"/>
        </a:spcAft>
        <a:buFont typeface="Arial" pitchFamily="34" charset="0"/>
        <a:buChar char="◦"/>
        <a:defRPr sz="1200">
          <a:solidFill>
            <a:schemeClr val="tx1"/>
          </a:solidFill>
          <a:latin typeface="+mn-lt"/>
          <a:ea typeface="ヒラギノ角ゴ Pro W3" charset="0"/>
        </a:defRPr>
      </a:lvl5pPr>
      <a:lvl6pPr marL="1714457" algn="l" rtl="0" eaLnBrk="1" fontAlgn="base" hangingPunct="1">
        <a:spcBef>
          <a:spcPct val="20000"/>
        </a:spcBef>
        <a:spcAft>
          <a:spcPct val="0"/>
        </a:spcAft>
        <a:buChar char="»"/>
        <a:defRPr sz="1800">
          <a:solidFill>
            <a:schemeClr val="tx1"/>
          </a:solidFill>
          <a:latin typeface="+mn-lt"/>
        </a:defRPr>
      </a:lvl6pPr>
      <a:lvl7pPr marL="2057348" algn="l" rtl="0" eaLnBrk="1" fontAlgn="base" hangingPunct="1">
        <a:spcBef>
          <a:spcPct val="20000"/>
        </a:spcBef>
        <a:spcAft>
          <a:spcPct val="0"/>
        </a:spcAft>
        <a:buChar char="»"/>
        <a:defRPr sz="1800">
          <a:solidFill>
            <a:schemeClr val="tx1"/>
          </a:solidFill>
          <a:latin typeface="+mn-lt"/>
        </a:defRPr>
      </a:lvl7pPr>
      <a:lvl8pPr marL="2400240" algn="l" rtl="0" eaLnBrk="1" fontAlgn="base" hangingPunct="1">
        <a:spcBef>
          <a:spcPct val="20000"/>
        </a:spcBef>
        <a:spcAft>
          <a:spcPct val="0"/>
        </a:spcAft>
        <a:buChar char="»"/>
        <a:defRPr sz="1800">
          <a:solidFill>
            <a:schemeClr val="tx1"/>
          </a:solidFill>
          <a:latin typeface="+mn-lt"/>
        </a:defRPr>
      </a:lvl8pPr>
      <a:lvl9pPr marL="2743132" algn="l"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24" userDrawn="1">
          <p15:clr>
            <a:srgbClr val="F26B43"/>
          </p15:clr>
        </p15:guide>
        <p15:guide id="2" pos="25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26800" y="6400732"/>
            <a:ext cx="558800"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srgbClr val="00338D"/>
                </a:solidFill>
              </a:rPr>
              <a:pPr algn="r" fontAlgn="base">
                <a:spcBef>
                  <a:spcPct val="50000"/>
                </a:spcBef>
                <a:spcAft>
                  <a:spcPct val="0"/>
                </a:spcAft>
                <a:defRPr/>
              </a:pPr>
              <a:t>‹#›</a:t>
            </a:fld>
            <a:endParaRPr lang="en-US" sz="1000" dirty="0">
              <a:solidFill>
                <a:srgbClr val="00338D"/>
              </a:solidFill>
            </a:endParaRPr>
          </a:p>
        </p:txBody>
      </p:sp>
    </p:spTree>
    <p:extLst>
      <p:ext uri="{BB962C8B-B14F-4D97-AF65-F5344CB8AC3E}">
        <p14:creationId xmlns:p14="http://schemas.microsoft.com/office/powerpoint/2010/main" val="3030136129"/>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 id="2147483798" r:id="rId13"/>
    <p:sldLayoutId id="2147483799" r:id="rId14"/>
    <p:sldLayoutId id="2147483800" r:id="rId15"/>
    <p:sldLayoutId id="2147483801" r:id="rId16"/>
  </p:sldLayoutIdLst>
  <p:hf hdr="0" ftr="0" dt="0"/>
  <p:txStyles>
    <p:titleStyle>
      <a:lvl1pPr algn="ctr" rtl="0" eaLnBrk="1" fontAlgn="base" hangingPunct="1">
        <a:lnSpc>
          <a:spcPct val="90000"/>
        </a:lnSpc>
        <a:spcBef>
          <a:spcPct val="0"/>
        </a:spcBef>
        <a:spcAft>
          <a:spcPct val="0"/>
        </a:spcAft>
        <a:defRPr sz="4000">
          <a:solidFill>
            <a:schemeClr val="accent6"/>
          </a:solidFill>
          <a:latin typeface="Arial" panose="020B0604020202020204" pitchFamily="34" charset="0"/>
          <a:ea typeface="ヒラギノ角ゴ Pro W3" charset="0"/>
          <a:cs typeface="Arial" panose="020B0604020202020204" pitchFamily="34"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78" algn="l" rtl="0" eaLnBrk="1" fontAlgn="base" hangingPunct="1">
        <a:spcBef>
          <a:spcPct val="0"/>
        </a:spcBef>
        <a:spcAft>
          <a:spcPct val="0"/>
        </a:spcAft>
        <a:defRPr sz="2400">
          <a:solidFill>
            <a:schemeClr val="tx2"/>
          </a:solidFill>
          <a:latin typeface="Arial" charset="0"/>
        </a:defRPr>
      </a:lvl6pPr>
      <a:lvl7pPr marL="914354" algn="l" rtl="0" eaLnBrk="1" fontAlgn="base" hangingPunct="1">
        <a:spcBef>
          <a:spcPct val="0"/>
        </a:spcBef>
        <a:spcAft>
          <a:spcPct val="0"/>
        </a:spcAft>
        <a:defRPr sz="2400">
          <a:solidFill>
            <a:schemeClr val="tx2"/>
          </a:solidFill>
          <a:latin typeface="Arial" charset="0"/>
        </a:defRPr>
      </a:lvl7pPr>
      <a:lvl8pPr marL="1371532" algn="l" rtl="0" eaLnBrk="1" fontAlgn="base" hangingPunct="1">
        <a:spcBef>
          <a:spcPct val="0"/>
        </a:spcBef>
        <a:spcAft>
          <a:spcPct val="0"/>
        </a:spcAft>
        <a:defRPr sz="2400">
          <a:solidFill>
            <a:schemeClr val="tx2"/>
          </a:solidFill>
          <a:latin typeface="Arial" charset="0"/>
        </a:defRPr>
      </a:lvl8pPr>
      <a:lvl9pPr marL="1828709" algn="l" rtl="0" eaLnBrk="1" fontAlgn="base" hangingPunct="1">
        <a:spcBef>
          <a:spcPct val="0"/>
        </a:spcBef>
        <a:spcAft>
          <a:spcPct val="0"/>
        </a:spcAft>
        <a:defRPr sz="2400">
          <a:solidFill>
            <a:schemeClr val="tx2"/>
          </a:solidFill>
          <a:latin typeface="Arial" charset="0"/>
        </a:defRPr>
      </a:lvl9pPr>
    </p:titleStyle>
    <p:bodyStyle>
      <a:lvl1pPr marL="230177" indent="-230177" algn="l" rtl="0" eaLnBrk="1" fontAlgn="base" hangingPunct="1">
        <a:spcBef>
          <a:spcPct val="20000"/>
        </a:spcBef>
        <a:spcAft>
          <a:spcPct val="0"/>
        </a:spcAft>
        <a:buFont typeface="Arial" pitchFamily="34" charset="0"/>
        <a:buChar char="•"/>
        <a:defRPr sz="1800">
          <a:solidFill>
            <a:schemeClr val="tx1"/>
          </a:solidFill>
          <a:latin typeface="Arial" panose="020B0604020202020204" pitchFamily="34" charset="0"/>
          <a:ea typeface="ヒラギノ角ゴ Pro W3" charset="0"/>
          <a:cs typeface="Arial" panose="020B0604020202020204" pitchFamily="34" charset="0"/>
        </a:defRPr>
      </a:lvl1pPr>
      <a:lvl2pPr marL="746088" indent="-227002" algn="l" rtl="0" eaLnBrk="1" fontAlgn="base" hangingPunct="1">
        <a:spcBef>
          <a:spcPct val="20000"/>
        </a:spcBef>
        <a:spcAft>
          <a:spcPct val="0"/>
        </a:spcAft>
        <a:buFont typeface="Segoe UI" panose="020B0502040204020203" pitchFamily="34" charset="0"/>
        <a:buChar char="—"/>
        <a:defRPr sz="1600">
          <a:solidFill>
            <a:schemeClr val="tx1"/>
          </a:solidFill>
          <a:latin typeface="Arial" panose="020B0604020202020204" pitchFamily="34" charset="0"/>
          <a:ea typeface="ヒラギノ角ゴ Pro W3" charset="0"/>
          <a:cs typeface="Arial" panose="020B0604020202020204" pitchFamily="34" charset="0"/>
        </a:defRPr>
      </a:lvl2pPr>
      <a:lvl3pPr marL="1144530" indent="-230177" algn="l" rtl="0" eaLnBrk="1" fontAlgn="base" hangingPunct="1">
        <a:spcBef>
          <a:spcPct val="20000"/>
        </a:spcBef>
        <a:spcAft>
          <a:spcPct val="0"/>
        </a:spcAft>
        <a:buFont typeface="Arial" panose="020B0604020202020204" pitchFamily="34" charset="0"/>
        <a:buChar char="•"/>
        <a:defRPr sz="1400">
          <a:solidFill>
            <a:schemeClr val="tx1"/>
          </a:solidFill>
          <a:latin typeface="Arial" panose="020B0604020202020204" pitchFamily="34" charset="0"/>
          <a:ea typeface="ヒラギノ角ゴ Pro W3" charset="0"/>
          <a:cs typeface="Arial" panose="020B0604020202020204" pitchFamily="34" charset="0"/>
        </a:defRPr>
      </a:lvl3pPr>
      <a:lvl4pPr marL="1598533" indent="-227002"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886" indent="-230177"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886" algn="l" rtl="0" eaLnBrk="1" fontAlgn="base" hangingPunct="1">
        <a:spcBef>
          <a:spcPct val="20000"/>
        </a:spcBef>
        <a:spcAft>
          <a:spcPct val="0"/>
        </a:spcAft>
        <a:buChar char="»"/>
        <a:defRPr sz="2400">
          <a:solidFill>
            <a:schemeClr val="tx1"/>
          </a:solidFill>
          <a:latin typeface="+mn-lt"/>
        </a:defRPr>
      </a:lvl6pPr>
      <a:lvl7pPr marL="2743062" algn="l" rtl="0" eaLnBrk="1" fontAlgn="base" hangingPunct="1">
        <a:spcBef>
          <a:spcPct val="20000"/>
        </a:spcBef>
        <a:spcAft>
          <a:spcPct val="0"/>
        </a:spcAft>
        <a:buChar char="»"/>
        <a:defRPr sz="2400">
          <a:solidFill>
            <a:schemeClr val="tx1"/>
          </a:solidFill>
          <a:latin typeface="+mn-lt"/>
        </a:defRPr>
      </a:lvl7pPr>
      <a:lvl8pPr marL="3200240" algn="l" rtl="0" eaLnBrk="1" fontAlgn="base" hangingPunct="1">
        <a:spcBef>
          <a:spcPct val="20000"/>
        </a:spcBef>
        <a:spcAft>
          <a:spcPct val="0"/>
        </a:spcAft>
        <a:buChar char="»"/>
        <a:defRPr sz="2400">
          <a:solidFill>
            <a:schemeClr val="tx1"/>
          </a:solidFill>
          <a:latin typeface="+mn-lt"/>
        </a:defRPr>
      </a:lvl8pPr>
      <a:lvl9pPr marL="3657418"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24" userDrawn="1">
          <p15:clr>
            <a:srgbClr val="F26B43"/>
          </p15:clr>
        </p15:guide>
        <p15:guide id="2" pos="256"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7F7F7F"/>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2C48971F-7F01-4C89-80C0-5171ADD66EC0}" type="slidenum">
              <a:rPr lang="en-US" sz="563" smtClean="0">
                <a:solidFill>
                  <a:schemeClr val="bg1"/>
                </a:solidFill>
              </a:rPr>
              <a:pPr algn="r">
                <a:spcBef>
                  <a:spcPct val="50000"/>
                </a:spcBef>
                <a:defRPr/>
              </a:pPr>
              <a:t>‹#›</a:t>
            </a:fld>
            <a:endParaRPr lang="en-US" sz="563" dirty="0">
              <a:solidFill>
                <a:schemeClr val="bg1"/>
              </a:solidFill>
            </a:endParaRPr>
          </a:p>
        </p:txBody>
      </p:sp>
    </p:spTree>
    <p:extLst>
      <p:ext uri="{BB962C8B-B14F-4D97-AF65-F5344CB8AC3E}">
        <p14:creationId xmlns:p14="http://schemas.microsoft.com/office/powerpoint/2010/main" val="3651864300"/>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Lst>
  <p:transition spd="slow"/>
  <p:hf hdr="0" ftr="0" dt="0"/>
  <p:txStyles>
    <p:titleStyle>
      <a:lvl1pPr algn="ctr" rtl="0" eaLnBrk="1" fontAlgn="base" hangingPunct="1">
        <a:lnSpc>
          <a:spcPct val="90000"/>
        </a:lnSpc>
        <a:spcBef>
          <a:spcPct val="0"/>
        </a:spcBef>
        <a:spcAft>
          <a:spcPct val="0"/>
        </a:spcAft>
        <a:defRPr sz="2250">
          <a:solidFill>
            <a:srgbClr val="000000"/>
          </a:solidFill>
          <a:latin typeface="Arial" panose="020B0604020202020204" pitchFamily="34" charset="0"/>
          <a:ea typeface="ヒラギノ角ゴ Pro W3" charset="0"/>
          <a:cs typeface="Arial" panose="020B0604020202020204" pitchFamily="34" charset="0"/>
        </a:defRPr>
      </a:lvl1pPr>
      <a:lvl2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2pPr>
      <a:lvl3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3pPr>
      <a:lvl4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4pPr>
      <a:lvl5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5pPr>
      <a:lvl6pPr marL="257169" algn="l" rtl="0" eaLnBrk="1" fontAlgn="base" hangingPunct="1">
        <a:spcBef>
          <a:spcPct val="0"/>
        </a:spcBef>
        <a:spcAft>
          <a:spcPct val="0"/>
        </a:spcAft>
        <a:defRPr sz="1350">
          <a:solidFill>
            <a:schemeClr val="tx2"/>
          </a:solidFill>
          <a:latin typeface="Arial" charset="0"/>
        </a:defRPr>
      </a:lvl6pPr>
      <a:lvl7pPr marL="514337" algn="l" rtl="0" eaLnBrk="1" fontAlgn="base" hangingPunct="1">
        <a:spcBef>
          <a:spcPct val="0"/>
        </a:spcBef>
        <a:spcAft>
          <a:spcPct val="0"/>
        </a:spcAft>
        <a:defRPr sz="1350">
          <a:solidFill>
            <a:schemeClr val="tx2"/>
          </a:solidFill>
          <a:latin typeface="Arial" charset="0"/>
        </a:defRPr>
      </a:lvl7pPr>
      <a:lvl8pPr marL="771506" algn="l" rtl="0" eaLnBrk="1" fontAlgn="base" hangingPunct="1">
        <a:spcBef>
          <a:spcPct val="0"/>
        </a:spcBef>
        <a:spcAft>
          <a:spcPct val="0"/>
        </a:spcAft>
        <a:defRPr sz="1350">
          <a:solidFill>
            <a:schemeClr val="tx2"/>
          </a:solidFill>
          <a:latin typeface="Arial" charset="0"/>
        </a:defRPr>
      </a:lvl8pPr>
      <a:lvl9pPr marL="1028675" algn="l" rtl="0" eaLnBrk="1" fontAlgn="base" hangingPunct="1">
        <a:spcBef>
          <a:spcPct val="0"/>
        </a:spcBef>
        <a:spcAft>
          <a:spcPct val="0"/>
        </a:spcAft>
        <a:defRPr sz="1350">
          <a:solidFill>
            <a:schemeClr val="tx2"/>
          </a:solidFill>
          <a:latin typeface="Arial" charset="0"/>
        </a:defRPr>
      </a:lvl9pPr>
    </p:titleStyle>
    <p:bodyStyle>
      <a:lvl1pPr marL="128588" indent="-128588" algn="l" rtl="0" eaLnBrk="1" fontAlgn="base" hangingPunct="1">
        <a:spcBef>
          <a:spcPct val="20000"/>
        </a:spcBef>
        <a:spcAft>
          <a:spcPct val="0"/>
        </a:spcAft>
        <a:buFont typeface="Arial" panose="020B0604020202020204" pitchFamily="34" charset="0"/>
        <a:buChar char="•"/>
        <a:defRPr sz="975">
          <a:solidFill>
            <a:schemeClr val="tx1"/>
          </a:solidFill>
          <a:latin typeface="Arial" panose="020B0604020202020204" pitchFamily="34" charset="0"/>
          <a:ea typeface="ヒラギノ角ゴ Pro W3" charset="0"/>
          <a:cs typeface="Arial" panose="020B0604020202020204" pitchFamily="34" charset="0"/>
        </a:defRPr>
      </a:lvl1pPr>
      <a:lvl2pPr marL="419100" indent="-127397" algn="l" rtl="0" eaLnBrk="1" fontAlgn="base" hangingPunct="1">
        <a:spcBef>
          <a:spcPct val="20000"/>
        </a:spcBef>
        <a:spcAft>
          <a:spcPct val="0"/>
        </a:spcAft>
        <a:buFont typeface="Segoe UI" panose="020B0502040204020203" pitchFamily="34" charset="0"/>
        <a:buChar char="—"/>
        <a:defRPr sz="900">
          <a:solidFill>
            <a:schemeClr val="tx1"/>
          </a:solidFill>
          <a:latin typeface="Arial" panose="020B0604020202020204" pitchFamily="34" charset="0"/>
          <a:ea typeface="ヒラギノ角ゴ Pro W3" charset="0"/>
          <a:cs typeface="Arial" panose="020B0604020202020204" pitchFamily="34" charset="0"/>
        </a:defRPr>
      </a:lvl2pPr>
      <a:lvl3pPr marL="642938" indent="-128588" algn="l" rtl="0" eaLnBrk="1" fontAlgn="base" hangingPunct="1">
        <a:spcBef>
          <a:spcPct val="20000"/>
        </a:spcBef>
        <a:spcAft>
          <a:spcPct val="0"/>
        </a:spcAft>
        <a:buFont typeface="Arial" panose="020B0604020202020204" pitchFamily="34" charset="0"/>
        <a:buChar char="•"/>
        <a:defRPr sz="750">
          <a:solidFill>
            <a:schemeClr val="tx1"/>
          </a:solidFill>
          <a:latin typeface="Arial" panose="020B0604020202020204" pitchFamily="34" charset="0"/>
          <a:ea typeface="ヒラギノ角ゴ Pro W3" charset="0"/>
          <a:cs typeface="Arial" panose="020B0604020202020204" pitchFamily="34" charset="0"/>
        </a:defRPr>
      </a:lvl3pPr>
      <a:lvl4pPr marL="898922" indent="-127397" algn="l" rtl="0" eaLnBrk="1" fontAlgn="base" hangingPunct="1">
        <a:spcBef>
          <a:spcPct val="20000"/>
        </a:spcBef>
        <a:spcAft>
          <a:spcPct val="0"/>
        </a:spcAft>
        <a:buFont typeface="Arial" panose="020B0604020202020204" pitchFamily="34" charset="0"/>
        <a:buChar char="▫"/>
        <a:defRPr>
          <a:solidFill>
            <a:schemeClr val="tx1"/>
          </a:solidFill>
          <a:latin typeface="+mn-lt"/>
          <a:ea typeface="ヒラギノ角ゴ Pro W3" charset="0"/>
          <a:cs typeface="ヒラギノ角ゴ Pro W3"/>
        </a:defRPr>
      </a:lvl4pPr>
      <a:lvl5pPr marL="1157288" indent="-128588" algn="l" rtl="0" eaLnBrk="1" fontAlgn="base" hangingPunct="1">
        <a:spcBef>
          <a:spcPct val="20000"/>
        </a:spcBef>
        <a:spcAft>
          <a:spcPct val="0"/>
        </a:spcAft>
        <a:buFont typeface="Arial" panose="020B0604020202020204" pitchFamily="34" charset="0"/>
        <a:buChar char="◦"/>
        <a:defRPr sz="900">
          <a:solidFill>
            <a:schemeClr val="tx1"/>
          </a:solidFill>
          <a:latin typeface="+mn-lt"/>
          <a:ea typeface="ヒラギノ角ゴ Pro W3" charset="0"/>
          <a:cs typeface="ヒラギノ角ゴ Pro W3"/>
        </a:defRPr>
      </a:lvl5pPr>
      <a:lvl6pPr marL="1285843" algn="l" rtl="0" eaLnBrk="1" fontAlgn="base" hangingPunct="1">
        <a:spcBef>
          <a:spcPct val="20000"/>
        </a:spcBef>
        <a:spcAft>
          <a:spcPct val="0"/>
        </a:spcAft>
        <a:buChar char="»"/>
        <a:defRPr sz="1350">
          <a:solidFill>
            <a:schemeClr val="tx1"/>
          </a:solidFill>
          <a:latin typeface="+mn-lt"/>
        </a:defRPr>
      </a:lvl6pPr>
      <a:lvl7pPr marL="1543011" algn="l" rtl="0" eaLnBrk="1" fontAlgn="base" hangingPunct="1">
        <a:spcBef>
          <a:spcPct val="20000"/>
        </a:spcBef>
        <a:spcAft>
          <a:spcPct val="0"/>
        </a:spcAft>
        <a:buChar char="»"/>
        <a:defRPr sz="1350">
          <a:solidFill>
            <a:schemeClr val="tx1"/>
          </a:solidFill>
          <a:latin typeface="+mn-lt"/>
        </a:defRPr>
      </a:lvl7pPr>
      <a:lvl8pPr marL="1800180" algn="l" rtl="0" eaLnBrk="1" fontAlgn="base" hangingPunct="1">
        <a:spcBef>
          <a:spcPct val="20000"/>
        </a:spcBef>
        <a:spcAft>
          <a:spcPct val="0"/>
        </a:spcAft>
        <a:buChar char="»"/>
        <a:defRPr sz="1350">
          <a:solidFill>
            <a:schemeClr val="tx1"/>
          </a:solidFill>
          <a:latin typeface="+mn-lt"/>
        </a:defRPr>
      </a:lvl8pPr>
      <a:lvl9pPr marL="2057349" algn="l" rtl="0" eaLnBrk="1" fontAlgn="base" hangingPunct="1">
        <a:spcBef>
          <a:spcPct val="20000"/>
        </a:spcBef>
        <a:spcAft>
          <a:spcPct val="0"/>
        </a:spcAft>
        <a:buChar char="»"/>
        <a:defRPr sz="1350">
          <a:solidFill>
            <a:schemeClr val="tx1"/>
          </a:solidFill>
          <a:latin typeface="+mn-lt"/>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1026" name="Picture 11" descr="LCI_PPT_template_blank1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2193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812800" y="990600"/>
            <a:ext cx="106680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812800" y="1600200"/>
            <a:ext cx="10668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3912" name="Text Box 8"/>
          <p:cNvSpPr txBox="1">
            <a:spLocks noChangeArrowheads="1"/>
          </p:cNvSpPr>
          <p:nvPr/>
        </p:nvSpPr>
        <p:spPr bwMode="auto">
          <a:xfrm>
            <a:off x="884237" y="6178550"/>
            <a:ext cx="2773363" cy="184666"/>
          </a:xfrm>
          <a:prstGeom prst="rect">
            <a:avLst/>
          </a:prstGeom>
          <a:noFill/>
          <a:ln w="9525">
            <a:noFill/>
            <a:miter lim="800000"/>
            <a:headEnd/>
            <a:tailEnd/>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altLang="en-US" sz="600" dirty="0">
                <a:solidFill>
                  <a:srgbClr val="4D4D4D"/>
                </a:solidFill>
                <a:cs typeface="+mn-cs"/>
              </a:rPr>
              <a:t>LIONS CLUBS INTERNATIONAL</a:t>
            </a:r>
            <a:endParaRPr lang="en-US" altLang="en-US" sz="600" dirty="0">
              <a:solidFill>
                <a:srgbClr val="00539F"/>
              </a:solidFill>
              <a:cs typeface="+mn-cs"/>
            </a:endParaRPr>
          </a:p>
        </p:txBody>
      </p:sp>
    </p:spTree>
    <p:extLst>
      <p:ext uri="{BB962C8B-B14F-4D97-AF65-F5344CB8AC3E}">
        <p14:creationId xmlns:p14="http://schemas.microsoft.com/office/powerpoint/2010/main" val="1967162722"/>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ransition spd="slow"/>
  <p:hf hdr="0" ftr="0" dt="0"/>
  <p:txStyles>
    <p:titleStyle>
      <a:lvl1pPr algn="l" rtl="0" eaLnBrk="1" fontAlgn="base" hangingPunct="1">
        <a:spcBef>
          <a:spcPct val="0"/>
        </a:spcBef>
        <a:spcAft>
          <a:spcPct val="0"/>
        </a:spcAft>
        <a:defRPr sz="1800">
          <a:solidFill>
            <a:schemeClr val="tx2"/>
          </a:solidFill>
          <a:latin typeface="+mj-lt"/>
          <a:ea typeface="+mj-ea"/>
          <a:cs typeface="+mj-cs"/>
        </a:defRPr>
      </a:lvl1pPr>
      <a:lvl2pPr algn="l" rtl="0" eaLnBrk="1" fontAlgn="base" hangingPunct="1">
        <a:spcBef>
          <a:spcPct val="0"/>
        </a:spcBef>
        <a:spcAft>
          <a:spcPct val="0"/>
        </a:spcAft>
        <a:defRPr sz="1800">
          <a:solidFill>
            <a:schemeClr val="tx2"/>
          </a:solidFill>
          <a:latin typeface="Arial" pitchFamily="34" charset="0"/>
        </a:defRPr>
      </a:lvl2pPr>
      <a:lvl3pPr algn="l" rtl="0" eaLnBrk="1" fontAlgn="base" hangingPunct="1">
        <a:spcBef>
          <a:spcPct val="0"/>
        </a:spcBef>
        <a:spcAft>
          <a:spcPct val="0"/>
        </a:spcAft>
        <a:defRPr sz="1800">
          <a:solidFill>
            <a:schemeClr val="tx2"/>
          </a:solidFill>
          <a:latin typeface="Arial" pitchFamily="34" charset="0"/>
        </a:defRPr>
      </a:lvl3pPr>
      <a:lvl4pPr algn="l" rtl="0" eaLnBrk="1" fontAlgn="base" hangingPunct="1">
        <a:spcBef>
          <a:spcPct val="0"/>
        </a:spcBef>
        <a:spcAft>
          <a:spcPct val="0"/>
        </a:spcAft>
        <a:defRPr sz="1800">
          <a:solidFill>
            <a:schemeClr val="tx2"/>
          </a:solidFill>
          <a:latin typeface="Arial" pitchFamily="34" charset="0"/>
        </a:defRPr>
      </a:lvl4pPr>
      <a:lvl5pPr algn="l" rtl="0" eaLnBrk="1" fontAlgn="base" hangingPunct="1">
        <a:spcBef>
          <a:spcPct val="0"/>
        </a:spcBef>
        <a:spcAft>
          <a:spcPct val="0"/>
        </a:spcAft>
        <a:defRPr sz="1800">
          <a:solidFill>
            <a:schemeClr val="tx2"/>
          </a:solidFill>
          <a:latin typeface="Arial" pitchFamily="34" charset="0"/>
        </a:defRPr>
      </a:lvl5pPr>
      <a:lvl6pPr marL="342900" algn="l" rtl="0" eaLnBrk="1" fontAlgn="base" hangingPunct="1">
        <a:spcBef>
          <a:spcPct val="0"/>
        </a:spcBef>
        <a:spcAft>
          <a:spcPct val="0"/>
        </a:spcAft>
        <a:defRPr sz="1800">
          <a:solidFill>
            <a:schemeClr val="tx2"/>
          </a:solidFill>
          <a:latin typeface="Arial" pitchFamily="34" charset="0"/>
        </a:defRPr>
      </a:lvl6pPr>
      <a:lvl7pPr marL="685800" algn="l" rtl="0" eaLnBrk="1" fontAlgn="base" hangingPunct="1">
        <a:spcBef>
          <a:spcPct val="0"/>
        </a:spcBef>
        <a:spcAft>
          <a:spcPct val="0"/>
        </a:spcAft>
        <a:defRPr sz="1800">
          <a:solidFill>
            <a:schemeClr val="tx2"/>
          </a:solidFill>
          <a:latin typeface="Arial" pitchFamily="34" charset="0"/>
        </a:defRPr>
      </a:lvl7pPr>
      <a:lvl8pPr marL="1028700" algn="l" rtl="0" eaLnBrk="1" fontAlgn="base" hangingPunct="1">
        <a:spcBef>
          <a:spcPct val="0"/>
        </a:spcBef>
        <a:spcAft>
          <a:spcPct val="0"/>
        </a:spcAft>
        <a:defRPr sz="1800">
          <a:solidFill>
            <a:schemeClr val="tx2"/>
          </a:solidFill>
          <a:latin typeface="Arial" pitchFamily="34" charset="0"/>
        </a:defRPr>
      </a:lvl8pPr>
      <a:lvl9pPr marL="1371600" algn="l" rtl="0" eaLnBrk="1" fontAlgn="base" hangingPunct="1">
        <a:spcBef>
          <a:spcPct val="0"/>
        </a:spcBef>
        <a:spcAft>
          <a:spcPct val="0"/>
        </a:spcAft>
        <a:defRPr sz="1800">
          <a:solidFill>
            <a:schemeClr val="tx2"/>
          </a:solidFill>
          <a:latin typeface="Arial" pitchFamily="34" charset="0"/>
        </a:defRPr>
      </a:lvl9pPr>
    </p:titleStyle>
    <p:bodyStyle>
      <a:lvl1pPr marL="257175" indent="-257175" algn="l" rtl="0" eaLnBrk="1" fontAlgn="base" hangingPunct="1">
        <a:spcBef>
          <a:spcPct val="20000"/>
        </a:spcBef>
        <a:spcAft>
          <a:spcPct val="0"/>
        </a:spcAft>
        <a:defRPr sz="2400" b="1">
          <a:solidFill>
            <a:schemeClr val="tx1"/>
          </a:solidFill>
          <a:latin typeface="+mn-lt"/>
          <a:ea typeface="+mn-ea"/>
          <a:cs typeface="+mn-cs"/>
        </a:defRPr>
      </a:lvl1pPr>
      <a:lvl2pPr marL="346472" indent="-3572" algn="l" rtl="0" eaLnBrk="1" fontAlgn="base" hangingPunct="1">
        <a:spcBef>
          <a:spcPct val="20000"/>
        </a:spcBef>
        <a:spcAft>
          <a:spcPct val="0"/>
        </a:spcAft>
        <a:defRPr sz="2100">
          <a:solidFill>
            <a:schemeClr val="tx1"/>
          </a:solidFill>
          <a:latin typeface="+mn-lt"/>
        </a:defRPr>
      </a:lvl2pPr>
      <a:lvl3pPr marL="692944" indent="-7144" algn="l" rtl="0" eaLnBrk="1" fontAlgn="base" hangingPunct="1">
        <a:spcBef>
          <a:spcPct val="20000"/>
        </a:spcBef>
        <a:spcAft>
          <a:spcPct val="0"/>
        </a:spcAft>
        <a:buChar char="•"/>
        <a:defRPr sz="2100">
          <a:solidFill>
            <a:schemeClr val="tx1"/>
          </a:solidFill>
          <a:latin typeface="+mn-lt"/>
        </a:defRPr>
      </a:lvl3pPr>
      <a:lvl4pPr marL="1025129" indent="3572" algn="l" rtl="0" eaLnBrk="1" fontAlgn="base" hangingPunct="1">
        <a:spcBef>
          <a:spcPct val="20000"/>
        </a:spcBef>
        <a:spcAft>
          <a:spcPct val="0"/>
        </a:spcAft>
        <a:buChar char="–"/>
        <a:defRPr sz="1800">
          <a:solidFill>
            <a:schemeClr val="tx1"/>
          </a:solidFill>
          <a:latin typeface="+mn-lt"/>
        </a:defRPr>
      </a:lvl4pPr>
      <a:lvl5pPr marL="1371600" algn="l" rtl="0" eaLnBrk="1" fontAlgn="base" hangingPunct="1">
        <a:spcBef>
          <a:spcPct val="20000"/>
        </a:spcBef>
        <a:spcAft>
          <a:spcPct val="0"/>
        </a:spcAft>
        <a:buChar char="»"/>
        <a:defRPr sz="1800">
          <a:solidFill>
            <a:schemeClr val="tx1"/>
          </a:solidFill>
          <a:latin typeface="+mn-lt"/>
        </a:defRPr>
      </a:lvl5pPr>
      <a:lvl6pPr marL="1714500" algn="l" rtl="0" eaLnBrk="1" fontAlgn="base" hangingPunct="1">
        <a:spcBef>
          <a:spcPct val="20000"/>
        </a:spcBef>
        <a:spcAft>
          <a:spcPct val="0"/>
        </a:spcAft>
        <a:buChar char="»"/>
        <a:defRPr sz="1800">
          <a:solidFill>
            <a:schemeClr val="tx1"/>
          </a:solidFill>
          <a:latin typeface="+mn-lt"/>
        </a:defRPr>
      </a:lvl6pPr>
      <a:lvl7pPr marL="2057400" algn="l" rtl="0" eaLnBrk="1" fontAlgn="base" hangingPunct="1">
        <a:spcBef>
          <a:spcPct val="20000"/>
        </a:spcBef>
        <a:spcAft>
          <a:spcPct val="0"/>
        </a:spcAft>
        <a:buChar char="»"/>
        <a:defRPr sz="1800">
          <a:solidFill>
            <a:schemeClr val="tx1"/>
          </a:solidFill>
          <a:latin typeface="+mn-lt"/>
        </a:defRPr>
      </a:lvl7pPr>
      <a:lvl8pPr marL="2400300" algn="l" rtl="0" eaLnBrk="1" fontAlgn="base" hangingPunct="1">
        <a:spcBef>
          <a:spcPct val="20000"/>
        </a:spcBef>
        <a:spcAft>
          <a:spcPct val="0"/>
        </a:spcAft>
        <a:buChar char="»"/>
        <a:defRPr sz="1800">
          <a:solidFill>
            <a:schemeClr val="tx1"/>
          </a:solidFill>
          <a:latin typeface="+mn-lt"/>
        </a:defRPr>
      </a:lvl8pPr>
      <a:lvl9pPr marL="2743200" algn="l"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2050" name="Picture 16" descr="LCI_PPT_template_blank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2193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2"/>
          <p:cNvSpPr>
            <a:spLocks noGrp="1" noChangeArrowheads="1"/>
          </p:cNvSpPr>
          <p:nvPr>
            <p:ph type="title"/>
          </p:nvPr>
        </p:nvSpPr>
        <p:spPr bwMode="auto">
          <a:xfrm>
            <a:off x="812800" y="2590800"/>
            <a:ext cx="106680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Rectangle 13"/>
          <p:cNvSpPr>
            <a:spLocks noGrp="1" noChangeArrowheads="1"/>
          </p:cNvSpPr>
          <p:nvPr>
            <p:ph type="body" idx="1"/>
          </p:nvPr>
        </p:nvSpPr>
        <p:spPr bwMode="auto">
          <a:xfrm>
            <a:off x="812800" y="3048000"/>
            <a:ext cx="10668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29038" name="Text Box 14"/>
          <p:cNvSpPr txBox="1">
            <a:spLocks noChangeArrowheads="1"/>
          </p:cNvSpPr>
          <p:nvPr/>
        </p:nvSpPr>
        <p:spPr bwMode="auto">
          <a:xfrm>
            <a:off x="884237" y="6178550"/>
            <a:ext cx="2773363" cy="184666"/>
          </a:xfrm>
          <a:prstGeom prst="rect">
            <a:avLst/>
          </a:prstGeom>
          <a:noFill/>
          <a:ln w="9525">
            <a:noFill/>
            <a:miter lim="800000"/>
            <a:headEnd/>
            <a:tailEnd/>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altLang="en-US" sz="600" dirty="0">
                <a:solidFill>
                  <a:srgbClr val="4D4D4D"/>
                </a:solidFill>
                <a:cs typeface="+mn-cs"/>
              </a:rPr>
              <a:t>LIONS CLUBS INTERNATIONAL</a:t>
            </a:r>
            <a:endParaRPr lang="en-US" altLang="en-US" sz="600" dirty="0">
              <a:solidFill>
                <a:srgbClr val="00539F"/>
              </a:solidFill>
              <a:cs typeface="+mn-cs"/>
            </a:endParaRPr>
          </a:p>
        </p:txBody>
      </p:sp>
    </p:spTree>
    <p:extLst>
      <p:ext uri="{BB962C8B-B14F-4D97-AF65-F5344CB8AC3E}">
        <p14:creationId xmlns:p14="http://schemas.microsoft.com/office/powerpoint/2010/main" val="1978773692"/>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ransition spd="slow"/>
  <p:hf hdr="0" ftr="0" dt="0"/>
  <p:txStyles>
    <p:titleStyle>
      <a:lvl1pPr algn="l" rtl="0" eaLnBrk="1" fontAlgn="base" hangingPunct="1">
        <a:spcBef>
          <a:spcPct val="0"/>
        </a:spcBef>
        <a:spcAft>
          <a:spcPct val="0"/>
        </a:spcAft>
        <a:defRPr sz="1800">
          <a:solidFill>
            <a:schemeClr val="tx2"/>
          </a:solidFill>
          <a:latin typeface="+mj-lt"/>
          <a:ea typeface="+mj-ea"/>
          <a:cs typeface="+mj-cs"/>
        </a:defRPr>
      </a:lvl1pPr>
      <a:lvl2pPr algn="l" rtl="0" eaLnBrk="1" fontAlgn="base" hangingPunct="1">
        <a:spcBef>
          <a:spcPct val="0"/>
        </a:spcBef>
        <a:spcAft>
          <a:spcPct val="0"/>
        </a:spcAft>
        <a:defRPr sz="1800">
          <a:solidFill>
            <a:schemeClr val="tx2"/>
          </a:solidFill>
          <a:latin typeface="Arial" pitchFamily="34" charset="0"/>
        </a:defRPr>
      </a:lvl2pPr>
      <a:lvl3pPr algn="l" rtl="0" eaLnBrk="1" fontAlgn="base" hangingPunct="1">
        <a:spcBef>
          <a:spcPct val="0"/>
        </a:spcBef>
        <a:spcAft>
          <a:spcPct val="0"/>
        </a:spcAft>
        <a:defRPr sz="1800">
          <a:solidFill>
            <a:schemeClr val="tx2"/>
          </a:solidFill>
          <a:latin typeface="Arial" pitchFamily="34" charset="0"/>
        </a:defRPr>
      </a:lvl3pPr>
      <a:lvl4pPr algn="l" rtl="0" eaLnBrk="1" fontAlgn="base" hangingPunct="1">
        <a:spcBef>
          <a:spcPct val="0"/>
        </a:spcBef>
        <a:spcAft>
          <a:spcPct val="0"/>
        </a:spcAft>
        <a:defRPr sz="1800">
          <a:solidFill>
            <a:schemeClr val="tx2"/>
          </a:solidFill>
          <a:latin typeface="Arial" pitchFamily="34" charset="0"/>
        </a:defRPr>
      </a:lvl4pPr>
      <a:lvl5pPr algn="l" rtl="0" eaLnBrk="1" fontAlgn="base" hangingPunct="1">
        <a:spcBef>
          <a:spcPct val="0"/>
        </a:spcBef>
        <a:spcAft>
          <a:spcPct val="0"/>
        </a:spcAft>
        <a:defRPr sz="1800">
          <a:solidFill>
            <a:schemeClr val="tx2"/>
          </a:solidFill>
          <a:latin typeface="Arial" pitchFamily="34" charset="0"/>
        </a:defRPr>
      </a:lvl5pPr>
      <a:lvl6pPr marL="342900" algn="l" rtl="0" eaLnBrk="1" fontAlgn="base" hangingPunct="1">
        <a:spcBef>
          <a:spcPct val="0"/>
        </a:spcBef>
        <a:spcAft>
          <a:spcPct val="0"/>
        </a:spcAft>
        <a:defRPr sz="1800">
          <a:solidFill>
            <a:schemeClr val="tx2"/>
          </a:solidFill>
          <a:latin typeface="Arial" pitchFamily="34" charset="0"/>
        </a:defRPr>
      </a:lvl6pPr>
      <a:lvl7pPr marL="685800" algn="l" rtl="0" eaLnBrk="1" fontAlgn="base" hangingPunct="1">
        <a:spcBef>
          <a:spcPct val="0"/>
        </a:spcBef>
        <a:spcAft>
          <a:spcPct val="0"/>
        </a:spcAft>
        <a:defRPr sz="1800">
          <a:solidFill>
            <a:schemeClr val="tx2"/>
          </a:solidFill>
          <a:latin typeface="Arial" pitchFamily="34" charset="0"/>
        </a:defRPr>
      </a:lvl7pPr>
      <a:lvl8pPr marL="1028700" algn="l" rtl="0" eaLnBrk="1" fontAlgn="base" hangingPunct="1">
        <a:spcBef>
          <a:spcPct val="0"/>
        </a:spcBef>
        <a:spcAft>
          <a:spcPct val="0"/>
        </a:spcAft>
        <a:defRPr sz="1800">
          <a:solidFill>
            <a:schemeClr val="tx2"/>
          </a:solidFill>
          <a:latin typeface="Arial" pitchFamily="34" charset="0"/>
        </a:defRPr>
      </a:lvl8pPr>
      <a:lvl9pPr marL="1371600" algn="l" rtl="0" eaLnBrk="1" fontAlgn="base" hangingPunct="1">
        <a:spcBef>
          <a:spcPct val="0"/>
        </a:spcBef>
        <a:spcAft>
          <a:spcPct val="0"/>
        </a:spcAft>
        <a:defRPr sz="1800">
          <a:solidFill>
            <a:schemeClr val="tx2"/>
          </a:solidFill>
          <a:latin typeface="Arial" pitchFamily="34" charset="0"/>
        </a:defRPr>
      </a:lvl9pPr>
    </p:titleStyle>
    <p:bodyStyle>
      <a:lvl1pPr marL="257175" indent="-257175" algn="l" rtl="0" eaLnBrk="1" fontAlgn="base" hangingPunct="1">
        <a:spcBef>
          <a:spcPct val="20000"/>
        </a:spcBef>
        <a:spcAft>
          <a:spcPct val="0"/>
        </a:spcAft>
        <a:defRPr sz="2400" b="1">
          <a:solidFill>
            <a:schemeClr val="tx1"/>
          </a:solidFill>
          <a:latin typeface="+mn-lt"/>
          <a:ea typeface="+mn-ea"/>
          <a:cs typeface="+mn-cs"/>
        </a:defRPr>
      </a:lvl1pPr>
      <a:lvl2pPr marL="346472" indent="-3572" algn="l" rtl="0" eaLnBrk="1" fontAlgn="base" hangingPunct="1">
        <a:spcBef>
          <a:spcPct val="20000"/>
        </a:spcBef>
        <a:spcAft>
          <a:spcPct val="0"/>
        </a:spcAft>
        <a:defRPr sz="2100">
          <a:solidFill>
            <a:schemeClr val="tx1"/>
          </a:solidFill>
          <a:latin typeface="+mn-lt"/>
        </a:defRPr>
      </a:lvl2pPr>
      <a:lvl3pPr marL="692944" indent="-7144" algn="l" rtl="0" eaLnBrk="1" fontAlgn="base" hangingPunct="1">
        <a:spcBef>
          <a:spcPct val="20000"/>
        </a:spcBef>
        <a:spcAft>
          <a:spcPct val="0"/>
        </a:spcAft>
        <a:buChar char="•"/>
        <a:defRPr sz="1800">
          <a:solidFill>
            <a:schemeClr val="tx1"/>
          </a:solidFill>
          <a:latin typeface="+mn-lt"/>
        </a:defRPr>
      </a:lvl3pPr>
      <a:lvl4pPr marL="1025129" indent="3572" algn="l" rtl="0" eaLnBrk="1" fontAlgn="base" hangingPunct="1">
        <a:spcBef>
          <a:spcPct val="20000"/>
        </a:spcBef>
        <a:spcAft>
          <a:spcPct val="0"/>
        </a:spcAft>
        <a:buChar char="–"/>
        <a:defRPr sz="1500">
          <a:solidFill>
            <a:schemeClr val="tx1"/>
          </a:solidFill>
          <a:latin typeface="+mn-lt"/>
        </a:defRPr>
      </a:lvl4pPr>
      <a:lvl5pPr marL="1371600" algn="l" rtl="0" eaLnBrk="1" fontAlgn="base" hangingPunct="1">
        <a:spcBef>
          <a:spcPct val="20000"/>
        </a:spcBef>
        <a:spcAft>
          <a:spcPct val="0"/>
        </a:spcAft>
        <a:buChar char="»"/>
        <a:defRPr sz="1500">
          <a:solidFill>
            <a:schemeClr val="tx1"/>
          </a:solidFill>
          <a:latin typeface="+mn-lt"/>
        </a:defRPr>
      </a:lvl5pPr>
      <a:lvl6pPr marL="1714500" algn="l" rtl="0" eaLnBrk="1" fontAlgn="base" hangingPunct="1">
        <a:spcBef>
          <a:spcPct val="20000"/>
        </a:spcBef>
        <a:spcAft>
          <a:spcPct val="0"/>
        </a:spcAft>
        <a:buChar char="»"/>
        <a:defRPr sz="1500">
          <a:solidFill>
            <a:schemeClr val="tx1"/>
          </a:solidFill>
          <a:latin typeface="+mn-lt"/>
        </a:defRPr>
      </a:lvl6pPr>
      <a:lvl7pPr marL="2057400" algn="l" rtl="0" eaLnBrk="1" fontAlgn="base" hangingPunct="1">
        <a:spcBef>
          <a:spcPct val="20000"/>
        </a:spcBef>
        <a:spcAft>
          <a:spcPct val="0"/>
        </a:spcAft>
        <a:buChar char="»"/>
        <a:defRPr sz="1500">
          <a:solidFill>
            <a:schemeClr val="tx1"/>
          </a:solidFill>
          <a:latin typeface="+mn-lt"/>
        </a:defRPr>
      </a:lvl7pPr>
      <a:lvl8pPr marL="2400300" algn="l" rtl="0" eaLnBrk="1" fontAlgn="base" hangingPunct="1">
        <a:spcBef>
          <a:spcPct val="20000"/>
        </a:spcBef>
        <a:spcAft>
          <a:spcPct val="0"/>
        </a:spcAft>
        <a:buChar char="»"/>
        <a:defRPr sz="1500">
          <a:solidFill>
            <a:schemeClr val="tx1"/>
          </a:solidFill>
          <a:latin typeface="+mn-lt"/>
        </a:defRPr>
      </a:lvl8pPr>
      <a:lvl9pPr marL="274320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3074" name="Picture 15" descr="LCI_PPT_template_blank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 y="0"/>
            <a:ext cx="12193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11"/>
          <p:cNvSpPr>
            <a:spLocks noGrp="1" noChangeArrowheads="1"/>
          </p:cNvSpPr>
          <p:nvPr>
            <p:ph type="title"/>
          </p:nvPr>
        </p:nvSpPr>
        <p:spPr bwMode="auto">
          <a:xfrm>
            <a:off x="812800" y="990600"/>
            <a:ext cx="106680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6" name="Rectangle 12"/>
          <p:cNvSpPr>
            <a:spLocks noGrp="1" noChangeArrowheads="1"/>
          </p:cNvSpPr>
          <p:nvPr>
            <p:ph type="body" idx="1"/>
          </p:nvPr>
        </p:nvSpPr>
        <p:spPr bwMode="auto">
          <a:xfrm>
            <a:off x="6210301" y="1600200"/>
            <a:ext cx="52705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0301" name="Text Box 13"/>
          <p:cNvSpPr txBox="1">
            <a:spLocks noChangeArrowheads="1"/>
          </p:cNvSpPr>
          <p:nvPr/>
        </p:nvSpPr>
        <p:spPr bwMode="auto">
          <a:xfrm>
            <a:off x="884237" y="6178550"/>
            <a:ext cx="2773363" cy="184666"/>
          </a:xfrm>
          <a:prstGeom prst="rect">
            <a:avLst/>
          </a:prstGeom>
          <a:noFill/>
          <a:ln w="9525">
            <a:noFill/>
            <a:miter lim="800000"/>
            <a:headEnd/>
            <a:tailEnd/>
          </a:ln>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altLang="en-US" sz="600" dirty="0">
                <a:solidFill>
                  <a:srgbClr val="4D4D4D"/>
                </a:solidFill>
                <a:cs typeface="+mn-cs"/>
              </a:rPr>
              <a:t>LIONS CLUBS INTERNATIONAL</a:t>
            </a:r>
            <a:endParaRPr lang="en-US" altLang="en-US" sz="600" dirty="0">
              <a:solidFill>
                <a:srgbClr val="00539F"/>
              </a:solidFill>
              <a:cs typeface="+mn-cs"/>
            </a:endParaRPr>
          </a:p>
        </p:txBody>
      </p:sp>
    </p:spTree>
    <p:extLst>
      <p:ext uri="{BB962C8B-B14F-4D97-AF65-F5344CB8AC3E}">
        <p14:creationId xmlns:p14="http://schemas.microsoft.com/office/powerpoint/2010/main" val="1009768375"/>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ransition spd="slow"/>
  <p:hf hdr="0" ftr="0" dt="0"/>
  <p:txStyles>
    <p:titleStyle>
      <a:lvl1pPr algn="l" rtl="0" eaLnBrk="1" fontAlgn="base" hangingPunct="1">
        <a:spcBef>
          <a:spcPct val="0"/>
        </a:spcBef>
        <a:spcAft>
          <a:spcPct val="0"/>
        </a:spcAft>
        <a:defRPr sz="1800">
          <a:solidFill>
            <a:schemeClr val="tx2"/>
          </a:solidFill>
          <a:latin typeface="+mj-lt"/>
          <a:ea typeface="+mj-ea"/>
          <a:cs typeface="+mj-cs"/>
        </a:defRPr>
      </a:lvl1pPr>
      <a:lvl2pPr algn="l" rtl="0" eaLnBrk="1" fontAlgn="base" hangingPunct="1">
        <a:spcBef>
          <a:spcPct val="0"/>
        </a:spcBef>
        <a:spcAft>
          <a:spcPct val="0"/>
        </a:spcAft>
        <a:defRPr sz="1800">
          <a:solidFill>
            <a:schemeClr val="tx2"/>
          </a:solidFill>
          <a:latin typeface="Arial" pitchFamily="34" charset="0"/>
        </a:defRPr>
      </a:lvl2pPr>
      <a:lvl3pPr algn="l" rtl="0" eaLnBrk="1" fontAlgn="base" hangingPunct="1">
        <a:spcBef>
          <a:spcPct val="0"/>
        </a:spcBef>
        <a:spcAft>
          <a:spcPct val="0"/>
        </a:spcAft>
        <a:defRPr sz="1800">
          <a:solidFill>
            <a:schemeClr val="tx2"/>
          </a:solidFill>
          <a:latin typeface="Arial" pitchFamily="34" charset="0"/>
        </a:defRPr>
      </a:lvl3pPr>
      <a:lvl4pPr algn="l" rtl="0" eaLnBrk="1" fontAlgn="base" hangingPunct="1">
        <a:spcBef>
          <a:spcPct val="0"/>
        </a:spcBef>
        <a:spcAft>
          <a:spcPct val="0"/>
        </a:spcAft>
        <a:defRPr sz="1800">
          <a:solidFill>
            <a:schemeClr val="tx2"/>
          </a:solidFill>
          <a:latin typeface="Arial" pitchFamily="34" charset="0"/>
        </a:defRPr>
      </a:lvl4pPr>
      <a:lvl5pPr algn="l" rtl="0" eaLnBrk="1" fontAlgn="base" hangingPunct="1">
        <a:spcBef>
          <a:spcPct val="0"/>
        </a:spcBef>
        <a:spcAft>
          <a:spcPct val="0"/>
        </a:spcAft>
        <a:defRPr sz="1800">
          <a:solidFill>
            <a:schemeClr val="tx2"/>
          </a:solidFill>
          <a:latin typeface="Arial" pitchFamily="34" charset="0"/>
        </a:defRPr>
      </a:lvl5pPr>
      <a:lvl6pPr marL="342900" algn="l" rtl="0" eaLnBrk="1" fontAlgn="base" hangingPunct="1">
        <a:spcBef>
          <a:spcPct val="0"/>
        </a:spcBef>
        <a:spcAft>
          <a:spcPct val="0"/>
        </a:spcAft>
        <a:defRPr sz="1800">
          <a:solidFill>
            <a:schemeClr val="tx2"/>
          </a:solidFill>
          <a:latin typeface="Arial" pitchFamily="34" charset="0"/>
        </a:defRPr>
      </a:lvl6pPr>
      <a:lvl7pPr marL="685800" algn="l" rtl="0" eaLnBrk="1" fontAlgn="base" hangingPunct="1">
        <a:spcBef>
          <a:spcPct val="0"/>
        </a:spcBef>
        <a:spcAft>
          <a:spcPct val="0"/>
        </a:spcAft>
        <a:defRPr sz="1800">
          <a:solidFill>
            <a:schemeClr val="tx2"/>
          </a:solidFill>
          <a:latin typeface="Arial" pitchFamily="34" charset="0"/>
        </a:defRPr>
      </a:lvl7pPr>
      <a:lvl8pPr marL="1028700" algn="l" rtl="0" eaLnBrk="1" fontAlgn="base" hangingPunct="1">
        <a:spcBef>
          <a:spcPct val="0"/>
        </a:spcBef>
        <a:spcAft>
          <a:spcPct val="0"/>
        </a:spcAft>
        <a:defRPr sz="1800">
          <a:solidFill>
            <a:schemeClr val="tx2"/>
          </a:solidFill>
          <a:latin typeface="Arial" pitchFamily="34" charset="0"/>
        </a:defRPr>
      </a:lvl8pPr>
      <a:lvl9pPr marL="1371600" algn="l" rtl="0" eaLnBrk="1" fontAlgn="base" hangingPunct="1">
        <a:spcBef>
          <a:spcPct val="0"/>
        </a:spcBef>
        <a:spcAft>
          <a:spcPct val="0"/>
        </a:spcAft>
        <a:defRPr sz="1800">
          <a:solidFill>
            <a:schemeClr val="tx2"/>
          </a:solidFill>
          <a:latin typeface="Arial" pitchFamily="34" charset="0"/>
        </a:defRPr>
      </a:lvl9pPr>
    </p:titleStyle>
    <p:bodyStyle>
      <a:lvl1pPr marL="257175" indent="-257175" algn="l" rtl="0" eaLnBrk="1" fontAlgn="base" hangingPunct="1">
        <a:spcBef>
          <a:spcPct val="20000"/>
        </a:spcBef>
        <a:spcAft>
          <a:spcPct val="0"/>
        </a:spcAft>
        <a:defRPr sz="2400" b="1">
          <a:solidFill>
            <a:schemeClr val="tx1"/>
          </a:solidFill>
          <a:latin typeface="+mn-lt"/>
          <a:ea typeface="+mn-ea"/>
          <a:cs typeface="+mn-cs"/>
        </a:defRPr>
      </a:lvl1pPr>
      <a:lvl2pPr marL="348854" indent="-5954" algn="l" rtl="0" eaLnBrk="1" fontAlgn="base" hangingPunct="1">
        <a:spcBef>
          <a:spcPct val="20000"/>
        </a:spcBef>
        <a:spcAft>
          <a:spcPct val="0"/>
        </a:spcAft>
        <a:defRPr sz="2100">
          <a:solidFill>
            <a:schemeClr val="tx1"/>
          </a:solidFill>
          <a:latin typeface="+mn-lt"/>
        </a:defRPr>
      </a:lvl2pPr>
      <a:lvl3pPr marL="685800" algn="l" rtl="0" eaLnBrk="1" fontAlgn="base" hangingPunct="1">
        <a:spcBef>
          <a:spcPct val="20000"/>
        </a:spcBef>
        <a:spcAft>
          <a:spcPct val="0"/>
        </a:spcAft>
        <a:buChar char="•"/>
        <a:defRPr sz="1800">
          <a:solidFill>
            <a:schemeClr val="tx1"/>
          </a:solidFill>
          <a:latin typeface="+mn-lt"/>
        </a:defRPr>
      </a:lvl3pPr>
      <a:lvl4pPr marL="1034654" indent="-5954" algn="l" rtl="0" eaLnBrk="1" fontAlgn="base" hangingPunct="1">
        <a:spcBef>
          <a:spcPct val="20000"/>
        </a:spcBef>
        <a:spcAft>
          <a:spcPct val="0"/>
        </a:spcAft>
        <a:buChar char="–"/>
        <a:defRPr sz="1500">
          <a:solidFill>
            <a:schemeClr val="tx1"/>
          </a:solidFill>
          <a:latin typeface="+mn-lt"/>
        </a:defRPr>
      </a:lvl4pPr>
      <a:lvl5pPr marL="1371600" algn="l" rtl="0" eaLnBrk="1" fontAlgn="base" hangingPunct="1">
        <a:spcBef>
          <a:spcPct val="20000"/>
        </a:spcBef>
        <a:spcAft>
          <a:spcPct val="0"/>
        </a:spcAft>
        <a:buChar char="»"/>
        <a:defRPr sz="1500">
          <a:solidFill>
            <a:schemeClr val="tx1"/>
          </a:solidFill>
          <a:latin typeface="+mn-lt"/>
        </a:defRPr>
      </a:lvl5pPr>
      <a:lvl6pPr marL="1714500" algn="l" rtl="0" eaLnBrk="1" fontAlgn="base" hangingPunct="1">
        <a:spcBef>
          <a:spcPct val="20000"/>
        </a:spcBef>
        <a:spcAft>
          <a:spcPct val="0"/>
        </a:spcAft>
        <a:buChar char="»"/>
        <a:defRPr sz="1500">
          <a:solidFill>
            <a:schemeClr val="tx1"/>
          </a:solidFill>
          <a:latin typeface="+mn-lt"/>
        </a:defRPr>
      </a:lvl6pPr>
      <a:lvl7pPr marL="2057400" algn="l" rtl="0" eaLnBrk="1" fontAlgn="base" hangingPunct="1">
        <a:spcBef>
          <a:spcPct val="20000"/>
        </a:spcBef>
        <a:spcAft>
          <a:spcPct val="0"/>
        </a:spcAft>
        <a:buChar char="»"/>
        <a:defRPr sz="1500">
          <a:solidFill>
            <a:schemeClr val="tx1"/>
          </a:solidFill>
          <a:latin typeface="+mn-lt"/>
        </a:defRPr>
      </a:lvl7pPr>
      <a:lvl8pPr marL="2400300" algn="l" rtl="0" eaLnBrk="1" fontAlgn="base" hangingPunct="1">
        <a:spcBef>
          <a:spcPct val="20000"/>
        </a:spcBef>
        <a:spcAft>
          <a:spcPct val="0"/>
        </a:spcAft>
        <a:buChar char="»"/>
        <a:defRPr sz="1500">
          <a:solidFill>
            <a:schemeClr val="tx1"/>
          </a:solidFill>
          <a:latin typeface="+mn-lt"/>
        </a:defRPr>
      </a:lvl8pPr>
      <a:lvl9pPr marL="274320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766080"/>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Lst>
  <p:transition spd="slow"/>
  <p:hf hdr="0" ftr="0" dt="0"/>
  <p:txStyles>
    <p:titleStyle>
      <a:lvl1pPr algn="ctr" rtl="0" eaLnBrk="1" fontAlgn="base" hangingPunct="1">
        <a:spcBef>
          <a:spcPct val="0"/>
        </a:spcBef>
        <a:spcAft>
          <a:spcPct val="0"/>
        </a:spcAft>
        <a:defRPr sz="3300">
          <a:solidFill>
            <a:schemeClr val="tx2"/>
          </a:solidFill>
          <a:latin typeface="+mj-lt"/>
          <a:ea typeface="+mj-ea"/>
          <a:cs typeface="+mj-cs"/>
        </a:defRPr>
      </a:lvl1pPr>
      <a:lvl2pPr algn="ctr" rtl="0" eaLnBrk="1" fontAlgn="base" hangingPunct="1">
        <a:spcBef>
          <a:spcPct val="0"/>
        </a:spcBef>
        <a:spcAft>
          <a:spcPct val="0"/>
        </a:spcAft>
        <a:defRPr sz="3300">
          <a:solidFill>
            <a:schemeClr val="tx2"/>
          </a:solidFill>
          <a:latin typeface="Arial" pitchFamily="34" charset="0"/>
        </a:defRPr>
      </a:lvl2pPr>
      <a:lvl3pPr algn="ctr" rtl="0" eaLnBrk="1" fontAlgn="base" hangingPunct="1">
        <a:spcBef>
          <a:spcPct val="0"/>
        </a:spcBef>
        <a:spcAft>
          <a:spcPct val="0"/>
        </a:spcAft>
        <a:defRPr sz="3300">
          <a:solidFill>
            <a:schemeClr val="tx2"/>
          </a:solidFill>
          <a:latin typeface="Arial" pitchFamily="34" charset="0"/>
        </a:defRPr>
      </a:lvl3pPr>
      <a:lvl4pPr algn="ctr" rtl="0" eaLnBrk="1" fontAlgn="base" hangingPunct="1">
        <a:spcBef>
          <a:spcPct val="0"/>
        </a:spcBef>
        <a:spcAft>
          <a:spcPct val="0"/>
        </a:spcAft>
        <a:defRPr sz="3300">
          <a:solidFill>
            <a:schemeClr val="tx2"/>
          </a:solidFill>
          <a:latin typeface="Arial" pitchFamily="34" charset="0"/>
        </a:defRPr>
      </a:lvl4pPr>
      <a:lvl5pPr algn="ctr" rtl="0" eaLnBrk="1" fontAlgn="base" hangingPunct="1">
        <a:spcBef>
          <a:spcPct val="0"/>
        </a:spcBef>
        <a:spcAft>
          <a:spcPct val="0"/>
        </a:spcAft>
        <a:defRPr sz="3300">
          <a:solidFill>
            <a:schemeClr val="tx2"/>
          </a:solidFill>
          <a:latin typeface="Arial" pitchFamily="34" charset="0"/>
        </a:defRPr>
      </a:lvl5pPr>
      <a:lvl6pPr marL="342900" algn="ctr" rtl="0" eaLnBrk="1" fontAlgn="base" hangingPunct="1">
        <a:spcBef>
          <a:spcPct val="0"/>
        </a:spcBef>
        <a:spcAft>
          <a:spcPct val="0"/>
        </a:spcAft>
        <a:defRPr sz="3300">
          <a:solidFill>
            <a:schemeClr val="tx2"/>
          </a:solidFill>
          <a:latin typeface="Arial" pitchFamily="34" charset="0"/>
        </a:defRPr>
      </a:lvl6pPr>
      <a:lvl7pPr marL="685800" algn="ctr" rtl="0" eaLnBrk="1" fontAlgn="base" hangingPunct="1">
        <a:spcBef>
          <a:spcPct val="0"/>
        </a:spcBef>
        <a:spcAft>
          <a:spcPct val="0"/>
        </a:spcAft>
        <a:defRPr sz="3300">
          <a:solidFill>
            <a:schemeClr val="tx2"/>
          </a:solidFill>
          <a:latin typeface="Arial" pitchFamily="34" charset="0"/>
        </a:defRPr>
      </a:lvl7pPr>
      <a:lvl8pPr marL="1028700" algn="ctr" rtl="0" eaLnBrk="1" fontAlgn="base" hangingPunct="1">
        <a:spcBef>
          <a:spcPct val="0"/>
        </a:spcBef>
        <a:spcAft>
          <a:spcPct val="0"/>
        </a:spcAft>
        <a:defRPr sz="3300">
          <a:solidFill>
            <a:schemeClr val="tx2"/>
          </a:solidFill>
          <a:latin typeface="Arial" pitchFamily="34" charset="0"/>
        </a:defRPr>
      </a:lvl8pPr>
      <a:lvl9pPr marL="1371600" algn="ctr" rtl="0" eaLnBrk="1" fontAlgn="base" hangingPunct="1">
        <a:spcBef>
          <a:spcPct val="0"/>
        </a:spcBef>
        <a:spcAft>
          <a:spcPct val="0"/>
        </a:spcAft>
        <a:defRPr sz="3300">
          <a:solidFill>
            <a:schemeClr val="tx2"/>
          </a:solidFill>
          <a:latin typeface="Arial" pitchFamily="34" charset="0"/>
        </a:defRPr>
      </a:lvl9pPr>
    </p:titleStyle>
    <p:bodyStyle>
      <a:lvl1pPr marL="257175" indent="-257175" algn="l" rtl="0" eaLnBrk="1" fontAlgn="base" hangingPunct="1">
        <a:spcBef>
          <a:spcPct val="20000"/>
        </a:spcBef>
        <a:spcAft>
          <a:spcPct val="0"/>
        </a:spcAft>
        <a:buChar char="•"/>
        <a:defRPr sz="2400">
          <a:solidFill>
            <a:schemeClr val="tx1"/>
          </a:solidFill>
          <a:latin typeface="+mn-lt"/>
          <a:ea typeface="+mn-ea"/>
          <a:cs typeface="+mn-cs"/>
        </a:defRPr>
      </a:lvl1pPr>
      <a:lvl2pPr marL="557213" indent="-214313" algn="l" rtl="0" eaLnBrk="1" fontAlgn="base" hangingPunct="1">
        <a:spcBef>
          <a:spcPct val="20000"/>
        </a:spcBef>
        <a:spcAft>
          <a:spcPct val="0"/>
        </a:spcAft>
        <a:buChar char="–"/>
        <a:defRPr sz="2100">
          <a:solidFill>
            <a:schemeClr val="tx1"/>
          </a:solidFill>
          <a:latin typeface="+mn-lt"/>
        </a:defRPr>
      </a:lvl2pPr>
      <a:lvl3pPr marL="857250" indent="-171450" algn="l" rtl="0" eaLnBrk="1" fontAlgn="base" hangingPunct="1">
        <a:spcBef>
          <a:spcPct val="20000"/>
        </a:spcBef>
        <a:spcAft>
          <a:spcPct val="0"/>
        </a:spcAft>
        <a:buChar char="•"/>
        <a:defRPr sz="1800">
          <a:solidFill>
            <a:schemeClr val="tx1"/>
          </a:solidFill>
          <a:latin typeface="+mn-lt"/>
        </a:defRPr>
      </a:lvl3pPr>
      <a:lvl4pPr marL="1200150" indent="-171450" algn="l" rtl="0" eaLnBrk="1" fontAlgn="base" hangingPunct="1">
        <a:spcBef>
          <a:spcPct val="20000"/>
        </a:spcBef>
        <a:spcAft>
          <a:spcPct val="0"/>
        </a:spcAft>
        <a:buChar char="–"/>
        <a:defRPr sz="1500">
          <a:solidFill>
            <a:schemeClr val="tx1"/>
          </a:solidFill>
          <a:latin typeface="+mn-lt"/>
        </a:defRPr>
      </a:lvl4pPr>
      <a:lvl5pPr marL="1543050" indent="-171450" algn="l" rtl="0" eaLnBrk="1" fontAlgn="base" hangingPunct="1">
        <a:spcBef>
          <a:spcPct val="20000"/>
        </a:spcBef>
        <a:spcAft>
          <a:spcPct val="0"/>
        </a:spcAft>
        <a:buChar char="»"/>
        <a:defRPr sz="1500">
          <a:solidFill>
            <a:schemeClr val="tx1"/>
          </a:solidFill>
          <a:latin typeface="+mn-lt"/>
        </a:defRPr>
      </a:lvl5pPr>
      <a:lvl6pPr marL="1885950" indent="-171450" algn="l" rtl="0" eaLnBrk="1" fontAlgn="base" hangingPunct="1">
        <a:spcBef>
          <a:spcPct val="20000"/>
        </a:spcBef>
        <a:spcAft>
          <a:spcPct val="0"/>
        </a:spcAft>
        <a:buChar char="»"/>
        <a:defRPr sz="1500">
          <a:solidFill>
            <a:schemeClr val="tx1"/>
          </a:solidFill>
          <a:latin typeface="+mn-lt"/>
        </a:defRPr>
      </a:lvl6pPr>
      <a:lvl7pPr marL="2228850" indent="-171450" algn="l" rtl="0" eaLnBrk="1" fontAlgn="base" hangingPunct="1">
        <a:spcBef>
          <a:spcPct val="20000"/>
        </a:spcBef>
        <a:spcAft>
          <a:spcPct val="0"/>
        </a:spcAft>
        <a:buChar char="»"/>
        <a:defRPr sz="1500">
          <a:solidFill>
            <a:schemeClr val="tx1"/>
          </a:solidFill>
          <a:latin typeface="+mn-lt"/>
        </a:defRPr>
      </a:lvl7pPr>
      <a:lvl8pPr marL="2571750" indent="-171450" algn="l" rtl="0" eaLnBrk="1" fontAlgn="base" hangingPunct="1">
        <a:spcBef>
          <a:spcPct val="20000"/>
        </a:spcBef>
        <a:spcAft>
          <a:spcPct val="0"/>
        </a:spcAft>
        <a:buChar char="»"/>
        <a:defRPr sz="1500">
          <a:solidFill>
            <a:schemeClr val="tx1"/>
          </a:solidFill>
          <a:latin typeface="+mn-lt"/>
        </a:defRPr>
      </a:lvl8pPr>
      <a:lvl9pPr marL="2914650" indent="-171450" algn="l" rtl="0" eaLnBrk="1" fontAlgn="base" hangingPunct="1">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1" descr="LIONS_PPT_TEMPLATE_V1-02.pn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01600" y="-152400"/>
            <a:ext cx="12363451"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title"/>
          </p:nvPr>
        </p:nvSpPr>
        <p:spPr bwMode="auto">
          <a:xfrm>
            <a:off x="304800" y="228600"/>
            <a:ext cx="1087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00" name="Rectangle 3"/>
          <p:cNvSpPr>
            <a:spLocks noGrp="1" noChangeArrowheads="1"/>
          </p:cNvSpPr>
          <p:nvPr>
            <p:ph type="body" idx="1"/>
          </p:nvPr>
        </p:nvSpPr>
        <p:spPr bwMode="auto">
          <a:xfrm>
            <a:off x="406400" y="762000"/>
            <a:ext cx="113792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9" name="Text Box 9"/>
          <p:cNvSpPr txBox="1">
            <a:spLocks noChangeArrowheads="1"/>
          </p:cNvSpPr>
          <p:nvPr/>
        </p:nvSpPr>
        <p:spPr bwMode="auto">
          <a:xfrm>
            <a:off x="11430000" y="6419959"/>
            <a:ext cx="55880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F90E1642-62C2-438A-9A89-DF942B594889}" type="slidenum">
              <a:rPr lang="en-US" altLang="en-US" sz="750">
                <a:solidFill>
                  <a:srgbClr val="00338D"/>
                </a:solidFill>
              </a:rPr>
              <a:pPr algn="r">
                <a:spcBef>
                  <a:spcPct val="50000"/>
                </a:spcBef>
                <a:defRPr/>
              </a:pPr>
              <a:t>‹#›</a:t>
            </a:fld>
            <a:endParaRPr lang="en-US" altLang="en-US" sz="750" dirty="0">
              <a:solidFill>
                <a:srgbClr val="00338D"/>
              </a:solidFill>
            </a:endParaRPr>
          </a:p>
        </p:txBody>
      </p:sp>
    </p:spTree>
    <p:extLst>
      <p:ext uri="{BB962C8B-B14F-4D97-AF65-F5344CB8AC3E}">
        <p14:creationId xmlns:p14="http://schemas.microsoft.com/office/powerpoint/2010/main" val="4178961696"/>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Lst>
  <p:transition spd="slow"/>
  <p:hf hdr="0" ftr="0" dt="0"/>
  <p:txStyles>
    <p:titleStyle>
      <a:lvl1pPr algn="l" rtl="0" eaLnBrk="1" fontAlgn="base" hangingPunct="1">
        <a:spcBef>
          <a:spcPct val="0"/>
        </a:spcBef>
        <a:spcAft>
          <a:spcPct val="0"/>
        </a:spcAft>
        <a:defRPr sz="2100">
          <a:solidFill>
            <a:srgbClr val="00338D"/>
          </a:solidFill>
          <a:latin typeface="+mj-lt"/>
          <a:ea typeface="ヒラギノ角ゴ Pro W3" charset="0"/>
          <a:cs typeface="ヒラギノ角ゴ Pro W3" charset="0"/>
        </a:defRPr>
      </a:lvl1pPr>
      <a:lvl2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100">
          <a:solidFill>
            <a:srgbClr val="00338D"/>
          </a:solidFill>
          <a:latin typeface="Arial" charset="0"/>
          <a:ea typeface="ヒラギノ角ゴ Pro W3" charset="0"/>
          <a:cs typeface="ヒラギノ角ゴ Pro W3" charset="0"/>
        </a:defRPr>
      </a:lvl5pPr>
      <a:lvl6pPr marL="342900" algn="l" rtl="0" eaLnBrk="1" fontAlgn="base" hangingPunct="1">
        <a:spcBef>
          <a:spcPct val="0"/>
        </a:spcBef>
        <a:spcAft>
          <a:spcPct val="0"/>
        </a:spcAft>
        <a:defRPr sz="1800">
          <a:solidFill>
            <a:schemeClr val="tx2"/>
          </a:solidFill>
          <a:latin typeface="Arial" charset="0"/>
        </a:defRPr>
      </a:lvl6pPr>
      <a:lvl7pPr marL="685800" algn="l" rtl="0" eaLnBrk="1" fontAlgn="base" hangingPunct="1">
        <a:spcBef>
          <a:spcPct val="0"/>
        </a:spcBef>
        <a:spcAft>
          <a:spcPct val="0"/>
        </a:spcAft>
        <a:defRPr sz="1800">
          <a:solidFill>
            <a:schemeClr val="tx2"/>
          </a:solidFill>
          <a:latin typeface="Arial" charset="0"/>
        </a:defRPr>
      </a:lvl7pPr>
      <a:lvl8pPr marL="1028700" algn="l" rtl="0" eaLnBrk="1" fontAlgn="base" hangingPunct="1">
        <a:spcBef>
          <a:spcPct val="0"/>
        </a:spcBef>
        <a:spcAft>
          <a:spcPct val="0"/>
        </a:spcAft>
        <a:defRPr sz="1800">
          <a:solidFill>
            <a:schemeClr val="tx2"/>
          </a:solidFill>
          <a:latin typeface="Arial" charset="0"/>
        </a:defRPr>
      </a:lvl8pPr>
      <a:lvl9pPr marL="1371600" algn="l" rtl="0" eaLnBrk="1" fontAlgn="base" hangingPunct="1">
        <a:spcBef>
          <a:spcPct val="0"/>
        </a:spcBef>
        <a:spcAft>
          <a:spcPct val="0"/>
        </a:spcAft>
        <a:defRPr sz="1800">
          <a:solidFill>
            <a:schemeClr val="tx2"/>
          </a:solidFill>
          <a:latin typeface="Arial" charset="0"/>
        </a:defRPr>
      </a:lvl9pPr>
    </p:titleStyle>
    <p:bodyStyle>
      <a:lvl1pPr marL="172641" indent="-172641" algn="l" rtl="0" eaLnBrk="1" fontAlgn="base" hangingPunct="1">
        <a:spcBef>
          <a:spcPct val="20000"/>
        </a:spcBef>
        <a:spcAft>
          <a:spcPct val="0"/>
        </a:spcAft>
        <a:buFont typeface="Arial" panose="020B0604020202020204" pitchFamily="34" charset="0"/>
        <a:buChar char="•"/>
        <a:defRPr sz="1950">
          <a:solidFill>
            <a:schemeClr val="tx1"/>
          </a:solidFill>
          <a:latin typeface="+mn-lt"/>
          <a:ea typeface="ヒラギノ角ゴ Pro W3" charset="0"/>
          <a:cs typeface="ヒラギノ角ゴ Pro W3" charset="0"/>
        </a:defRPr>
      </a:lvl1pPr>
      <a:lvl2pPr marL="559594" indent="-170260" algn="l" rtl="0" eaLnBrk="1" fontAlgn="base" hangingPunct="1">
        <a:spcBef>
          <a:spcPct val="20000"/>
        </a:spcBef>
        <a:spcAft>
          <a:spcPct val="0"/>
        </a:spcAft>
        <a:buFont typeface="Wingdings" panose="05000000000000000000" pitchFamily="2" charset="2"/>
        <a:buChar char="§"/>
        <a:defRPr sz="1650">
          <a:solidFill>
            <a:schemeClr val="tx1"/>
          </a:solidFill>
          <a:latin typeface="+mn-lt"/>
          <a:ea typeface="ヒラギノ角ゴ Pro W3" charset="0"/>
          <a:cs typeface="ヒラギノ角ゴ Pro W3"/>
        </a:defRPr>
      </a:lvl2pPr>
      <a:lvl3pPr marL="858441" indent="-172641" algn="l" rtl="0" eaLnBrk="1" fontAlgn="base" hangingPunct="1">
        <a:spcBef>
          <a:spcPct val="20000"/>
        </a:spcBef>
        <a:spcAft>
          <a:spcPct val="0"/>
        </a:spcAft>
        <a:buFont typeface="Arial" panose="020B0604020202020204" pitchFamily="34" charset="0"/>
        <a:buChar char="○"/>
        <a:defRPr sz="1500">
          <a:solidFill>
            <a:schemeClr val="tx1"/>
          </a:solidFill>
          <a:latin typeface="+mn-lt"/>
          <a:ea typeface="ヒラギノ角ゴ Pro W3" charset="0"/>
          <a:cs typeface="ヒラギノ角ゴ Pro W3"/>
        </a:defRPr>
      </a:lvl3pPr>
      <a:lvl4pPr marL="1198960" indent="-170260" algn="l" rtl="0" eaLnBrk="1" fontAlgn="base" hangingPunct="1">
        <a:spcBef>
          <a:spcPct val="20000"/>
        </a:spcBef>
        <a:spcAft>
          <a:spcPct val="0"/>
        </a:spcAft>
        <a:buFont typeface="Arial" panose="020B0604020202020204" pitchFamily="34" charset="0"/>
        <a:buChar char="▫"/>
        <a:defRPr>
          <a:solidFill>
            <a:schemeClr val="tx1"/>
          </a:solidFill>
          <a:latin typeface="+mn-lt"/>
          <a:ea typeface="ヒラギノ角ゴ Pro W3" charset="0"/>
          <a:cs typeface="ヒラギノ角ゴ Pro W3"/>
        </a:defRPr>
      </a:lvl4pPr>
      <a:lvl5pPr marL="1544241" indent="-172641" algn="l" rtl="0" eaLnBrk="1" fontAlgn="base" hangingPunct="1">
        <a:spcBef>
          <a:spcPct val="20000"/>
        </a:spcBef>
        <a:spcAft>
          <a:spcPct val="0"/>
        </a:spcAft>
        <a:buFont typeface="Arial" panose="020B0604020202020204" pitchFamily="34" charset="0"/>
        <a:buChar char="◦"/>
        <a:defRPr sz="1200">
          <a:solidFill>
            <a:schemeClr val="tx1"/>
          </a:solidFill>
          <a:latin typeface="+mn-lt"/>
          <a:ea typeface="ヒラギノ角ゴ Pro W3" charset="0"/>
          <a:cs typeface="ヒラギノ角ゴ Pro W3"/>
        </a:defRPr>
      </a:lvl5pPr>
      <a:lvl6pPr marL="1714500" algn="l" rtl="0" eaLnBrk="1" fontAlgn="base" hangingPunct="1">
        <a:spcBef>
          <a:spcPct val="20000"/>
        </a:spcBef>
        <a:spcAft>
          <a:spcPct val="0"/>
        </a:spcAft>
        <a:buChar char="»"/>
        <a:defRPr sz="1800">
          <a:solidFill>
            <a:schemeClr val="tx1"/>
          </a:solidFill>
          <a:latin typeface="+mn-lt"/>
        </a:defRPr>
      </a:lvl6pPr>
      <a:lvl7pPr marL="2057400" algn="l" rtl="0" eaLnBrk="1" fontAlgn="base" hangingPunct="1">
        <a:spcBef>
          <a:spcPct val="20000"/>
        </a:spcBef>
        <a:spcAft>
          <a:spcPct val="0"/>
        </a:spcAft>
        <a:buChar char="»"/>
        <a:defRPr sz="1800">
          <a:solidFill>
            <a:schemeClr val="tx1"/>
          </a:solidFill>
          <a:latin typeface="+mn-lt"/>
        </a:defRPr>
      </a:lvl7pPr>
      <a:lvl8pPr marL="2400300" algn="l" rtl="0" eaLnBrk="1" fontAlgn="base" hangingPunct="1">
        <a:spcBef>
          <a:spcPct val="20000"/>
        </a:spcBef>
        <a:spcAft>
          <a:spcPct val="0"/>
        </a:spcAft>
        <a:buChar char="»"/>
        <a:defRPr sz="1800">
          <a:solidFill>
            <a:schemeClr val="tx1"/>
          </a:solidFill>
          <a:latin typeface="+mn-lt"/>
        </a:defRPr>
      </a:lvl8pPr>
      <a:lvl9pPr marL="2743200" algn="l"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268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6DAE0AD5-2E2E-4814-B813-8F44489A4C58}" type="slidenum">
              <a:rPr lang="en-US" sz="563" smtClean="0">
                <a:solidFill>
                  <a:srgbClr val="00338D"/>
                </a:solidFill>
              </a:rPr>
              <a:pPr algn="r">
                <a:spcBef>
                  <a:spcPct val="50000"/>
                </a:spcBef>
                <a:defRPr/>
              </a:pPr>
              <a:t>‹#›</a:t>
            </a:fld>
            <a:endParaRPr lang="en-US" sz="563" dirty="0">
              <a:solidFill>
                <a:srgbClr val="00338D"/>
              </a:solidFill>
            </a:endParaRPr>
          </a:p>
        </p:txBody>
      </p:sp>
    </p:spTree>
    <p:extLst>
      <p:ext uri="{BB962C8B-B14F-4D97-AF65-F5344CB8AC3E}">
        <p14:creationId xmlns:p14="http://schemas.microsoft.com/office/powerpoint/2010/main" val="3435897529"/>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 id="2147483892" r:id="rId18"/>
    <p:sldLayoutId id="2147483893" r:id="rId19"/>
    <p:sldLayoutId id="2147483894" r:id="rId20"/>
    <p:sldLayoutId id="2147483895" r:id="rId21"/>
    <p:sldLayoutId id="2147483896" r:id="rId22"/>
  </p:sldLayoutIdLst>
  <p:transition spd="slow"/>
  <p:hf hdr="0" ftr="0" dt="0"/>
  <p:txStyles>
    <p:titleStyle>
      <a:lvl1pPr algn="ctr" rtl="0" eaLnBrk="1" fontAlgn="base" hangingPunct="1">
        <a:lnSpc>
          <a:spcPct val="90000"/>
        </a:lnSpc>
        <a:spcBef>
          <a:spcPct val="0"/>
        </a:spcBef>
        <a:spcAft>
          <a:spcPct val="0"/>
        </a:spcAft>
        <a:defRPr sz="2250">
          <a:solidFill>
            <a:srgbClr val="000000"/>
          </a:solidFill>
          <a:latin typeface="Arial" panose="020B0604020202020204" pitchFamily="34" charset="0"/>
          <a:ea typeface="ヒラギノ角ゴ Pro W3" charset="0"/>
          <a:cs typeface="Arial" panose="020B0604020202020204" pitchFamily="34" charset="0"/>
        </a:defRPr>
      </a:lvl1pPr>
      <a:lvl2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2pPr>
      <a:lvl3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3pPr>
      <a:lvl4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4pPr>
      <a:lvl5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5pPr>
      <a:lvl6pPr marL="257169" algn="l" rtl="0" eaLnBrk="1" fontAlgn="base" hangingPunct="1">
        <a:spcBef>
          <a:spcPct val="0"/>
        </a:spcBef>
        <a:spcAft>
          <a:spcPct val="0"/>
        </a:spcAft>
        <a:defRPr sz="1350">
          <a:solidFill>
            <a:schemeClr val="tx2"/>
          </a:solidFill>
          <a:latin typeface="Arial" charset="0"/>
        </a:defRPr>
      </a:lvl6pPr>
      <a:lvl7pPr marL="514337" algn="l" rtl="0" eaLnBrk="1" fontAlgn="base" hangingPunct="1">
        <a:spcBef>
          <a:spcPct val="0"/>
        </a:spcBef>
        <a:spcAft>
          <a:spcPct val="0"/>
        </a:spcAft>
        <a:defRPr sz="1350">
          <a:solidFill>
            <a:schemeClr val="tx2"/>
          </a:solidFill>
          <a:latin typeface="Arial" charset="0"/>
        </a:defRPr>
      </a:lvl7pPr>
      <a:lvl8pPr marL="771506" algn="l" rtl="0" eaLnBrk="1" fontAlgn="base" hangingPunct="1">
        <a:spcBef>
          <a:spcPct val="0"/>
        </a:spcBef>
        <a:spcAft>
          <a:spcPct val="0"/>
        </a:spcAft>
        <a:defRPr sz="1350">
          <a:solidFill>
            <a:schemeClr val="tx2"/>
          </a:solidFill>
          <a:latin typeface="Arial" charset="0"/>
        </a:defRPr>
      </a:lvl8pPr>
      <a:lvl9pPr marL="1028675" algn="l" rtl="0" eaLnBrk="1" fontAlgn="base" hangingPunct="1">
        <a:spcBef>
          <a:spcPct val="0"/>
        </a:spcBef>
        <a:spcAft>
          <a:spcPct val="0"/>
        </a:spcAft>
        <a:defRPr sz="1350">
          <a:solidFill>
            <a:schemeClr val="tx2"/>
          </a:solidFill>
          <a:latin typeface="Arial" charset="0"/>
        </a:defRPr>
      </a:lvl9pPr>
    </p:titleStyle>
    <p:bodyStyle>
      <a:lvl1pPr marL="128588" indent="-128588" algn="l" rtl="0" eaLnBrk="1" fontAlgn="base" hangingPunct="1">
        <a:spcBef>
          <a:spcPct val="20000"/>
        </a:spcBef>
        <a:spcAft>
          <a:spcPct val="0"/>
        </a:spcAft>
        <a:buFont typeface="Arial" panose="020B0604020202020204" pitchFamily="34" charset="0"/>
        <a:buChar char="•"/>
        <a:defRPr sz="975">
          <a:solidFill>
            <a:schemeClr val="tx1"/>
          </a:solidFill>
          <a:latin typeface="Arial" panose="020B0604020202020204" pitchFamily="34" charset="0"/>
          <a:ea typeface="ヒラギノ角ゴ Pro W3" charset="0"/>
          <a:cs typeface="Arial" panose="020B0604020202020204" pitchFamily="34" charset="0"/>
        </a:defRPr>
      </a:lvl1pPr>
      <a:lvl2pPr marL="419100" indent="-127397" algn="l" rtl="0" eaLnBrk="1" fontAlgn="base" hangingPunct="1">
        <a:spcBef>
          <a:spcPct val="20000"/>
        </a:spcBef>
        <a:spcAft>
          <a:spcPct val="0"/>
        </a:spcAft>
        <a:buFont typeface="Segoe UI" panose="020B0502040204020203" pitchFamily="34" charset="0"/>
        <a:buChar char="—"/>
        <a:defRPr sz="900">
          <a:solidFill>
            <a:schemeClr val="tx1"/>
          </a:solidFill>
          <a:latin typeface="Arial" panose="020B0604020202020204" pitchFamily="34" charset="0"/>
          <a:ea typeface="ヒラギノ角ゴ Pro W3" charset="0"/>
          <a:cs typeface="Arial" panose="020B0604020202020204" pitchFamily="34" charset="0"/>
        </a:defRPr>
      </a:lvl2pPr>
      <a:lvl3pPr marL="642938" indent="-128588" algn="l" rtl="0" eaLnBrk="1" fontAlgn="base" hangingPunct="1">
        <a:spcBef>
          <a:spcPct val="20000"/>
        </a:spcBef>
        <a:spcAft>
          <a:spcPct val="0"/>
        </a:spcAft>
        <a:buFont typeface="Arial" panose="020B0604020202020204" pitchFamily="34" charset="0"/>
        <a:buChar char="•"/>
        <a:defRPr sz="750">
          <a:solidFill>
            <a:schemeClr val="tx1"/>
          </a:solidFill>
          <a:latin typeface="Arial" panose="020B0604020202020204" pitchFamily="34" charset="0"/>
          <a:ea typeface="ヒラギノ角ゴ Pro W3" charset="0"/>
          <a:cs typeface="Arial" panose="020B0604020202020204" pitchFamily="34" charset="0"/>
        </a:defRPr>
      </a:lvl3pPr>
      <a:lvl4pPr marL="898922" indent="-127397" algn="l" rtl="0" eaLnBrk="1" fontAlgn="base" hangingPunct="1">
        <a:spcBef>
          <a:spcPct val="20000"/>
        </a:spcBef>
        <a:spcAft>
          <a:spcPct val="0"/>
        </a:spcAft>
        <a:buFont typeface="Arial" panose="020B0604020202020204" pitchFamily="34" charset="0"/>
        <a:buChar char="▫"/>
        <a:defRPr>
          <a:solidFill>
            <a:schemeClr val="tx1"/>
          </a:solidFill>
          <a:latin typeface="+mn-lt"/>
          <a:ea typeface="ヒラギノ角ゴ Pro W3" charset="0"/>
          <a:cs typeface="ヒラギノ角ゴ Pro W3"/>
        </a:defRPr>
      </a:lvl4pPr>
      <a:lvl5pPr marL="1157288" indent="-128588" algn="l" rtl="0" eaLnBrk="1" fontAlgn="base" hangingPunct="1">
        <a:spcBef>
          <a:spcPct val="20000"/>
        </a:spcBef>
        <a:spcAft>
          <a:spcPct val="0"/>
        </a:spcAft>
        <a:buFont typeface="Arial" panose="020B0604020202020204" pitchFamily="34" charset="0"/>
        <a:buChar char="◦"/>
        <a:defRPr sz="900">
          <a:solidFill>
            <a:schemeClr val="tx1"/>
          </a:solidFill>
          <a:latin typeface="+mn-lt"/>
          <a:ea typeface="ヒラギノ角ゴ Pro W3" charset="0"/>
          <a:cs typeface="ヒラギノ角ゴ Pro W3"/>
        </a:defRPr>
      </a:lvl5pPr>
      <a:lvl6pPr marL="1285843" algn="l" rtl="0" eaLnBrk="1" fontAlgn="base" hangingPunct="1">
        <a:spcBef>
          <a:spcPct val="20000"/>
        </a:spcBef>
        <a:spcAft>
          <a:spcPct val="0"/>
        </a:spcAft>
        <a:buChar char="»"/>
        <a:defRPr sz="1350">
          <a:solidFill>
            <a:schemeClr val="tx1"/>
          </a:solidFill>
          <a:latin typeface="+mn-lt"/>
        </a:defRPr>
      </a:lvl6pPr>
      <a:lvl7pPr marL="1543011" algn="l" rtl="0" eaLnBrk="1" fontAlgn="base" hangingPunct="1">
        <a:spcBef>
          <a:spcPct val="20000"/>
        </a:spcBef>
        <a:spcAft>
          <a:spcPct val="0"/>
        </a:spcAft>
        <a:buChar char="»"/>
        <a:defRPr sz="1350">
          <a:solidFill>
            <a:schemeClr val="tx1"/>
          </a:solidFill>
          <a:latin typeface="+mn-lt"/>
        </a:defRPr>
      </a:lvl7pPr>
      <a:lvl8pPr marL="1800180" algn="l" rtl="0" eaLnBrk="1" fontAlgn="base" hangingPunct="1">
        <a:spcBef>
          <a:spcPct val="20000"/>
        </a:spcBef>
        <a:spcAft>
          <a:spcPct val="0"/>
        </a:spcAft>
        <a:buChar char="»"/>
        <a:defRPr sz="1350">
          <a:solidFill>
            <a:schemeClr val="tx1"/>
          </a:solidFill>
          <a:latin typeface="+mn-lt"/>
        </a:defRPr>
      </a:lvl8pPr>
      <a:lvl9pPr marL="2057349" algn="l" rtl="0" eaLnBrk="1" fontAlgn="base" hangingPunct="1">
        <a:spcBef>
          <a:spcPct val="20000"/>
        </a:spcBef>
        <a:spcAft>
          <a:spcPct val="0"/>
        </a:spcAft>
        <a:buChar char="»"/>
        <a:defRPr sz="1350">
          <a:solidFill>
            <a:schemeClr val="tx1"/>
          </a:solidFill>
          <a:latin typeface="+mn-lt"/>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7F7F7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6094708"/>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Lst>
  <p:transition spd="slow"/>
  <p:hf hdr="0" ftr="0" dt="0"/>
  <p:txStyles>
    <p:titleStyle>
      <a:lvl1pPr algn="ctr" rtl="0" eaLnBrk="1" fontAlgn="base" hangingPunct="1">
        <a:lnSpc>
          <a:spcPct val="90000"/>
        </a:lnSpc>
        <a:spcBef>
          <a:spcPct val="0"/>
        </a:spcBef>
        <a:spcAft>
          <a:spcPct val="0"/>
        </a:spcAft>
        <a:defRPr sz="2250">
          <a:solidFill>
            <a:srgbClr val="000000"/>
          </a:solidFill>
          <a:latin typeface="Arial" panose="020B0604020202020204" pitchFamily="34" charset="0"/>
          <a:ea typeface="ヒラギノ角ゴ Pro W3" charset="0"/>
          <a:cs typeface="Arial" panose="020B0604020202020204" pitchFamily="34" charset="0"/>
        </a:defRPr>
      </a:lvl1pPr>
      <a:lvl2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2pPr>
      <a:lvl3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3pPr>
      <a:lvl4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4pPr>
      <a:lvl5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5pPr>
      <a:lvl6pPr marL="257169" algn="l" rtl="0" eaLnBrk="1" fontAlgn="base" hangingPunct="1">
        <a:spcBef>
          <a:spcPct val="0"/>
        </a:spcBef>
        <a:spcAft>
          <a:spcPct val="0"/>
        </a:spcAft>
        <a:defRPr sz="1350">
          <a:solidFill>
            <a:schemeClr val="tx2"/>
          </a:solidFill>
          <a:latin typeface="Arial" charset="0"/>
        </a:defRPr>
      </a:lvl6pPr>
      <a:lvl7pPr marL="514337" algn="l" rtl="0" eaLnBrk="1" fontAlgn="base" hangingPunct="1">
        <a:spcBef>
          <a:spcPct val="0"/>
        </a:spcBef>
        <a:spcAft>
          <a:spcPct val="0"/>
        </a:spcAft>
        <a:defRPr sz="1350">
          <a:solidFill>
            <a:schemeClr val="tx2"/>
          </a:solidFill>
          <a:latin typeface="Arial" charset="0"/>
        </a:defRPr>
      </a:lvl7pPr>
      <a:lvl8pPr marL="771506" algn="l" rtl="0" eaLnBrk="1" fontAlgn="base" hangingPunct="1">
        <a:spcBef>
          <a:spcPct val="0"/>
        </a:spcBef>
        <a:spcAft>
          <a:spcPct val="0"/>
        </a:spcAft>
        <a:defRPr sz="1350">
          <a:solidFill>
            <a:schemeClr val="tx2"/>
          </a:solidFill>
          <a:latin typeface="Arial" charset="0"/>
        </a:defRPr>
      </a:lvl8pPr>
      <a:lvl9pPr marL="1028675" algn="l" rtl="0" eaLnBrk="1" fontAlgn="base" hangingPunct="1">
        <a:spcBef>
          <a:spcPct val="0"/>
        </a:spcBef>
        <a:spcAft>
          <a:spcPct val="0"/>
        </a:spcAft>
        <a:defRPr sz="1350">
          <a:solidFill>
            <a:schemeClr val="tx2"/>
          </a:solidFill>
          <a:latin typeface="Arial" charset="0"/>
        </a:defRPr>
      </a:lvl9pPr>
    </p:titleStyle>
    <p:bodyStyle>
      <a:lvl1pPr marL="128588" indent="-128588" algn="l" rtl="0" eaLnBrk="1" fontAlgn="base" hangingPunct="1">
        <a:spcBef>
          <a:spcPct val="20000"/>
        </a:spcBef>
        <a:spcAft>
          <a:spcPct val="0"/>
        </a:spcAft>
        <a:buFont typeface="Arial" panose="020B0604020202020204" pitchFamily="34" charset="0"/>
        <a:buChar char="•"/>
        <a:defRPr sz="975">
          <a:solidFill>
            <a:schemeClr val="tx1"/>
          </a:solidFill>
          <a:latin typeface="Arial" panose="020B0604020202020204" pitchFamily="34" charset="0"/>
          <a:ea typeface="ヒラギノ角ゴ Pro W3" charset="0"/>
          <a:cs typeface="Arial" panose="020B0604020202020204" pitchFamily="34" charset="0"/>
        </a:defRPr>
      </a:lvl1pPr>
      <a:lvl2pPr marL="419100" indent="-127397" algn="l" rtl="0" eaLnBrk="1" fontAlgn="base" hangingPunct="1">
        <a:spcBef>
          <a:spcPct val="20000"/>
        </a:spcBef>
        <a:spcAft>
          <a:spcPct val="0"/>
        </a:spcAft>
        <a:buFont typeface="Segoe UI" panose="020B0502040204020203" pitchFamily="34" charset="0"/>
        <a:buChar char="—"/>
        <a:defRPr sz="900">
          <a:solidFill>
            <a:schemeClr val="tx1"/>
          </a:solidFill>
          <a:latin typeface="Arial" panose="020B0604020202020204" pitchFamily="34" charset="0"/>
          <a:ea typeface="ヒラギノ角ゴ Pro W3" charset="0"/>
          <a:cs typeface="Arial" panose="020B0604020202020204" pitchFamily="34" charset="0"/>
        </a:defRPr>
      </a:lvl2pPr>
      <a:lvl3pPr marL="642938" indent="-128588" algn="l" rtl="0" eaLnBrk="1" fontAlgn="base" hangingPunct="1">
        <a:spcBef>
          <a:spcPct val="20000"/>
        </a:spcBef>
        <a:spcAft>
          <a:spcPct val="0"/>
        </a:spcAft>
        <a:buFont typeface="Arial" panose="020B0604020202020204" pitchFamily="34" charset="0"/>
        <a:buChar char="•"/>
        <a:defRPr sz="750">
          <a:solidFill>
            <a:schemeClr val="tx1"/>
          </a:solidFill>
          <a:latin typeface="Arial" panose="020B0604020202020204" pitchFamily="34" charset="0"/>
          <a:ea typeface="ヒラギノ角ゴ Pro W3" charset="0"/>
          <a:cs typeface="Arial" panose="020B0604020202020204" pitchFamily="34" charset="0"/>
        </a:defRPr>
      </a:lvl3pPr>
      <a:lvl4pPr marL="898922" indent="-127397" algn="l" rtl="0" eaLnBrk="1" fontAlgn="base" hangingPunct="1">
        <a:spcBef>
          <a:spcPct val="20000"/>
        </a:spcBef>
        <a:spcAft>
          <a:spcPct val="0"/>
        </a:spcAft>
        <a:buFont typeface="Arial" panose="020B0604020202020204" pitchFamily="34" charset="0"/>
        <a:buChar char="▫"/>
        <a:defRPr>
          <a:solidFill>
            <a:schemeClr val="tx1"/>
          </a:solidFill>
          <a:latin typeface="+mn-lt"/>
          <a:ea typeface="ヒラギノ角ゴ Pro W3" charset="0"/>
          <a:cs typeface="ヒラギノ角ゴ Pro W3"/>
        </a:defRPr>
      </a:lvl4pPr>
      <a:lvl5pPr marL="1157288" indent="-128588" algn="l" rtl="0" eaLnBrk="1" fontAlgn="base" hangingPunct="1">
        <a:spcBef>
          <a:spcPct val="20000"/>
        </a:spcBef>
        <a:spcAft>
          <a:spcPct val="0"/>
        </a:spcAft>
        <a:buFont typeface="Arial" panose="020B0604020202020204" pitchFamily="34" charset="0"/>
        <a:buChar char="◦"/>
        <a:defRPr sz="900">
          <a:solidFill>
            <a:schemeClr val="tx1"/>
          </a:solidFill>
          <a:latin typeface="+mn-lt"/>
          <a:ea typeface="ヒラギノ角ゴ Pro W3" charset="0"/>
          <a:cs typeface="ヒラギノ角ゴ Pro W3"/>
        </a:defRPr>
      </a:lvl5pPr>
      <a:lvl6pPr marL="1285843" algn="l" rtl="0" eaLnBrk="1" fontAlgn="base" hangingPunct="1">
        <a:spcBef>
          <a:spcPct val="20000"/>
        </a:spcBef>
        <a:spcAft>
          <a:spcPct val="0"/>
        </a:spcAft>
        <a:buChar char="»"/>
        <a:defRPr sz="1350">
          <a:solidFill>
            <a:schemeClr val="tx1"/>
          </a:solidFill>
          <a:latin typeface="+mn-lt"/>
        </a:defRPr>
      </a:lvl6pPr>
      <a:lvl7pPr marL="1543011" algn="l" rtl="0" eaLnBrk="1" fontAlgn="base" hangingPunct="1">
        <a:spcBef>
          <a:spcPct val="20000"/>
        </a:spcBef>
        <a:spcAft>
          <a:spcPct val="0"/>
        </a:spcAft>
        <a:buChar char="»"/>
        <a:defRPr sz="1350">
          <a:solidFill>
            <a:schemeClr val="tx1"/>
          </a:solidFill>
          <a:latin typeface="+mn-lt"/>
        </a:defRPr>
      </a:lvl7pPr>
      <a:lvl8pPr marL="1800180" algn="l" rtl="0" eaLnBrk="1" fontAlgn="base" hangingPunct="1">
        <a:spcBef>
          <a:spcPct val="20000"/>
        </a:spcBef>
        <a:spcAft>
          <a:spcPct val="0"/>
        </a:spcAft>
        <a:buChar char="»"/>
        <a:defRPr sz="1350">
          <a:solidFill>
            <a:schemeClr val="tx1"/>
          </a:solidFill>
          <a:latin typeface="+mn-lt"/>
        </a:defRPr>
      </a:lvl8pPr>
      <a:lvl9pPr marL="2057349" algn="l" rtl="0" eaLnBrk="1" fontAlgn="base" hangingPunct="1">
        <a:spcBef>
          <a:spcPct val="20000"/>
        </a:spcBef>
        <a:spcAft>
          <a:spcPct val="0"/>
        </a:spcAft>
        <a:buChar char="»"/>
        <a:defRPr sz="1350">
          <a:solidFill>
            <a:schemeClr val="tx1"/>
          </a:solidFill>
          <a:latin typeface="+mn-lt"/>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26800" y="6419959"/>
            <a:ext cx="558800" cy="207749"/>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25D7648C-CD8C-4487-84E9-7C479C2525F4}" type="slidenum">
              <a:rPr lang="en-US" sz="750" smtClean="0">
                <a:solidFill>
                  <a:srgbClr val="00338D"/>
                </a:solidFill>
                <a:cs typeface="+mn-cs"/>
              </a:rPr>
              <a:pPr algn="r">
                <a:spcBef>
                  <a:spcPct val="50000"/>
                </a:spcBef>
                <a:defRPr/>
              </a:pPr>
              <a:t>‹#›</a:t>
            </a:fld>
            <a:endParaRPr lang="en-US" sz="750" dirty="0">
              <a:solidFill>
                <a:srgbClr val="00338D"/>
              </a:solidFill>
              <a:cs typeface="+mn-cs"/>
            </a:endParaRPr>
          </a:p>
        </p:txBody>
      </p:sp>
    </p:spTree>
    <p:extLst>
      <p:ext uri="{BB962C8B-B14F-4D97-AF65-F5344CB8AC3E}">
        <p14:creationId xmlns:p14="http://schemas.microsoft.com/office/powerpoint/2010/main" val="1125240033"/>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 id="2147483914" r:id="rId12"/>
    <p:sldLayoutId id="2147483915" r:id="rId13"/>
    <p:sldLayoutId id="2147483916" r:id="rId14"/>
    <p:sldLayoutId id="2147483917" r:id="rId15"/>
    <p:sldLayoutId id="2147483918" r:id="rId16"/>
    <p:sldLayoutId id="2147483919" r:id="rId17"/>
    <p:sldLayoutId id="2147483921" r:id="rId18"/>
  </p:sldLayoutIdLst>
  <p:transition spd="slow"/>
  <p:hf hdr="0" ftr="0" dt="0"/>
  <p:txStyles>
    <p:titleStyle>
      <a:lvl1pPr algn="ctr" rtl="0" eaLnBrk="1" fontAlgn="base" hangingPunct="1">
        <a:lnSpc>
          <a:spcPct val="90000"/>
        </a:lnSpc>
        <a:spcBef>
          <a:spcPct val="0"/>
        </a:spcBef>
        <a:spcAft>
          <a:spcPct val="0"/>
        </a:spcAft>
        <a:defRPr sz="3000">
          <a:solidFill>
            <a:srgbClr val="000000"/>
          </a:solidFill>
          <a:latin typeface="Arial" panose="020B0604020202020204" pitchFamily="34" charset="0"/>
          <a:ea typeface="ヒラギノ角ゴ Pro W3" charset="0"/>
          <a:cs typeface="Arial" panose="020B0604020202020204" pitchFamily="34" charset="0"/>
        </a:defRPr>
      </a:lvl1pPr>
      <a:lvl2pPr algn="ctr" rtl="0" eaLnBrk="1" fontAlgn="base" hangingPunct="1">
        <a:lnSpc>
          <a:spcPct val="90000"/>
        </a:lnSpc>
        <a:spcBef>
          <a:spcPct val="0"/>
        </a:spcBef>
        <a:spcAft>
          <a:spcPct val="0"/>
        </a:spcAft>
        <a:defRPr sz="3000">
          <a:solidFill>
            <a:srgbClr val="000000"/>
          </a:solidFill>
          <a:latin typeface="Arial" charset="0"/>
          <a:ea typeface="ヒラギノ角ゴ Pro W3" charset="0"/>
          <a:cs typeface="Arial" panose="020B0604020202020204" pitchFamily="34" charset="0"/>
        </a:defRPr>
      </a:lvl2pPr>
      <a:lvl3pPr algn="ctr" rtl="0" eaLnBrk="1" fontAlgn="base" hangingPunct="1">
        <a:lnSpc>
          <a:spcPct val="90000"/>
        </a:lnSpc>
        <a:spcBef>
          <a:spcPct val="0"/>
        </a:spcBef>
        <a:spcAft>
          <a:spcPct val="0"/>
        </a:spcAft>
        <a:defRPr sz="3000">
          <a:solidFill>
            <a:srgbClr val="000000"/>
          </a:solidFill>
          <a:latin typeface="Arial" charset="0"/>
          <a:ea typeface="ヒラギノ角ゴ Pro W3" charset="0"/>
          <a:cs typeface="Arial" panose="020B0604020202020204" pitchFamily="34" charset="0"/>
        </a:defRPr>
      </a:lvl3pPr>
      <a:lvl4pPr algn="ctr" rtl="0" eaLnBrk="1" fontAlgn="base" hangingPunct="1">
        <a:lnSpc>
          <a:spcPct val="90000"/>
        </a:lnSpc>
        <a:spcBef>
          <a:spcPct val="0"/>
        </a:spcBef>
        <a:spcAft>
          <a:spcPct val="0"/>
        </a:spcAft>
        <a:defRPr sz="3000">
          <a:solidFill>
            <a:srgbClr val="000000"/>
          </a:solidFill>
          <a:latin typeface="Arial" charset="0"/>
          <a:ea typeface="ヒラギノ角ゴ Pro W3" charset="0"/>
          <a:cs typeface="Arial" panose="020B0604020202020204" pitchFamily="34" charset="0"/>
        </a:defRPr>
      </a:lvl4pPr>
      <a:lvl5pPr algn="ctr" rtl="0" eaLnBrk="1" fontAlgn="base" hangingPunct="1">
        <a:lnSpc>
          <a:spcPct val="90000"/>
        </a:lnSpc>
        <a:spcBef>
          <a:spcPct val="0"/>
        </a:spcBef>
        <a:spcAft>
          <a:spcPct val="0"/>
        </a:spcAft>
        <a:defRPr sz="3000">
          <a:solidFill>
            <a:srgbClr val="000000"/>
          </a:solidFill>
          <a:latin typeface="Arial" charset="0"/>
          <a:ea typeface="ヒラギノ角ゴ Pro W3" charset="0"/>
          <a:cs typeface="Arial" panose="020B0604020202020204" pitchFamily="34" charset="0"/>
        </a:defRPr>
      </a:lvl5pPr>
      <a:lvl6pPr marL="342892" algn="l" rtl="0" eaLnBrk="1" fontAlgn="base" hangingPunct="1">
        <a:spcBef>
          <a:spcPct val="0"/>
        </a:spcBef>
        <a:spcAft>
          <a:spcPct val="0"/>
        </a:spcAft>
        <a:defRPr sz="1800">
          <a:solidFill>
            <a:schemeClr val="tx2"/>
          </a:solidFill>
          <a:latin typeface="Arial" charset="0"/>
        </a:defRPr>
      </a:lvl6pPr>
      <a:lvl7pPr marL="685783" algn="l" rtl="0" eaLnBrk="1" fontAlgn="base" hangingPunct="1">
        <a:spcBef>
          <a:spcPct val="0"/>
        </a:spcBef>
        <a:spcAft>
          <a:spcPct val="0"/>
        </a:spcAft>
        <a:defRPr sz="1800">
          <a:solidFill>
            <a:schemeClr val="tx2"/>
          </a:solidFill>
          <a:latin typeface="Arial" charset="0"/>
        </a:defRPr>
      </a:lvl7pPr>
      <a:lvl8pPr marL="1028675" algn="l" rtl="0" eaLnBrk="1" fontAlgn="base" hangingPunct="1">
        <a:spcBef>
          <a:spcPct val="0"/>
        </a:spcBef>
        <a:spcAft>
          <a:spcPct val="0"/>
        </a:spcAft>
        <a:defRPr sz="1800">
          <a:solidFill>
            <a:schemeClr val="tx2"/>
          </a:solidFill>
          <a:latin typeface="Arial" charset="0"/>
        </a:defRPr>
      </a:lvl8pPr>
      <a:lvl9pPr marL="1371566" algn="l" rtl="0" eaLnBrk="1" fontAlgn="base" hangingPunct="1">
        <a:spcBef>
          <a:spcPct val="0"/>
        </a:spcBef>
        <a:spcAft>
          <a:spcPct val="0"/>
        </a:spcAft>
        <a:defRPr sz="1800">
          <a:solidFill>
            <a:schemeClr val="tx2"/>
          </a:solidFill>
          <a:latin typeface="Arial" charset="0"/>
        </a:defRPr>
      </a:lvl9pPr>
    </p:titleStyle>
    <p:bodyStyle>
      <a:lvl1pPr marL="171450" indent="-171450" algn="l" rtl="0" eaLnBrk="1" fontAlgn="base" hangingPunct="1">
        <a:spcBef>
          <a:spcPct val="20000"/>
        </a:spcBef>
        <a:spcAft>
          <a:spcPct val="0"/>
        </a:spcAft>
        <a:buFont typeface="Arial" panose="020B0604020202020204" pitchFamily="34" charset="0"/>
        <a:buChar char="•"/>
        <a:defRPr>
          <a:solidFill>
            <a:schemeClr val="tx1"/>
          </a:solidFill>
          <a:latin typeface="Arial" panose="020B0604020202020204" pitchFamily="34" charset="0"/>
          <a:ea typeface="ヒラギノ角ゴ Pro W3" charset="0"/>
          <a:cs typeface="Arial" panose="020B0604020202020204" pitchFamily="34" charset="0"/>
        </a:defRPr>
      </a:lvl1pPr>
      <a:lvl2pPr marL="558404" indent="-169069" algn="l" rtl="0" eaLnBrk="1" fontAlgn="base" hangingPunct="1">
        <a:spcBef>
          <a:spcPct val="20000"/>
        </a:spcBef>
        <a:spcAft>
          <a:spcPct val="0"/>
        </a:spcAft>
        <a:buFont typeface="Segoe UI" panose="020B0502040204020203" pitchFamily="34" charset="0"/>
        <a:buChar char="—"/>
        <a:defRPr sz="1200">
          <a:solidFill>
            <a:schemeClr val="tx1"/>
          </a:solidFill>
          <a:latin typeface="Arial" panose="020B0604020202020204" pitchFamily="34" charset="0"/>
          <a:ea typeface="ヒラギノ角ゴ Pro W3" charset="0"/>
          <a:cs typeface="Arial" panose="020B0604020202020204" pitchFamily="34" charset="0"/>
        </a:defRPr>
      </a:lvl2pPr>
      <a:lvl3pPr marL="857250" indent="-171450" algn="l" rtl="0" eaLnBrk="1" fontAlgn="base" hangingPunct="1">
        <a:spcBef>
          <a:spcPct val="20000"/>
        </a:spcBef>
        <a:spcAft>
          <a:spcPct val="0"/>
        </a:spcAft>
        <a:buFont typeface="Arial" panose="020B0604020202020204" pitchFamily="34" charset="0"/>
        <a:buChar char="•"/>
        <a:defRPr sz="1050">
          <a:solidFill>
            <a:schemeClr val="tx1"/>
          </a:solidFill>
          <a:latin typeface="Arial" panose="020B0604020202020204" pitchFamily="34" charset="0"/>
          <a:ea typeface="ヒラギノ角ゴ Pro W3" charset="0"/>
          <a:cs typeface="Arial" panose="020B0604020202020204" pitchFamily="34" charset="0"/>
        </a:defRPr>
      </a:lvl3pPr>
      <a:lvl4pPr marL="1197769" indent="-169069" algn="l" rtl="0" eaLnBrk="1" fontAlgn="base" hangingPunct="1">
        <a:spcBef>
          <a:spcPct val="20000"/>
        </a:spcBef>
        <a:spcAft>
          <a:spcPct val="0"/>
        </a:spcAft>
        <a:buFont typeface="Arial" panose="020B0604020202020204" pitchFamily="34" charset="0"/>
        <a:buChar char="▫"/>
        <a:defRPr>
          <a:solidFill>
            <a:schemeClr val="tx1"/>
          </a:solidFill>
          <a:latin typeface="+mn-lt"/>
          <a:ea typeface="ヒラギノ角ゴ Pro W3" charset="0"/>
          <a:cs typeface="ヒラギノ角ゴ Pro W3"/>
        </a:defRPr>
      </a:lvl4pPr>
      <a:lvl5pPr marL="1543050" indent="-171450" algn="l" rtl="0" eaLnBrk="1" fontAlgn="base" hangingPunct="1">
        <a:spcBef>
          <a:spcPct val="20000"/>
        </a:spcBef>
        <a:spcAft>
          <a:spcPct val="0"/>
        </a:spcAft>
        <a:buFont typeface="Arial" panose="020B0604020202020204" pitchFamily="34" charset="0"/>
        <a:buChar char="◦"/>
        <a:defRPr sz="1200">
          <a:solidFill>
            <a:schemeClr val="tx1"/>
          </a:solidFill>
          <a:latin typeface="+mn-lt"/>
          <a:ea typeface="ヒラギノ角ゴ Pro W3" charset="0"/>
          <a:cs typeface="ヒラギノ角ゴ Pro W3"/>
        </a:defRPr>
      </a:lvl5pPr>
      <a:lvl6pPr marL="1714457" algn="l" rtl="0" eaLnBrk="1" fontAlgn="base" hangingPunct="1">
        <a:spcBef>
          <a:spcPct val="20000"/>
        </a:spcBef>
        <a:spcAft>
          <a:spcPct val="0"/>
        </a:spcAft>
        <a:buChar char="»"/>
        <a:defRPr sz="1800">
          <a:solidFill>
            <a:schemeClr val="tx1"/>
          </a:solidFill>
          <a:latin typeface="+mn-lt"/>
        </a:defRPr>
      </a:lvl6pPr>
      <a:lvl7pPr marL="2057348" algn="l" rtl="0" eaLnBrk="1" fontAlgn="base" hangingPunct="1">
        <a:spcBef>
          <a:spcPct val="20000"/>
        </a:spcBef>
        <a:spcAft>
          <a:spcPct val="0"/>
        </a:spcAft>
        <a:buChar char="»"/>
        <a:defRPr sz="1800">
          <a:solidFill>
            <a:schemeClr val="tx1"/>
          </a:solidFill>
          <a:latin typeface="+mn-lt"/>
        </a:defRPr>
      </a:lvl7pPr>
      <a:lvl8pPr marL="2400240" algn="l" rtl="0" eaLnBrk="1" fontAlgn="base" hangingPunct="1">
        <a:spcBef>
          <a:spcPct val="20000"/>
        </a:spcBef>
        <a:spcAft>
          <a:spcPct val="0"/>
        </a:spcAft>
        <a:buChar char="»"/>
        <a:defRPr sz="1800">
          <a:solidFill>
            <a:schemeClr val="tx1"/>
          </a:solidFill>
          <a:latin typeface="+mn-lt"/>
        </a:defRPr>
      </a:lvl8pPr>
      <a:lvl9pPr marL="2743132" algn="l"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7F7F7F"/>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01400" y="6434351"/>
            <a:ext cx="558800" cy="178960"/>
          </a:xfrm>
          <a:prstGeom prst="rect">
            <a:avLst/>
          </a:prstGeom>
          <a:noFill/>
          <a:ln>
            <a:noFill/>
          </a:ln>
          <a:extLst>
            <a:ext uri="{909E8E84-426E-40dd-AFC4-6F175D3DCCD1}"/>
            <a:ext uri="{91240B29-F687-4f45-9708-019B960494DF}"/>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a:spcBef>
                <a:spcPct val="50000"/>
              </a:spcBef>
              <a:defRPr/>
            </a:pPr>
            <a:fld id="{50A97F71-4074-4915-B539-DA1F00C94D01}" type="slidenum">
              <a:rPr lang="en-US" sz="563" smtClean="0">
                <a:solidFill>
                  <a:schemeClr val="bg1"/>
                </a:solidFill>
              </a:rPr>
              <a:pPr algn="r">
                <a:spcBef>
                  <a:spcPct val="50000"/>
                </a:spcBef>
                <a:defRPr/>
              </a:pPr>
              <a:t>‹#›</a:t>
            </a:fld>
            <a:endParaRPr lang="en-US" sz="563" dirty="0">
              <a:solidFill>
                <a:schemeClr val="bg1"/>
              </a:solidFill>
            </a:endParaRPr>
          </a:p>
        </p:txBody>
      </p:sp>
    </p:spTree>
    <p:extLst>
      <p:ext uri="{BB962C8B-B14F-4D97-AF65-F5344CB8AC3E}">
        <p14:creationId xmlns:p14="http://schemas.microsoft.com/office/powerpoint/2010/main" val="3834456124"/>
      </p:ext>
    </p:extLst>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29" r:id="rId7"/>
    <p:sldLayoutId id="2147484040" r:id="rId8"/>
    <p:sldLayoutId id="2147484051" r:id="rId9"/>
    <p:sldLayoutId id="2147484052" r:id="rId10"/>
  </p:sldLayoutIdLst>
  <p:transition spd="slow"/>
  <p:hf hdr="0" ftr="0" dt="0"/>
  <p:txStyles>
    <p:titleStyle>
      <a:lvl1pPr algn="ctr" rtl="0" eaLnBrk="1" fontAlgn="base" hangingPunct="1">
        <a:lnSpc>
          <a:spcPct val="90000"/>
        </a:lnSpc>
        <a:spcBef>
          <a:spcPct val="0"/>
        </a:spcBef>
        <a:spcAft>
          <a:spcPct val="0"/>
        </a:spcAft>
        <a:defRPr sz="2250">
          <a:solidFill>
            <a:srgbClr val="000000"/>
          </a:solidFill>
          <a:latin typeface="Arial" panose="020B0604020202020204" pitchFamily="34" charset="0"/>
          <a:ea typeface="ヒラギノ角ゴ Pro W3" charset="0"/>
          <a:cs typeface="Arial" panose="020B0604020202020204" pitchFamily="34" charset="0"/>
        </a:defRPr>
      </a:lvl1pPr>
      <a:lvl2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2pPr>
      <a:lvl3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3pPr>
      <a:lvl4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4pPr>
      <a:lvl5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5pPr>
      <a:lvl6pPr marL="257169" algn="l" rtl="0" eaLnBrk="1" fontAlgn="base" hangingPunct="1">
        <a:spcBef>
          <a:spcPct val="0"/>
        </a:spcBef>
        <a:spcAft>
          <a:spcPct val="0"/>
        </a:spcAft>
        <a:defRPr sz="1350">
          <a:solidFill>
            <a:schemeClr val="tx2"/>
          </a:solidFill>
          <a:latin typeface="Arial" charset="0"/>
        </a:defRPr>
      </a:lvl6pPr>
      <a:lvl7pPr marL="514337" algn="l" rtl="0" eaLnBrk="1" fontAlgn="base" hangingPunct="1">
        <a:spcBef>
          <a:spcPct val="0"/>
        </a:spcBef>
        <a:spcAft>
          <a:spcPct val="0"/>
        </a:spcAft>
        <a:defRPr sz="1350">
          <a:solidFill>
            <a:schemeClr val="tx2"/>
          </a:solidFill>
          <a:latin typeface="Arial" charset="0"/>
        </a:defRPr>
      </a:lvl7pPr>
      <a:lvl8pPr marL="771506" algn="l" rtl="0" eaLnBrk="1" fontAlgn="base" hangingPunct="1">
        <a:spcBef>
          <a:spcPct val="0"/>
        </a:spcBef>
        <a:spcAft>
          <a:spcPct val="0"/>
        </a:spcAft>
        <a:defRPr sz="1350">
          <a:solidFill>
            <a:schemeClr val="tx2"/>
          </a:solidFill>
          <a:latin typeface="Arial" charset="0"/>
        </a:defRPr>
      </a:lvl8pPr>
      <a:lvl9pPr marL="1028675" algn="l" rtl="0" eaLnBrk="1" fontAlgn="base" hangingPunct="1">
        <a:spcBef>
          <a:spcPct val="0"/>
        </a:spcBef>
        <a:spcAft>
          <a:spcPct val="0"/>
        </a:spcAft>
        <a:defRPr sz="1350">
          <a:solidFill>
            <a:schemeClr val="tx2"/>
          </a:solidFill>
          <a:latin typeface="Arial" charset="0"/>
        </a:defRPr>
      </a:lvl9pPr>
    </p:titleStyle>
    <p:bodyStyle>
      <a:lvl1pPr marL="128588" indent="-128588" algn="l" rtl="0" eaLnBrk="1" fontAlgn="base" hangingPunct="1">
        <a:spcBef>
          <a:spcPct val="20000"/>
        </a:spcBef>
        <a:spcAft>
          <a:spcPct val="0"/>
        </a:spcAft>
        <a:buFont typeface="Arial" panose="020B0604020202020204" pitchFamily="34" charset="0"/>
        <a:buChar char="•"/>
        <a:defRPr sz="975">
          <a:solidFill>
            <a:schemeClr val="tx1"/>
          </a:solidFill>
          <a:latin typeface="Arial" panose="020B0604020202020204" pitchFamily="34" charset="0"/>
          <a:ea typeface="ヒラギノ角ゴ Pro W3" charset="0"/>
          <a:cs typeface="Arial" panose="020B0604020202020204" pitchFamily="34" charset="0"/>
        </a:defRPr>
      </a:lvl1pPr>
      <a:lvl2pPr marL="419100" indent="-127397" algn="l" rtl="0" eaLnBrk="1" fontAlgn="base" hangingPunct="1">
        <a:spcBef>
          <a:spcPct val="20000"/>
        </a:spcBef>
        <a:spcAft>
          <a:spcPct val="0"/>
        </a:spcAft>
        <a:buFont typeface="Segoe UI" panose="020B0502040204020203" pitchFamily="34" charset="0"/>
        <a:buChar char="—"/>
        <a:defRPr sz="900">
          <a:solidFill>
            <a:schemeClr val="tx1"/>
          </a:solidFill>
          <a:latin typeface="Arial" panose="020B0604020202020204" pitchFamily="34" charset="0"/>
          <a:ea typeface="ヒラギノ角ゴ Pro W3" charset="0"/>
          <a:cs typeface="Arial" panose="020B0604020202020204" pitchFamily="34" charset="0"/>
        </a:defRPr>
      </a:lvl2pPr>
      <a:lvl3pPr marL="642938" indent="-128588" algn="l" rtl="0" eaLnBrk="1" fontAlgn="base" hangingPunct="1">
        <a:spcBef>
          <a:spcPct val="20000"/>
        </a:spcBef>
        <a:spcAft>
          <a:spcPct val="0"/>
        </a:spcAft>
        <a:buFont typeface="Arial" panose="020B0604020202020204" pitchFamily="34" charset="0"/>
        <a:buChar char="•"/>
        <a:defRPr sz="750">
          <a:solidFill>
            <a:schemeClr val="tx1"/>
          </a:solidFill>
          <a:latin typeface="Arial" panose="020B0604020202020204" pitchFamily="34" charset="0"/>
          <a:ea typeface="ヒラギノ角ゴ Pro W3" charset="0"/>
          <a:cs typeface="Arial" panose="020B0604020202020204" pitchFamily="34" charset="0"/>
        </a:defRPr>
      </a:lvl3pPr>
      <a:lvl4pPr marL="898922" indent="-127397" algn="l" rtl="0" eaLnBrk="1" fontAlgn="base" hangingPunct="1">
        <a:spcBef>
          <a:spcPct val="20000"/>
        </a:spcBef>
        <a:spcAft>
          <a:spcPct val="0"/>
        </a:spcAft>
        <a:buFont typeface="Arial" panose="020B0604020202020204" pitchFamily="34" charset="0"/>
        <a:buChar char="▫"/>
        <a:defRPr>
          <a:solidFill>
            <a:schemeClr val="tx1"/>
          </a:solidFill>
          <a:latin typeface="+mn-lt"/>
          <a:ea typeface="ヒラギノ角ゴ Pro W3" charset="0"/>
          <a:cs typeface="ヒラギノ角ゴ Pro W3"/>
        </a:defRPr>
      </a:lvl4pPr>
      <a:lvl5pPr marL="1157288" indent="-128588" algn="l" rtl="0" eaLnBrk="1" fontAlgn="base" hangingPunct="1">
        <a:spcBef>
          <a:spcPct val="20000"/>
        </a:spcBef>
        <a:spcAft>
          <a:spcPct val="0"/>
        </a:spcAft>
        <a:buFont typeface="Arial" panose="020B0604020202020204" pitchFamily="34" charset="0"/>
        <a:buChar char="◦"/>
        <a:defRPr sz="900">
          <a:solidFill>
            <a:schemeClr val="tx1"/>
          </a:solidFill>
          <a:latin typeface="+mn-lt"/>
          <a:ea typeface="ヒラギノ角ゴ Pro W3" charset="0"/>
          <a:cs typeface="ヒラギノ角ゴ Pro W3"/>
        </a:defRPr>
      </a:lvl5pPr>
      <a:lvl6pPr marL="1285843" algn="l" rtl="0" eaLnBrk="1" fontAlgn="base" hangingPunct="1">
        <a:spcBef>
          <a:spcPct val="20000"/>
        </a:spcBef>
        <a:spcAft>
          <a:spcPct val="0"/>
        </a:spcAft>
        <a:buChar char="»"/>
        <a:defRPr sz="1350">
          <a:solidFill>
            <a:schemeClr val="tx1"/>
          </a:solidFill>
          <a:latin typeface="+mn-lt"/>
        </a:defRPr>
      </a:lvl6pPr>
      <a:lvl7pPr marL="1543011" algn="l" rtl="0" eaLnBrk="1" fontAlgn="base" hangingPunct="1">
        <a:spcBef>
          <a:spcPct val="20000"/>
        </a:spcBef>
        <a:spcAft>
          <a:spcPct val="0"/>
        </a:spcAft>
        <a:buChar char="»"/>
        <a:defRPr sz="1350">
          <a:solidFill>
            <a:schemeClr val="tx1"/>
          </a:solidFill>
          <a:latin typeface="+mn-lt"/>
        </a:defRPr>
      </a:lvl7pPr>
      <a:lvl8pPr marL="1800180" algn="l" rtl="0" eaLnBrk="1" fontAlgn="base" hangingPunct="1">
        <a:spcBef>
          <a:spcPct val="20000"/>
        </a:spcBef>
        <a:spcAft>
          <a:spcPct val="0"/>
        </a:spcAft>
        <a:buChar char="»"/>
        <a:defRPr sz="1350">
          <a:solidFill>
            <a:schemeClr val="tx1"/>
          </a:solidFill>
          <a:latin typeface="+mn-lt"/>
        </a:defRPr>
      </a:lvl8pPr>
      <a:lvl9pPr marL="2057349" algn="l" rtl="0" eaLnBrk="1" fontAlgn="base" hangingPunct="1">
        <a:spcBef>
          <a:spcPct val="20000"/>
        </a:spcBef>
        <a:spcAft>
          <a:spcPct val="0"/>
        </a:spcAft>
        <a:buChar char="»"/>
        <a:defRPr sz="1350">
          <a:solidFill>
            <a:schemeClr val="tx1"/>
          </a:solidFill>
          <a:latin typeface="+mn-lt"/>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9"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1"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9"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accent6">
            <a:lumMod val="50000"/>
            <a:lumOff val="50000"/>
          </a:schemeClr>
        </a:solidFill>
        <a:effectLst/>
      </p:bgPr>
    </p:bg>
    <p:spTree>
      <p:nvGrpSpPr>
        <p:cNvPr id="1" name=""/>
        <p:cNvGrpSpPr/>
        <p:nvPr/>
      </p:nvGrpSpPr>
      <p:grpSpPr>
        <a:xfrm>
          <a:off x="0" y="0"/>
          <a:ext cx="0" cy="0"/>
          <a:chOff x="0" y="0"/>
          <a:chExt cx="0" cy="0"/>
        </a:xfrm>
      </p:grpSpPr>
      <p:sp>
        <p:nvSpPr>
          <p:cNvPr id="1029" name="Text Box 9"/>
          <p:cNvSpPr txBox="1">
            <a:spLocks noChangeArrowheads="1"/>
          </p:cNvSpPr>
          <p:nvPr/>
        </p:nvSpPr>
        <p:spPr bwMode="auto">
          <a:xfrm>
            <a:off x="11201400" y="6400800"/>
            <a:ext cx="558800"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ctr">
            <a:spAutoFit/>
          </a:bodyPr>
          <a:lstStyle>
            <a:lvl1pPr eaLnBrk="0" hangingPunct="0">
              <a:defRPr sz="2400">
                <a:solidFill>
                  <a:schemeClr val="tx1"/>
                </a:solidFill>
                <a:latin typeface="Arial" pitchFamily="34" charset="0"/>
                <a:ea typeface="ヒラギノ角ゴ Pro W3" pitchFamily="125" charset="-128"/>
              </a:defRPr>
            </a:lvl1pPr>
            <a:lvl2pPr marL="742950" indent="-285750" eaLnBrk="0" hangingPunct="0">
              <a:defRPr sz="2400">
                <a:solidFill>
                  <a:schemeClr val="tx1"/>
                </a:solidFill>
                <a:latin typeface="Arial" pitchFamily="34" charset="0"/>
                <a:ea typeface="ヒラギノ角ゴ Pro W3" pitchFamily="125" charset="-128"/>
              </a:defRPr>
            </a:lvl2pPr>
            <a:lvl3pPr marL="1143000" indent="-228600" eaLnBrk="0" hangingPunct="0">
              <a:defRPr sz="2400">
                <a:solidFill>
                  <a:schemeClr val="tx1"/>
                </a:solidFill>
                <a:latin typeface="Arial" pitchFamily="34" charset="0"/>
                <a:ea typeface="ヒラギノ角ゴ Pro W3" pitchFamily="125" charset="-128"/>
              </a:defRPr>
            </a:lvl3pPr>
            <a:lvl4pPr marL="1600200" indent="-228600" eaLnBrk="0" hangingPunct="0">
              <a:defRPr sz="2400">
                <a:solidFill>
                  <a:schemeClr val="tx1"/>
                </a:solidFill>
                <a:latin typeface="Arial" pitchFamily="34" charset="0"/>
                <a:ea typeface="ヒラギノ角ゴ Pro W3" pitchFamily="125" charset="-128"/>
              </a:defRPr>
            </a:lvl4pPr>
            <a:lvl5pPr marL="2057400" indent="-228600" eaLnBrk="0" hangingPunct="0">
              <a:defRPr sz="2400">
                <a:solidFill>
                  <a:schemeClr val="tx1"/>
                </a:solidFill>
                <a:latin typeface="Arial" pitchFamily="34" charset="0"/>
                <a:ea typeface="ヒラギノ角ゴ Pro W3" pitchFamily="125" charset="-128"/>
              </a:defRPr>
            </a:lvl5pPr>
            <a:lvl6pPr marL="25146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6pPr>
            <a:lvl7pPr marL="29718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7pPr>
            <a:lvl8pPr marL="34290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8pPr>
            <a:lvl9pPr marL="3886200" indent="-228600" eaLnBrk="0" fontAlgn="base" hangingPunct="0">
              <a:spcBef>
                <a:spcPct val="0"/>
              </a:spcBef>
              <a:spcAft>
                <a:spcPct val="0"/>
              </a:spcAft>
              <a:defRPr sz="2400">
                <a:solidFill>
                  <a:schemeClr val="tx1"/>
                </a:solidFill>
                <a:latin typeface="Arial" pitchFamily="34" charset="0"/>
                <a:ea typeface="ヒラギノ角ゴ Pro W3" pitchFamily="125" charset="-128"/>
              </a:defRPr>
            </a:lvl9pPr>
          </a:lstStyle>
          <a:p>
            <a:pPr algn="r" fontAlgn="base">
              <a:spcBef>
                <a:spcPct val="50000"/>
              </a:spcBef>
              <a:spcAft>
                <a:spcPct val="0"/>
              </a:spcAft>
              <a:defRPr/>
            </a:pPr>
            <a:fld id="{27288A19-C912-48FD-BBDD-B6C475FAB7E0}" type="slidenum">
              <a:rPr lang="en-US" sz="1000" smtClean="0">
                <a:solidFill>
                  <a:prstClr val="white"/>
                </a:solidFill>
              </a:rPr>
              <a:pPr algn="r" fontAlgn="base">
                <a:spcBef>
                  <a:spcPct val="50000"/>
                </a:spcBef>
                <a:spcAft>
                  <a:spcPct val="0"/>
                </a:spcAft>
                <a:defRPr/>
              </a:pPr>
              <a:t>‹#›</a:t>
            </a:fld>
            <a:endParaRPr lang="en-US" sz="1000" dirty="0">
              <a:solidFill>
                <a:prstClr val="white"/>
              </a:solidFill>
            </a:endParaRPr>
          </a:p>
        </p:txBody>
      </p:sp>
    </p:spTree>
    <p:extLst>
      <p:ext uri="{BB962C8B-B14F-4D97-AF65-F5344CB8AC3E}">
        <p14:creationId xmlns:p14="http://schemas.microsoft.com/office/powerpoint/2010/main" val="1035521300"/>
      </p:ext>
    </p:extLst>
  </p:cSld>
  <p:clrMap bg1="lt1" tx1="dk1" bg2="lt2" tx2="dk2" accent1="accent1" accent2="accent2" accent3="accent3" accent4="accent4" accent5="accent5" accent6="accent6" hlink="hlink" folHlink="folHlink"/>
  <p:sldLayoutIdLst>
    <p:sldLayoutId id="2147484042" r:id="rId1"/>
    <p:sldLayoutId id="2147484043" r:id="rId2"/>
    <p:sldLayoutId id="2147484044" r:id="rId3"/>
    <p:sldLayoutId id="2147484045" r:id="rId4"/>
    <p:sldLayoutId id="2147484046" r:id="rId5"/>
    <p:sldLayoutId id="2147484047" r:id="rId6"/>
  </p:sldLayoutIdLst>
  <p:hf hdr="0" ftr="0" dt="0"/>
  <p:txStyles>
    <p:titleStyle>
      <a:lvl1pPr algn="ctr" rtl="0" eaLnBrk="1" fontAlgn="base" hangingPunct="1">
        <a:lnSpc>
          <a:spcPct val="90000"/>
        </a:lnSpc>
        <a:spcBef>
          <a:spcPct val="0"/>
        </a:spcBef>
        <a:spcAft>
          <a:spcPct val="0"/>
        </a:spcAft>
        <a:defRPr sz="4000">
          <a:solidFill>
            <a:schemeClr val="accent6"/>
          </a:solidFill>
          <a:latin typeface="Arial" panose="020B0604020202020204" pitchFamily="34" charset="0"/>
          <a:ea typeface="ヒラギノ角ゴ Pro W3" charset="0"/>
          <a:cs typeface="Arial" panose="020B0604020202020204" pitchFamily="34"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p:titleStyle>
    <p:bodyStyle>
      <a:lvl1pPr marL="230182" indent="-230182" algn="l" rtl="0" eaLnBrk="1" fontAlgn="base" hangingPunct="1">
        <a:spcBef>
          <a:spcPct val="20000"/>
        </a:spcBef>
        <a:spcAft>
          <a:spcPct val="0"/>
        </a:spcAft>
        <a:buFont typeface="Arial" pitchFamily="34" charset="0"/>
        <a:buChar char="•"/>
        <a:defRPr sz="1800">
          <a:solidFill>
            <a:schemeClr val="tx1"/>
          </a:solidFill>
          <a:latin typeface="Arial" panose="020B0604020202020204" pitchFamily="34" charset="0"/>
          <a:ea typeface="ヒラギノ角ゴ Pro W3" charset="0"/>
          <a:cs typeface="Arial" panose="020B0604020202020204" pitchFamily="34" charset="0"/>
        </a:defRPr>
      </a:lvl1pPr>
      <a:lvl2pPr marL="746107" indent="-227008" algn="l" rtl="0" eaLnBrk="1" fontAlgn="base" hangingPunct="1">
        <a:spcBef>
          <a:spcPct val="20000"/>
        </a:spcBef>
        <a:spcAft>
          <a:spcPct val="0"/>
        </a:spcAft>
        <a:buFont typeface="Segoe UI" panose="020B0502040204020203" pitchFamily="34" charset="0"/>
        <a:buChar char="—"/>
        <a:defRPr sz="1600">
          <a:solidFill>
            <a:schemeClr val="tx1"/>
          </a:solidFill>
          <a:latin typeface="Arial" panose="020B0604020202020204" pitchFamily="34" charset="0"/>
          <a:ea typeface="ヒラギノ角ゴ Pro W3" charset="0"/>
          <a:cs typeface="Arial" panose="020B0604020202020204" pitchFamily="34" charset="0"/>
        </a:defRPr>
      </a:lvl2pPr>
      <a:lvl3pPr marL="1144559" indent="-230182" algn="l" rtl="0" eaLnBrk="1" fontAlgn="base" hangingPunct="1">
        <a:spcBef>
          <a:spcPct val="20000"/>
        </a:spcBef>
        <a:spcAft>
          <a:spcPct val="0"/>
        </a:spcAft>
        <a:buFont typeface="Arial" panose="020B0604020202020204" pitchFamily="34" charset="0"/>
        <a:buChar char="•"/>
        <a:defRPr sz="1400">
          <a:solidFill>
            <a:schemeClr val="tx1"/>
          </a:solidFill>
          <a:latin typeface="Arial" panose="020B0604020202020204" pitchFamily="34" charset="0"/>
          <a:ea typeface="ヒラギノ角ゴ Pro W3" charset="0"/>
          <a:cs typeface="Arial" panose="020B0604020202020204" pitchFamily="34" charset="0"/>
        </a:defRPr>
      </a:lvl3pPr>
      <a:lvl4pPr marL="1598573" indent="-227008"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937" indent="-230182"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24">
          <p15:clr>
            <a:srgbClr val="F26B43"/>
          </p15:clr>
        </p15:guide>
        <p15:guide id="2" pos="25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73.xml"/><Relationship Id="rId5" Type="http://schemas.openxmlformats.org/officeDocument/2006/relationships/image" Target="../media/image2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xml"/><Relationship Id="rId1" Type="http://schemas.openxmlformats.org/officeDocument/2006/relationships/slideLayout" Target="../slideLayouts/slideLayout173.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xml"/><Relationship Id="rId1" Type="http://schemas.openxmlformats.org/officeDocument/2006/relationships/slideLayout" Target="../slideLayouts/slideLayout173.xml"/></Relationships>
</file>

<file path=ppt/slides/_rels/slide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173.xml"/></Relationships>
</file>

<file path=ppt/slides/_rels/slide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5.xml"/><Relationship Id="rId1" Type="http://schemas.openxmlformats.org/officeDocument/2006/relationships/slideLayout" Target="../slideLayouts/slideLayout172.xml"/></Relationships>
</file>

<file path=ppt/slides/_rels/slide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xml"/><Relationship Id="rId1" Type="http://schemas.openxmlformats.org/officeDocument/2006/relationships/slideLayout" Target="../slideLayouts/slideLayout173.xml"/></Relationships>
</file>

<file path=ppt/slides/_rels/slide7.xml.rels><?xml version="1.0" encoding="UTF-8" standalone="yes"?>
<Relationships xmlns="http://schemas.openxmlformats.org/package/2006/relationships"><Relationship Id="rId3" Type="http://schemas.openxmlformats.org/officeDocument/2006/relationships/hyperlink" Target="mailto:certifiedguidinglions@lionclubs.org" TargetMode="External"/><Relationship Id="rId2" Type="http://schemas.openxmlformats.org/officeDocument/2006/relationships/notesSlide" Target="../notesSlides/notesSlide7.xml"/><Relationship Id="rId1" Type="http://schemas.openxmlformats.org/officeDocument/2006/relationships/slideLayout" Target="../slideLayouts/slideLayout173.xml"/><Relationship Id="rId5" Type="http://schemas.openxmlformats.org/officeDocument/2006/relationships/image" Target="../media/image27.png"/><Relationship Id="rId4" Type="http://schemas.openxmlformats.org/officeDocument/2006/relationships/image" Target="../media/image26.emf"/></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173.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6.emf"/><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9.xml"/><Relationship Id="rId1" Type="http://schemas.openxmlformats.org/officeDocument/2006/relationships/slideLayout" Target="../slideLayouts/slideLayout173.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0.xml"/><Relationship Id="rId1" Type="http://schemas.openxmlformats.org/officeDocument/2006/relationships/slideLayout" Target="../slideLayouts/slideLayout17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73.xml"/><Relationship Id="rId4" Type="http://schemas.openxmlformats.org/officeDocument/2006/relationships/image" Target="../media/image30.sv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73.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173.xml"/><Relationship Id="rId4" Type="http://schemas.openxmlformats.org/officeDocument/2006/relationships/hyperlink" Target="https://myapps.lionsclubs.or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7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173.xml"/><Relationship Id="rId4" Type="http://schemas.openxmlformats.org/officeDocument/2006/relationships/image" Target="../media/image30.sv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73.xml"/><Relationship Id="rId5" Type="http://schemas.openxmlformats.org/officeDocument/2006/relationships/image" Target="../media/image35.png"/><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73.xml"/></Relationships>
</file>

<file path=ppt/slides/_rels/slide1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8.xml"/><Relationship Id="rId1" Type="http://schemas.openxmlformats.org/officeDocument/2006/relationships/slideLayout" Target="../slideLayouts/slideLayout173.xml"/><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9.xml"/><Relationship Id="rId1" Type="http://schemas.openxmlformats.org/officeDocument/2006/relationships/slideLayout" Target="../slideLayouts/slideLayout173.xml"/><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0.xml"/><Relationship Id="rId1" Type="http://schemas.openxmlformats.org/officeDocument/2006/relationships/slideLayout" Target="../slideLayouts/slideLayout173.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174.xml"/><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2.xml"/><Relationship Id="rId1" Type="http://schemas.openxmlformats.org/officeDocument/2006/relationships/slideLayout" Target="../slideLayouts/slideLayout173.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174.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73.xml"/><Relationship Id="rId4" Type="http://schemas.openxmlformats.org/officeDocument/2006/relationships/image" Target="../media/image30.svg"/></Relationships>
</file>

<file path=ppt/slides/_rels/slide2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hyperlink" Target="https://lionshelp.zendesk.com/hc/ja/categories/360002949274-&#12486;&#12463;&#12491;&#12459;&#12523;&#12469;&#12509;&#12540;&#12488;" TargetMode="External"/><Relationship Id="rId2" Type="http://schemas.openxmlformats.org/officeDocument/2006/relationships/notesSlide" Target="../notesSlides/notesSlide26.xml"/><Relationship Id="rId1" Type="http://schemas.openxmlformats.org/officeDocument/2006/relationships/slideLayout" Target="../slideLayouts/slideLayout40.xml"/><Relationship Id="rId6" Type="http://schemas.openxmlformats.org/officeDocument/2006/relationships/hyperlink" Target="https://lionshelp.zendesk.com/hc/ja" TargetMode="External"/><Relationship Id="rId5" Type="http://schemas.openxmlformats.org/officeDocument/2006/relationships/hyperlink" Target="https://lionshelp.zendesk.com/hc/ja/sections/360007672594" TargetMode="External"/><Relationship Id="rId4" Type="http://schemas.openxmlformats.org/officeDocument/2006/relationships/image" Target="../media/image30.svg"/></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2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29.xml.rels><?xml version="1.0" encoding="UTF-8" standalone="yes"?>
<Relationships xmlns="http://schemas.openxmlformats.org/package/2006/relationships"><Relationship Id="rId8" Type="http://schemas.openxmlformats.org/officeDocument/2006/relationships/image" Target="../media/image53.jpeg"/><Relationship Id="rId13" Type="http://schemas.openxmlformats.org/officeDocument/2006/relationships/image" Target="../media/image58.jpeg"/><Relationship Id="rId3" Type="http://schemas.openxmlformats.org/officeDocument/2006/relationships/image" Target="../media/image48.emf"/><Relationship Id="rId7" Type="http://schemas.openxmlformats.org/officeDocument/2006/relationships/image" Target="../media/image52.jpeg"/><Relationship Id="rId12" Type="http://schemas.openxmlformats.org/officeDocument/2006/relationships/image" Target="../media/image57.jpeg"/><Relationship Id="rId2" Type="http://schemas.openxmlformats.org/officeDocument/2006/relationships/notesSlide" Target="../notesSlides/notesSlide29.xml"/><Relationship Id="rId1" Type="http://schemas.openxmlformats.org/officeDocument/2006/relationships/slideLayout" Target="../slideLayouts/slideLayout40.xml"/><Relationship Id="rId6" Type="http://schemas.openxmlformats.org/officeDocument/2006/relationships/image" Target="../media/image51.jpg"/><Relationship Id="rId11" Type="http://schemas.openxmlformats.org/officeDocument/2006/relationships/image" Target="../media/image56.png"/><Relationship Id="rId5" Type="http://schemas.openxmlformats.org/officeDocument/2006/relationships/image" Target="../media/image50.jpg"/><Relationship Id="rId10" Type="http://schemas.openxmlformats.org/officeDocument/2006/relationships/image" Target="../media/image55.jpg"/><Relationship Id="rId4" Type="http://schemas.openxmlformats.org/officeDocument/2006/relationships/image" Target="../media/image49.png"/><Relationship Id="rId9" Type="http://schemas.openxmlformats.org/officeDocument/2006/relationships/image" Target="../media/image54.jpe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40.xml"/><Relationship Id="rId4" Type="http://schemas.openxmlformats.org/officeDocument/2006/relationships/image" Target="../media/image30.sv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40.xml"/><Relationship Id="rId4" Type="http://schemas.openxmlformats.org/officeDocument/2006/relationships/image" Target="../media/image59.emf"/></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2.xml"/><Relationship Id="rId1" Type="http://schemas.openxmlformats.org/officeDocument/2006/relationships/slideLayout" Target="../slideLayouts/slideLayout40.xml"/></Relationships>
</file>

<file path=ppt/slides/_rels/slide3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4.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5.xml"/><Relationship Id="rId1" Type="http://schemas.openxmlformats.org/officeDocument/2006/relationships/slideLayout" Target="../slideLayouts/slideLayout40.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6.xml"/><Relationship Id="rId1" Type="http://schemas.openxmlformats.org/officeDocument/2006/relationships/slideLayout" Target="../slideLayouts/slideLayout40.xml"/><Relationship Id="rId4" Type="http://schemas.openxmlformats.org/officeDocument/2006/relationships/image" Target="../media/image60.png"/></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40.xml"/><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8.xml"/><Relationship Id="rId1" Type="http://schemas.openxmlformats.org/officeDocument/2006/relationships/slideLayout" Target="../slideLayouts/slideLayout40.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26.emf"/><Relationship Id="rId7" Type="http://schemas.openxmlformats.org/officeDocument/2006/relationships/image" Target="../media/image63.png"/><Relationship Id="rId2" Type="http://schemas.openxmlformats.org/officeDocument/2006/relationships/notesSlide" Target="../notesSlides/notesSlide39.xml"/><Relationship Id="rId1" Type="http://schemas.openxmlformats.org/officeDocument/2006/relationships/slideLayout" Target="../slideLayouts/slideLayout40.xml"/><Relationship Id="rId6" Type="http://schemas.openxmlformats.org/officeDocument/2006/relationships/image" Target="../media/image55.jpg"/><Relationship Id="rId5" Type="http://schemas.openxmlformats.org/officeDocument/2006/relationships/image" Target="../media/image62.jpeg"/><Relationship Id="rId4" Type="http://schemas.openxmlformats.org/officeDocument/2006/relationships/image" Target="../media/image61.jpeg"/><Relationship Id="rId9" Type="http://schemas.openxmlformats.org/officeDocument/2006/relationships/image" Target="../media/image65.jpeg"/></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40.xml"/><Relationship Id="rId4" Type="http://schemas.openxmlformats.org/officeDocument/2006/relationships/image" Target="../media/image30.svg"/></Relationships>
</file>

<file path=ppt/slides/_rels/slide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1.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40.xm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4.xml"/><Relationship Id="rId1" Type="http://schemas.openxmlformats.org/officeDocument/2006/relationships/slideLayout" Target="../slideLayouts/slideLayout40.xm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40.xml"/><Relationship Id="rId4" Type="http://schemas.openxmlformats.org/officeDocument/2006/relationships/image" Target="../media/image30.svg"/></Relationships>
</file>

<file path=ppt/slides/_rels/slide4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6.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7.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8.xml"/><Relationship Id="rId1" Type="http://schemas.openxmlformats.org/officeDocument/2006/relationships/slideLayout" Target="../slideLayouts/slideLayout40.xml"/><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40.xml"/><Relationship Id="rId4" Type="http://schemas.openxmlformats.org/officeDocument/2006/relationships/image" Target="../media/image30.svg"/></Relationships>
</file>

<file path=ppt/slides/_rels/slide5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0.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40.xml"/><Relationship Id="rId4" Type="http://schemas.openxmlformats.org/officeDocument/2006/relationships/image" Target="../media/image67.png"/></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2.xml"/><Relationship Id="rId1" Type="http://schemas.openxmlformats.org/officeDocument/2006/relationships/slideLayout" Target="../slideLayouts/slideLayout40.xml"/><Relationship Id="rId4" Type="http://schemas.openxmlformats.org/officeDocument/2006/relationships/image" Target="../media/image30.svg"/></Relationships>
</file>

<file path=ppt/slides/_rels/slide5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3.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4.xml"/><Relationship Id="rId1" Type="http://schemas.openxmlformats.org/officeDocument/2006/relationships/slideLayout" Target="../slideLayouts/slideLayout40.xml"/><Relationship Id="rId4" Type="http://schemas.openxmlformats.org/officeDocument/2006/relationships/image" Target="../media/image43.png"/></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5.xml"/><Relationship Id="rId1" Type="http://schemas.openxmlformats.org/officeDocument/2006/relationships/slideLayout" Target="../slideLayouts/slideLayout40.xml"/><Relationship Id="rId4" Type="http://schemas.openxmlformats.org/officeDocument/2006/relationships/image" Target="../media/image42.png"/></Relationships>
</file>

<file path=ppt/slides/_rels/slide5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6.xml"/><Relationship Id="rId1" Type="http://schemas.openxmlformats.org/officeDocument/2006/relationships/slideLayout" Target="../slideLayouts/slideLayout40.xml"/><Relationship Id="rId4" Type="http://schemas.openxmlformats.org/officeDocument/2006/relationships/image" Target="../media/image44.png"/></Relationships>
</file>

<file path=ppt/slides/_rels/slide5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7.xml"/><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8.xml"/><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9.xml"/><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0.xml"/><Relationship Id="rId1" Type="http://schemas.openxmlformats.org/officeDocument/2006/relationships/slideLayout" Target="../slideLayouts/slideLayout40.xml"/><Relationship Id="rId4" Type="http://schemas.openxmlformats.org/officeDocument/2006/relationships/image" Target="../media/image68.png"/></Relationships>
</file>

<file path=ppt/slides/_rels/slide6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1.xml"/><Relationship Id="rId1" Type="http://schemas.openxmlformats.org/officeDocument/2006/relationships/slideLayout" Target="../slideLayouts/slideLayout40.xml"/><Relationship Id="rId5" Type="http://schemas.openxmlformats.org/officeDocument/2006/relationships/image" Target="../media/image70.png"/><Relationship Id="rId4" Type="http://schemas.openxmlformats.org/officeDocument/2006/relationships/image" Target="../media/image69.png"/></Relationships>
</file>

<file path=ppt/slides/_rels/slide6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2.xml"/><Relationship Id="rId1" Type="http://schemas.openxmlformats.org/officeDocument/2006/relationships/slideLayout" Target="../slideLayouts/slideLayout40.xml"/><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3.xml"/><Relationship Id="rId1" Type="http://schemas.openxmlformats.org/officeDocument/2006/relationships/slideLayout" Target="../slideLayouts/slideLayout40.xml"/><Relationship Id="rId4" Type="http://schemas.openxmlformats.org/officeDocument/2006/relationships/hyperlink" Target="mailto:certifiedguidinglions@lionsclubs.org"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4.xml"/><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5.xml"/><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66.xml"/><Relationship Id="rId1" Type="http://schemas.openxmlformats.org/officeDocument/2006/relationships/slideLayout" Target="../slideLayouts/slideLayout40.xml"/><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human face, person, person, collage&#10;&#10;Description automatically generated">
            <a:extLst>
              <a:ext uri="{FF2B5EF4-FFF2-40B4-BE49-F238E27FC236}">
                <a16:creationId xmlns:a16="http://schemas.microsoft.com/office/drawing/2014/main" id="{1C1F519D-AEA0-1222-796C-C7F5AF3F47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 y="0"/>
            <a:ext cx="12192000" cy="6858000"/>
          </a:xfrm>
          <a:prstGeom prst="rect">
            <a:avLst/>
          </a:prstGeom>
        </p:spPr>
      </p:pic>
      <p:sp>
        <p:nvSpPr>
          <p:cNvPr id="13" name="Background - Overlay">
            <a:extLst>
              <a:ext uri="{FF2B5EF4-FFF2-40B4-BE49-F238E27FC236}">
                <a16:creationId xmlns:a16="http://schemas.microsoft.com/office/drawing/2014/main" id="{556C90B0-9C7D-8D4F-866C-362FA58528D1}"/>
              </a:ext>
            </a:extLst>
          </p:cNvPr>
          <p:cNvSpPr/>
          <p:nvPr/>
        </p:nvSpPr>
        <p:spPr>
          <a:xfrm>
            <a:off x="-3" y="0"/>
            <a:ext cx="12192000" cy="6858000"/>
          </a:xfrm>
          <a:prstGeom prst="rect">
            <a:avLst/>
          </a:prstGeom>
          <a:gradFill flip="none" rotWithShape="0">
            <a:gsLst>
              <a:gs pos="0">
                <a:srgbClr val="0D2240">
                  <a:alpha val="91000"/>
                </a:srgbClr>
              </a:gs>
              <a:gs pos="100000">
                <a:srgbClr val="7A2582">
                  <a:alpha val="91000"/>
                </a:srgbClr>
              </a:gs>
            </a:gsLst>
            <a:lin ang="18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4" name="Page Number - White">
            <a:extLst>
              <a:ext uri="{FF2B5EF4-FFF2-40B4-BE49-F238E27FC236}">
                <a16:creationId xmlns:a16="http://schemas.microsoft.com/office/drawing/2014/main" id="{F5D8EBE0-2FCF-F143-8AE5-BF5B06A0A36E}"/>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latin typeface="ＭＳ Ｐゴシック" panose="020B0600070205080204" pitchFamily="50" charset="-128"/>
                <a:ea typeface="ＭＳ Ｐゴシック" panose="020B0600070205080204" pitchFamily="50" charset="-128"/>
              </a:rPr>
              <a:pPr eaLnBrk="0" hangingPunct="0">
                <a:spcBef>
                  <a:spcPct val="50000"/>
                </a:spcBef>
                <a:defRPr/>
              </a:pPr>
              <a:t>1</a:t>
            </a:fld>
            <a:endParaRPr lang="en-US" sz="1000" dirty="0">
              <a:solidFill>
                <a:schemeClr val="bg1"/>
              </a:solidFill>
              <a:latin typeface="ＭＳ Ｐゴシック" panose="020B0600070205080204" pitchFamily="50" charset="-128"/>
              <a:ea typeface="ＭＳ Ｐゴシック" panose="020B0600070205080204" pitchFamily="50" charset="-128"/>
            </a:endParaRPr>
          </a:p>
        </p:txBody>
      </p:sp>
      <p:sp>
        <p:nvSpPr>
          <p:cNvPr id="3" name="Yellow Bar">
            <a:extLst>
              <a:ext uri="{FF2B5EF4-FFF2-40B4-BE49-F238E27FC236}">
                <a16:creationId xmlns:a16="http://schemas.microsoft.com/office/drawing/2014/main" id="{02E5F8EC-AC8C-477E-E48D-EC8391DC3483}"/>
              </a:ext>
            </a:extLst>
          </p:cNvPr>
          <p:cNvSpPr/>
          <p:nvPr/>
        </p:nvSpPr>
        <p:spPr>
          <a:xfrm>
            <a:off x="914400" y="3716049"/>
            <a:ext cx="1178336" cy="7276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endParaRPr>
          </a:p>
        </p:txBody>
      </p:sp>
      <p:sp>
        <p:nvSpPr>
          <p:cNvPr id="4" name="Headline">
            <a:extLst>
              <a:ext uri="{FF2B5EF4-FFF2-40B4-BE49-F238E27FC236}">
                <a16:creationId xmlns:a16="http://schemas.microsoft.com/office/drawing/2014/main" id="{95657C42-33D9-96EF-2E40-90CACC9BFA29}"/>
              </a:ext>
            </a:extLst>
          </p:cNvPr>
          <p:cNvSpPr txBox="1">
            <a:spLocks/>
          </p:cNvSpPr>
          <p:nvPr/>
        </p:nvSpPr>
        <p:spPr>
          <a:xfrm>
            <a:off x="665747" y="2793732"/>
            <a:ext cx="5751096" cy="1121196"/>
          </a:xfrm>
          <a:prstGeom prst="rect">
            <a:avLst/>
          </a:prstGeom>
        </p:spPr>
        <p:txBody>
          <a:bodyPr anchor="ctr"/>
          <a:lstStyle>
            <a:lvl1pPr marL="0" indent="0" algn="l" rtl="0" eaLnBrk="1" fontAlgn="base" hangingPunct="1">
              <a:spcBef>
                <a:spcPct val="20000"/>
              </a:spcBef>
              <a:spcAft>
                <a:spcPct val="0"/>
              </a:spcAft>
              <a:buFont typeface="Arial" pitchFamily="34" charset="0"/>
              <a:buNone/>
              <a:defRPr sz="3600" b="1">
                <a:solidFill>
                  <a:schemeClr val="bg1"/>
                </a:solidFill>
                <a:latin typeface="Arial" panose="020B0604020202020204" pitchFamily="34" charset="0"/>
                <a:ea typeface="ヒラギノ角ゴ Pro W3" charset="0"/>
                <a:cs typeface="Arial" panose="020B0604020202020204" pitchFamily="34"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dirty="0">
                <a:latin typeface="ＭＳ Ｐゴシック" panose="020B0600070205080204" pitchFamily="50" charset="-128"/>
                <a:ea typeface="ＭＳ Ｐゴシック" panose="020B0600070205080204" pitchFamily="50" charset="-128"/>
              </a:rPr>
              <a:t>公認ガイディング・ライオン・プログラム </a:t>
            </a:r>
          </a:p>
          <a:p>
            <a:endParaRPr lang="ja-JP" dirty="0">
              <a:latin typeface="ＭＳ Ｐゴシック" panose="020B0600070205080204" pitchFamily="50" charset="-128"/>
              <a:ea typeface="ＭＳ Ｐゴシック" panose="020B0600070205080204" pitchFamily="50" charset="-128"/>
            </a:endParaRPr>
          </a:p>
        </p:txBody>
      </p:sp>
      <p:sp>
        <p:nvSpPr>
          <p:cNvPr id="5" name="Subhead">
            <a:extLst>
              <a:ext uri="{FF2B5EF4-FFF2-40B4-BE49-F238E27FC236}">
                <a16:creationId xmlns:a16="http://schemas.microsoft.com/office/drawing/2014/main" id="{A54FE701-D332-5FAA-D1DE-ADE62B36D3C5}"/>
              </a:ext>
            </a:extLst>
          </p:cNvPr>
          <p:cNvSpPr txBox="1">
            <a:spLocks/>
          </p:cNvSpPr>
          <p:nvPr/>
        </p:nvSpPr>
        <p:spPr>
          <a:xfrm>
            <a:off x="762000" y="3942854"/>
            <a:ext cx="4077855" cy="1309889"/>
          </a:xfrm>
          <a:prstGeom prst="rect">
            <a:avLst/>
          </a:prstGeom>
        </p:spPr>
        <p:txBody>
          <a:bodyPr anchor="t"/>
          <a:lstStyle>
            <a:lvl1pPr marL="0" indent="0" algn="l" rtl="0" eaLnBrk="1" fontAlgn="base" hangingPunct="1">
              <a:spcBef>
                <a:spcPct val="20000"/>
              </a:spcBef>
              <a:spcAft>
                <a:spcPct val="0"/>
              </a:spcAft>
              <a:buFont typeface="Arial" pitchFamily="34" charset="0"/>
              <a:buNone/>
              <a:defRPr sz="3300">
                <a:solidFill>
                  <a:schemeClr val="bg1"/>
                </a:solidFill>
                <a:latin typeface="Arial" panose="020B0604020202020204" pitchFamily="34" charset="0"/>
                <a:ea typeface="ヒラギノ角ゴ Pro W3" charset="0"/>
                <a:cs typeface="Arial" panose="020B0604020202020204" pitchFamily="34" charset="0"/>
              </a:defRPr>
            </a:lvl1pPr>
            <a:lvl2pPr marL="746107" indent="-227008" algn="l" rtl="0" eaLnBrk="1" fontAlgn="base" hangingPunct="1">
              <a:spcBef>
                <a:spcPct val="20000"/>
              </a:spcBef>
              <a:spcAft>
                <a:spcPct val="0"/>
              </a:spcAft>
              <a:buFont typeface="Segoe UI" panose="020B0502040204020203" pitchFamily="34" charset="0"/>
              <a:buChar char="—"/>
              <a:defRPr sz="1600">
                <a:solidFill>
                  <a:schemeClr val="tx1"/>
                </a:solidFill>
                <a:latin typeface="Arial" panose="020B0604020202020204" pitchFamily="34" charset="0"/>
                <a:ea typeface="ヒラギノ角ゴ Pro W3" charset="0"/>
                <a:cs typeface="Arial" panose="020B0604020202020204" pitchFamily="34" charset="0"/>
              </a:defRPr>
            </a:lvl2pPr>
            <a:lvl3pPr marL="1144559" indent="-230182" algn="l" rtl="0" eaLnBrk="1" fontAlgn="base" hangingPunct="1">
              <a:spcBef>
                <a:spcPct val="20000"/>
              </a:spcBef>
              <a:spcAft>
                <a:spcPct val="0"/>
              </a:spcAft>
              <a:buFont typeface="Arial" panose="020B0604020202020204" pitchFamily="34" charset="0"/>
              <a:buChar char="•"/>
              <a:defRPr sz="1400">
                <a:solidFill>
                  <a:schemeClr val="tx1"/>
                </a:solidFill>
                <a:latin typeface="Arial" panose="020B0604020202020204" pitchFamily="34" charset="0"/>
                <a:ea typeface="ヒラギノ角ゴ Pro W3" charset="0"/>
                <a:cs typeface="Arial" panose="020B0604020202020204" pitchFamily="34" charset="0"/>
              </a:defRPr>
            </a:lvl3pPr>
            <a:lvl4pPr marL="1598573" indent="-227008"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937" indent="-230182"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dirty="0">
                <a:latin typeface="ＭＳ Ｐゴシック" panose="020B0600070205080204" pitchFamily="50" charset="-128"/>
                <a:ea typeface="ＭＳ Ｐゴシック" panose="020B0600070205080204" pitchFamily="50" charset="-128"/>
              </a:rPr>
              <a:t>成功へのカギは</a:t>
            </a:r>
            <a:endParaRPr lang="en-US" altLang="ja-JP" dirty="0">
              <a:latin typeface="ＭＳ Ｐゴシック" panose="020B0600070205080204" pitchFamily="50" charset="-128"/>
              <a:ea typeface="ＭＳ Ｐゴシック" panose="020B0600070205080204" pitchFamily="50" charset="-128"/>
            </a:endParaRPr>
          </a:p>
          <a:p>
            <a:pPr>
              <a:spcBef>
                <a:spcPts val="0"/>
              </a:spcBef>
            </a:pPr>
            <a:r>
              <a:rPr lang="ja-JP" dirty="0">
                <a:latin typeface="ＭＳ Ｐゴシック" panose="020B0600070205080204" pitchFamily="50" charset="-128"/>
                <a:ea typeface="ＭＳ Ｐゴシック" panose="020B0600070205080204" pitchFamily="50" charset="-128"/>
              </a:rPr>
              <a:t>自信を与えること！ </a:t>
            </a:r>
          </a:p>
          <a:p>
            <a:endParaRPr lang="ja-JP" dirty="0">
              <a:latin typeface="ＭＳ Ｐゴシック" panose="020B0600070205080204" pitchFamily="50" charset="-128"/>
              <a:ea typeface="ＭＳ Ｐゴシック" panose="020B0600070205080204" pitchFamily="50" charset="-128"/>
            </a:endParaRPr>
          </a:p>
        </p:txBody>
      </p:sp>
      <p:pic>
        <p:nvPicPr>
          <p:cNvPr id="6" name="Emblem - White" descr="lionlogo_white.eps">
            <a:extLst>
              <a:ext uri="{FF2B5EF4-FFF2-40B4-BE49-F238E27FC236}">
                <a16:creationId xmlns:a16="http://schemas.microsoft.com/office/drawing/2014/main" id="{D3D9C50E-6A78-108D-7559-C3CCF4451F2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1297166"/>
            <a:ext cx="1172364" cy="1143642"/>
          </a:xfrm>
          <a:prstGeom prst="rect">
            <a:avLst/>
          </a:prstGeom>
        </p:spPr>
      </p:pic>
      <p:pic>
        <p:nvPicPr>
          <p:cNvPr id="8" name="Picture 2">
            <a:extLst>
              <a:ext uri="{FF2B5EF4-FFF2-40B4-BE49-F238E27FC236}">
                <a16:creationId xmlns:a16="http://schemas.microsoft.com/office/drawing/2014/main" id="{6A75269F-310B-320D-2025-3DC079930B74}"/>
              </a:ext>
            </a:extLst>
          </p:cNvPr>
          <p:cNvPicPr>
            <a:picLocks noChangeAspect="1"/>
          </p:cNvPicPr>
          <p:nvPr/>
        </p:nvPicPr>
        <p:blipFill>
          <a:blip r:embed="rId5"/>
          <a:stretch>
            <a:fillRect/>
          </a:stretch>
        </p:blipFill>
        <p:spPr>
          <a:xfrm>
            <a:off x="6702364" y="884212"/>
            <a:ext cx="4128871" cy="534009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9954191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C54CD0-3C5D-60BD-0486-6FCE689F6A17}"/>
              </a:ext>
            </a:extLst>
          </p:cNvPr>
          <p:cNvSpPr/>
          <p:nvPr/>
        </p:nvSpPr>
        <p:spPr bwMode="auto">
          <a:xfrm>
            <a:off x="0" y="0"/>
            <a:ext cx="12192000" cy="6858000"/>
          </a:xfrm>
          <a:prstGeom prst="rect">
            <a:avLst/>
          </a:prstGeom>
          <a:gradFill>
            <a:gsLst>
              <a:gs pos="0">
                <a:srgbClr val="7A2582"/>
              </a:gs>
              <a:gs pos="98000">
                <a:srgbClr val="00338D"/>
              </a:gs>
            </a:gsLst>
            <a:lin ang="18600000" scaled="0"/>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1" name="Graphic 7">
            <a:extLst>
              <a:ext uri="{FF2B5EF4-FFF2-40B4-BE49-F238E27FC236}">
                <a16:creationId xmlns:a16="http://schemas.microsoft.com/office/drawing/2014/main" id="{B63D581A-9E90-FC97-3630-DA0793BFB972}"/>
              </a:ext>
            </a:extLst>
          </p:cNvPr>
          <p:cNvSpPr/>
          <p:nvPr/>
        </p:nvSpPr>
        <p:spPr>
          <a:xfrm>
            <a:off x="5334000" y="0"/>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solidFill>
            <a:schemeClr val="bg1"/>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17" name="Freeform 16">
            <a:extLst>
              <a:ext uri="{FF2B5EF4-FFF2-40B4-BE49-F238E27FC236}">
                <a16:creationId xmlns:a16="http://schemas.microsoft.com/office/drawing/2014/main" id="{533905B2-22D2-D4C4-E0B1-FC9F00B12F8C}"/>
              </a:ext>
            </a:extLst>
          </p:cNvPr>
          <p:cNvSpPr/>
          <p:nvPr/>
        </p:nvSpPr>
        <p:spPr>
          <a:xfrm>
            <a:off x="5334000" y="0"/>
            <a:ext cx="4176692" cy="6858000"/>
          </a:xfrm>
          <a:custGeom>
            <a:avLst/>
            <a:gdLst>
              <a:gd name="connsiteX0" fmla="*/ 3959471 w 4176692"/>
              <a:gd name="connsiteY0" fmla="*/ 0 h 6858000"/>
              <a:gd name="connsiteX1" fmla="*/ 4176692 w 4176692"/>
              <a:gd name="connsiteY1" fmla="*/ 0 h 6858000"/>
              <a:gd name="connsiteX2" fmla="*/ 134732 w 4176692"/>
              <a:gd name="connsiteY2" fmla="*/ 6858000 h 6858000"/>
              <a:gd name="connsiteX3" fmla="*/ 0 w 4176692"/>
              <a:gd name="connsiteY3" fmla="*/ 6858000 h 6858000"/>
              <a:gd name="connsiteX4" fmla="*/ 3959471 w 41766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692" h="6858000">
                <a:moveTo>
                  <a:pt x="3959471" y="0"/>
                </a:moveTo>
                <a:lnTo>
                  <a:pt x="4176692" y="0"/>
                </a:lnTo>
                <a:lnTo>
                  <a:pt x="134732" y="6858000"/>
                </a:lnTo>
                <a:lnTo>
                  <a:pt x="0" y="6858000"/>
                </a:lnTo>
                <a:lnTo>
                  <a:pt x="3959471" y="0"/>
                </a:lnTo>
                <a:close/>
              </a:path>
            </a:pathLst>
          </a:custGeom>
          <a:solidFill>
            <a:srgbClr val="10233F">
              <a:alpha val="13373"/>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2" name="Rectangle 31">
            <a:extLst>
              <a:ext uri="{FF2B5EF4-FFF2-40B4-BE49-F238E27FC236}">
                <a16:creationId xmlns:a16="http://schemas.microsoft.com/office/drawing/2014/main" id="{4796FF7E-BD4A-524F-B602-27D1923168A2}"/>
              </a:ext>
            </a:extLst>
          </p:cNvPr>
          <p:cNvSpPr/>
          <p:nvPr/>
        </p:nvSpPr>
        <p:spPr>
          <a:xfrm>
            <a:off x="0" y="1332774"/>
            <a:ext cx="457200" cy="370296"/>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34" name="Text Placeholder 18">
            <a:extLst>
              <a:ext uri="{FF2B5EF4-FFF2-40B4-BE49-F238E27FC236}">
                <a16:creationId xmlns:a16="http://schemas.microsoft.com/office/drawing/2014/main" id="{2AF7CE42-4B1D-794D-B265-200C9ADAC108}"/>
              </a:ext>
            </a:extLst>
          </p:cNvPr>
          <p:cNvSpPr txBox="1">
            <a:spLocks/>
          </p:cNvSpPr>
          <p:nvPr/>
        </p:nvSpPr>
        <p:spPr>
          <a:xfrm>
            <a:off x="700088" y="1210012"/>
            <a:ext cx="6629400" cy="615820"/>
          </a:xfrm>
          <a:prstGeom prst="rect">
            <a:avLst/>
          </a:prstGeom>
        </p:spPr>
        <p:txBody>
          <a:bodyPr anchor="ctr"/>
          <a:lstStyle>
            <a:lvl1pPr marL="0" indent="0" algn="l" rtl="0" eaLnBrk="1" fontAlgn="base" hangingPunct="1">
              <a:spcBef>
                <a:spcPct val="20000"/>
              </a:spcBef>
              <a:spcAft>
                <a:spcPct val="0"/>
              </a:spcAft>
              <a:buFont typeface="Arial" pitchFamily="34" charset="0"/>
              <a:buNone/>
              <a:defRPr sz="3600" b="1">
                <a:solidFill>
                  <a:srgbClr val="0A5496"/>
                </a:solidFill>
                <a:latin typeface="Arial" panose="020B0604020202020204" pitchFamily="34" charset="0"/>
                <a:ea typeface="ヒラギノ角ゴ Pro W3" charset="0"/>
                <a:cs typeface="Arial" panose="020B0604020202020204" pitchFamily="34"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a:solidFill>
                  <a:schemeClr val="bg1"/>
                </a:solidFill>
                <a:latin typeface="ＭＳ Ｐゴシック" panose="020B0600070205080204" pitchFamily="50" charset="-128"/>
                <a:ea typeface="ＭＳ Ｐゴシック" panose="020B0600070205080204" pitchFamily="50" charset="-128"/>
              </a:rPr>
              <a:t>ようこそ！</a:t>
            </a:r>
          </a:p>
        </p:txBody>
      </p:sp>
      <p:sp>
        <p:nvSpPr>
          <p:cNvPr id="3" name="Page Number - Blue">
            <a:extLst>
              <a:ext uri="{FF2B5EF4-FFF2-40B4-BE49-F238E27FC236}">
                <a16:creationId xmlns:a16="http://schemas.microsoft.com/office/drawing/2014/main" id="{B8A3E208-AE10-4CCA-E796-90CF3F8FA91D}"/>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2</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pic>
        <p:nvPicPr>
          <p:cNvPr id="4" name="Picture 3">
            <a:extLst>
              <a:ext uri="{FF2B5EF4-FFF2-40B4-BE49-F238E27FC236}">
                <a16:creationId xmlns:a16="http://schemas.microsoft.com/office/drawing/2014/main" id="{D4A84562-CBDD-52A6-9995-C19F72B6192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1009654" y="5561044"/>
            <a:ext cx="725146" cy="688889"/>
          </a:xfrm>
          <a:prstGeom prst="rect">
            <a:avLst/>
          </a:prstGeom>
        </p:spPr>
      </p:pic>
      <p:sp>
        <p:nvSpPr>
          <p:cNvPr id="2" name="Rectangle 1">
            <a:extLst>
              <a:ext uri="{FF2B5EF4-FFF2-40B4-BE49-F238E27FC236}">
                <a16:creationId xmlns:a16="http://schemas.microsoft.com/office/drawing/2014/main" id="{B5A2A6B7-B49E-B851-D266-D5D2DE02F286}"/>
              </a:ext>
            </a:extLst>
          </p:cNvPr>
          <p:cNvSpPr/>
          <p:nvPr/>
        </p:nvSpPr>
        <p:spPr>
          <a:xfrm>
            <a:off x="546097" y="2799122"/>
            <a:ext cx="4364892" cy="3601603"/>
          </a:xfrm>
          <a:prstGeom prst="rect">
            <a:avLst/>
          </a:prstGeom>
        </p:spPr>
        <p:txBody>
          <a:bodyPr wrap="square">
            <a:spAutoFit/>
          </a:bodyPr>
          <a:lstStyle/>
          <a:p>
            <a:pPr>
              <a:lnSpc>
                <a:spcPct val="114000"/>
              </a:lnSpc>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連絡事項</a:t>
            </a:r>
          </a:p>
          <a:p>
            <a:pPr>
              <a:lnSpc>
                <a:spcPct val="114000"/>
              </a:lnSpc>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lnSpc>
                <a:spcPct val="114000"/>
              </a:lnSpc>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休憩</a:t>
            </a:r>
          </a:p>
          <a:p>
            <a:pPr marL="342900" indent="-342900">
              <a:lnSpc>
                <a:spcPct val="114000"/>
              </a:lnSpc>
              <a:buFont typeface="Arial" panose="020B0604020202020204" pitchFamily="34" charset="0"/>
              <a:buChar char="•"/>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lnSpc>
                <a:spcPct val="114000"/>
              </a:lnSpc>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食事</a:t>
            </a:r>
          </a:p>
          <a:p>
            <a:pPr marL="342900" indent="-342900">
              <a:lnSpc>
                <a:spcPct val="114000"/>
              </a:lnSpc>
              <a:buFont typeface="Arial" panose="020B0604020202020204" pitchFamily="34" charset="0"/>
              <a:buChar char="•"/>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lnSpc>
                <a:spcPct val="114000"/>
              </a:lnSpc>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洗面所</a:t>
            </a:r>
          </a:p>
          <a:p>
            <a:pPr>
              <a:lnSpc>
                <a:spcPct val="114000"/>
              </a:lnSpc>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小グループを作り、研修での決まりごとを伝える</a:t>
            </a:r>
          </a:p>
        </p:txBody>
      </p:sp>
      <p:sp>
        <p:nvSpPr>
          <p:cNvPr id="5" name="Rectangle 4">
            <a:extLst>
              <a:ext uri="{FF2B5EF4-FFF2-40B4-BE49-F238E27FC236}">
                <a16:creationId xmlns:a16="http://schemas.microsoft.com/office/drawing/2014/main" id="{6E048537-81F3-DF2C-6EC5-36F2C82E4439}"/>
              </a:ext>
            </a:extLst>
          </p:cNvPr>
          <p:cNvSpPr/>
          <p:nvPr/>
        </p:nvSpPr>
        <p:spPr>
          <a:xfrm>
            <a:off x="700088" y="1944325"/>
            <a:ext cx="5803349" cy="413896"/>
          </a:xfrm>
          <a:prstGeom prst="rect">
            <a:avLst/>
          </a:prstGeom>
        </p:spPr>
        <p:txBody>
          <a:bodyPr wrap="square">
            <a:spAutoFit/>
          </a:bodyPr>
          <a:lstStyle/>
          <a:p>
            <a:pPr>
              <a:lnSpc>
                <a:spcPct val="114000"/>
              </a:lnSpc>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参加者と特別ゲストの紹介</a:t>
            </a:r>
          </a:p>
        </p:txBody>
      </p:sp>
      <p:pic>
        <p:nvPicPr>
          <p:cNvPr id="7" name="Picture 1">
            <a:extLst>
              <a:ext uri="{FF2B5EF4-FFF2-40B4-BE49-F238E27FC236}">
                <a16:creationId xmlns:a16="http://schemas.microsoft.com/office/drawing/2014/main" id="{B5553144-26B6-45B5-BA0E-D212166C0B64}"/>
              </a:ext>
            </a:extLst>
          </p:cNvPr>
          <p:cNvPicPr>
            <a:picLocks noChangeAspect="1"/>
          </p:cNvPicPr>
          <p:nvPr/>
        </p:nvPicPr>
        <p:blipFill>
          <a:blip r:embed="rId4"/>
          <a:stretch>
            <a:fillRect/>
          </a:stretch>
        </p:blipFill>
        <p:spPr>
          <a:xfrm>
            <a:off x="7203525" y="1289087"/>
            <a:ext cx="3348929" cy="433135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539675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Background - Solid">
            <a:extLst>
              <a:ext uri="{FF2B5EF4-FFF2-40B4-BE49-F238E27FC236}">
                <a16:creationId xmlns:a16="http://schemas.microsoft.com/office/drawing/2014/main" id="{E7049466-AE18-5040-B92A-6AF0E9CABD73}"/>
              </a:ext>
            </a:extLst>
          </p:cNvPr>
          <p:cNvSpPr/>
          <p:nvPr/>
        </p:nvSpPr>
        <p:spPr>
          <a:xfrm rot="10800000">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r>
              <a:rPr lang="ja-JP">
                <a:solidFill>
                  <a:schemeClr val="lt1">
                    <a:alpha val="44000"/>
                  </a:schemeClr>
                </a:solidFill>
                <a:latin typeface="ＭＳ Ｐゴシック" panose="020B0600070205080204" pitchFamily="50" charset="-128"/>
                <a:ea typeface="ＭＳ Ｐゴシック" panose="020B0600070205080204" pitchFamily="50" charset="-128"/>
              </a:rPr>
              <a:t>aa</a:t>
            </a:r>
          </a:p>
        </p:txBody>
      </p:sp>
      <p:sp>
        <p:nvSpPr>
          <p:cNvPr id="2" name="Background - Solid">
            <a:extLst>
              <a:ext uri="{FF2B5EF4-FFF2-40B4-BE49-F238E27FC236}">
                <a16:creationId xmlns:a16="http://schemas.microsoft.com/office/drawing/2014/main" id="{03FDA3D6-4D6C-FB03-2675-8AFD3951850D}"/>
              </a:ext>
            </a:extLst>
          </p:cNvPr>
          <p:cNvSpPr/>
          <p:nvPr/>
        </p:nvSpPr>
        <p:spPr>
          <a:xfrm>
            <a:off x="0" y="6288394"/>
            <a:ext cx="12188952" cy="569606"/>
          </a:xfrm>
          <a:prstGeom prst="rect">
            <a:avLst/>
          </a:prstGeom>
          <a:gradFill>
            <a:gsLst>
              <a:gs pos="0">
                <a:srgbClr val="0D2240"/>
              </a:gs>
              <a:gs pos="5000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ＭＳ Ｐゴシック" panose="020B0600070205080204" pitchFamily="50" charset="-128"/>
              <a:ea typeface="ＭＳ Ｐゴシック" panose="020B0600070205080204" pitchFamily="50" charset="-128"/>
            </a:endParaRPr>
          </a:p>
        </p:txBody>
      </p:sp>
      <p:sp>
        <p:nvSpPr>
          <p:cNvPr id="13" name="Freeform 12">
            <a:extLst>
              <a:ext uri="{FF2B5EF4-FFF2-40B4-BE49-F238E27FC236}">
                <a16:creationId xmlns:a16="http://schemas.microsoft.com/office/drawing/2014/main" id="{C1125842-199D-ED16-FC0D-AFBEFD70D88F}"/>
              </a:ext>
            </a:extLst>
          </p:cNvPr>
          <p:cNvSpPr/>
          <p:nvPr/>
        </p:nvSpPr>
        <p:spPr>
          <a:xfrm>
            <a:off x="-3048" y="-25419"/>
            <a:ext cx="10058399" cy="6869151"/>
          </a:xfrm>
          <a:custGeom>
            <a:avLst/>
            <a:gdLst>
              <a:gd name="connsiteX0" fmla="*/ 0 w 10042071"/>
              <a:gd name="connsiteY0" fmla="*/ 0 h 6858000"/>
              <a:gd name="connsiteX1" fmla="*/ 9724590 w 10042071"/>
              <a:gd name="connsiteY1" fmla="*/ 0 h 6858000"/>
              <a:gd name="connsiteX2" fmla="*/ 9724590 w 10042071"/>
              <a:gd name="connsiteY2" fmla="*/ 1 h 6858000"/>
              <a:gd name="connsiteX3" fmla="*/ 10042071 w 10042071"/>
              <a:gd name="connsiteY3" fmla="*/ 1 h 6858000"/>
              <a:gd name="connsiteX4" fmla="*/ 6082601 w 10042071"/>
              <a:gd name="connsiteY4" fmla="*/ 6858000 h 6858000"/>
              <a:gd name="connsiteX5" fmla="*/ 0 w 10042071"/>
              <a:gd name="connsiteY5" fmla="*/ 6858000 h 6858000"/>
              <a:gd name="connsiteX6" fmla="*/ 0 w 10042071"/>
              <a:gd name="connsiteY6" fmla="*/ 66239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42071" h="6858000">
                <a:moveTo>
                  <a:pt x="0" y="0"/>
                </a:moveTo>
                <a:lnTo>
                  <a:pt x="9724590" y="0"/>
                </a:lnTo>
                <a:lnTo>
                  <a:pt x="9724590" y="1"/>
                </a:lnTo>
                <a:lnTo>
                  <a:pt x="10042071" y="1"/>
                </a:lnTo>
                <a:lnTo>
                  <a:pt x="6082601" y="6858000"/>
                </a:lnTo>
                <a:lnTo>
                  <a:pt x="0" y="6858000"/>
                </a:lnTo>
                <a:lnTo>
                  <a:pt x="0" y="66239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4685" tIns="47343" rIns="94685" bIns="47343" rtlCol="0" anchor="ctr">
            <a:noAutofit/>
          </a:bodyP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46" name="TextBox 145"/>
          <p:cNvSpPr txBox="1"/>
          <p:nvPr/>
        </p:nvSpPr>
        <p:spPr>
          <a:xfrm>
            <a:off x="774764" y="2113345"/>
            <a:ext cx="5709896" cy="323165"/>
          </a:xfrm>
          <a:prstGeom prst="rect">
            <a:avLst/>
          </a:prstGeom>
          <a:noFill/>
        </p:spPr>
        <p:txBody>
          <a:bodyPr wrap="square" rtlCol="0">
            <a:spAutoFit/>
          </a:bodyPr>
          <a:lstStyle/>
          <a:p>
            <a:r>
              <a:rPr lang="ja-JP" sz="1500">
                <a:solidFill>
                  <a:srgbClr val="002060"/>
                </a:solidFill>
                <a:latin typeface="ＭＳ Ｐゴシック" panose="020B0600070205080204" pitchFamily="50" charset="-128"/>
                <a:ea typeface="ＭＳ Ｐゴシック" panose="020B0600070205080204" pitchFamily="50" charset="-128"/>
                <a:cs typeface="Arial" charset="0"/>
              </a:rPr>
              <a:t>ガイディング・ライオンとしての役割を理解する </a:t>
            </a:r>
          </a:p>
        </p:txBody>
      </p:sp>
      <p:sp>
        <p:nvSpPr>
          <p:cNvPr id="147" name="TextBox 146"/>
          <p:cNvSpPr txBox="1"/>
          <p:nvPr/>
        </p:nvSpPr>
        <p:spPr>
          <a:xfrm>
            <a:off x="714820" y="2741322"/>
            <a:ext cx="5525559" cy="323165"/>
          </a:xfrm>
          <a:prstGeom prst="rect">
            <a:avLst/>
          </a:prstGeom>
          <a:noFill/>
        </p:spPr>
        <p:txBody>
          <a:bodyPr wrap="square" rtlCol="0">
            <a:spAutoFit/>
          </a:bodyPr>
          <a:lstStyle/>
          <a:p>
            <a:r>
              <a:rPr lang="ja-JP" sz="1500" dirty="0">
                <a:solidFill>
                  <a:srgbClr val="002060"/>
                </a:solidFill>
                <a:latin typeface="ＭＳ Ｐゴシック" panose="020B0600070205080204" pitchFamily="50" charset="-128"/>
                <a:ea typeface="ＭＳ Ｐゴシック" panose="020B0600070205080204" pitchFamily="50" charset="-128"/>
                <a:cs typeface="Arial" charset="0"/>
              </a:rPr>
              <a:t>クラブが自立し力強く成長するように指導するための計画を立てる</a:t>
            </a:r>
          </a:p>
        </p:txBody>
      </p:sp>
      <p:sp>
        <p:nvSpPr>
          <p:cNvPr id="148" name="TextBox 147"/>
          <p:cNvSpPr txBox="1"/>
          <p:nvPr/>
        </p:nvSpPr>
        <p:spPr>
          <a:xfrm>
            <a:off x="714821" y="3471515"/>
            <a:ext cx="5085836" cy="323165"/>
          </a:xfrm>
          <a:prstGeom prst="rect">
            <a:avLst/>
          </a:prstGeom>
          <a:noFill/>
        </p:spPr>
        <p:txBody>
          <a:bodyPr wrap="square" rtlCol="0">
            <a:spAutoFit/>
          </a:bodyPr>
          <a:lstStyle/>
          <a:p>
            <a:r>
              <a:rPr lang="ja-JP" sz="1500">
                <a:solidFill>
                  <a:srgbClr val="002060"/>
                </a:solidFill>
                <a:latin typeface="ＭＳ Ｐゴシック" panose="020B0600070205080204" pitchFamily="50" charset="-128"/>
                <a:ea typeface="ＭＳ Ｐゴシック" panose="020B0600070205080204" pitchFamily="50" charset="-128"/>
                <a:cs typeface="Arial" charset="0"/>
              </a:rPr>
              <a:t>クラブの役員にクラブ運営に役立つツールを提供する</a:t>
            </a:r>
          </a:p>
        </p:txBody>
      </p:sp>
      <p:sp>
        <p:nvSpPr>
          <p:cNvPr id="30" name="TextBox 29"/>
          <p:cNvSpPr txBox="1"/>
          <p:nvPr/>
        </p:nvSpPr>
        <p:spPr>
          <a:xfrm>
            <a:off x="714821" y="4130131"/>
            <a:ext cx="5085836" cy="323165"/>
          </a:xfrm>
          <a:prstGeom prst="rect">
            <a:avLst/>
          </a:prstGeom>
          <a:noFill/>
        </p:spPr>
        <p:txBody>
          <a:bodyPr wrap="square" rtlCol="0">
            <a:spAutoFit/>
          </a:bodyPr>
          <a:lstStyle/>
          <a:p>
            <a:r>
              <a:rPr lang="ja-JP" sz="1500" dirty="0">
                <a:solidFill>
                  <a:srgbClr val="002060"/>
                </a:solidFill>
                <a:latin typeface="ＭＳ Ｐゴシック" panose="020B0600070205080204" pitchFamily="50" charset="-128"/>
                <a:ea typeface="ＭＳ Ｐゴシック" panose="020B0600070205080204" pitchFamily="50" charset="-128"/>
                <a:cs typeface="Arial" charset="0"/>
              </a:rPr>
              <a:t>任期中に進展状況を追跡する体制を確立する</a:t>
            </a:r>
          </a:p>
        </p:txBody>
      </p:sp>
      <p:sp>
        <p:nvSpPr>
          <p:cNvPr id="33" name="Page Number - Blue">
            <a:extLst>
              <a:ext uri="{FF2B5EF4-FFF2-40B4-BE49-F238E27FC236}">
                <a16:creationId xmlns:a16="http://schemas.microsoft.com/office/drawing/2014/main" id="{C921C650-0191-EC45-ABD4-267915C85891}"/>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latin typeface="ＭＳ Ｐゴシック" panose="020B0600070205080204" pitchFamily="50" charset="-128"/>
                <a:ea typeface="ＭＳ Ｐゴシック" panose="020B0600070205080204" pitchFamily="50" charset="-128"/>
              </a:rPr>
              <a:pPr eaLnBrk="0" hangingPunct="0">
                <a:spcBef>
                  <a:spcPct val="50000"/>
                </a:spcBef>
                <a:defRPr/>
              </a:pPr>
              <a:t>3</a:t>
            </a:fld>
            <a:endParaRPr lang="en-US" sz="1000" dirty="0">
              <a:solidFill>
                <a:schemeClr val="bg1"/>
              </a:solidFill>
              <a:latin typeface="ＭＳ Ｐゴシック" panose="020B0600070205080204" pitchFamily="50" charset="-128"/>
              <a:ea typeface="ＭＳ Ｐゴシック" panose="020B0600070205080204" pitchFamily="50" charset="-128"/>
            </a:endParaRPr>
          </a:p>
        </p:txBody>
      </p:sp>
      <p:sp>
        <p:nvSpPr>
          <p:cNvPr id="32" name="Rectangle 31">
            <a:extLst>
              <a:ext uri="{FF2B5EF4-FFF2-40B4-BE49-F238E27FC236}">
                <a16:creationId xmlns:a16="http://schemas.microsoft.com/office/drawing/2014/main" id="{4796FF7E-BD4A-524F-B602-27D1923168A2}"/>
              </a:ext>
            </a:extLst>
          </p:cNvPr>
          <p:cNvSpPr/>
          <p:nvPr/>
        </p:nvSpPr>
        <p:spPr>
          <a:xfrm>
            <a:off x="0" y="765048"/>
            <a:ext cx="457200" cy="370296"/>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34" name="Text Placeholder 18">
            <a:extLst>
              <a:ext uri="{FF2B5EF4-FFF2-40B4-BE49-F238E27FC236}">
                <a16:creationId xmlns:a16="http://schemas.microsoft.com/office/drawing/2014/main" id="{2AF7CE42-4B1D-794D-B265-200C9ADAC108}"/>
              </a:ext>
            </a:extLst>
          </p:cNvPr>
          <p:cNvSpPr txBox="1">
            <a:spLocks/>
          </p:cNvSpPr>
          <p:nvPr/>
        </p:nvSpPr>
        <p:spPr>
          <a:xfrm>
            <a:off x="685800" y="727674"/>
            <a:ext cx="5554579" cy="825632"/>
          </a:xfrm>
          <a:prstGeom prst="rect">
            <a:avLst/>
          </a:prstGeom>
        </p:spPr>
        <p:txBody>
          <a:bodyPr anchor="ctr"/>
          <a:lstStyle>
            <a:lvl1pPr marL="0" indent="0" algn="l" rtl="0" eaLnBrk="1" fontAlgn="base" hangingPunct="1">
              <a:spcBef>
                <a:spcPct val="20000"/>
              </a:spcBef>
              <a:spcAft>
                <a:spcPct val="0"/>
              </a:spcAft>
              <a:buFont typeface="Arial" pitchFamily="34" charset="0"/>
              <a:buNone/>
              <a:defRPr sz="3600" b="1">
                <a:solidFill>
                  <a:srgbClr val="0A5496"/>
                </a:solidFill>
                <a:latin typeface="Arial" panose="020B0604020202020204" pitchFamily="34" charset="0"/>
                <a:ea typeface="ヒラギノ角ゴ Pro W3" charset="0"/>
                <a:cs typeface="Arial" panose="020B0604020202020204" pitchFamily="34"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Arial" panose="020B0604020202020204" pitchFamily="34" charset="0"/>
                <a:ea typeface="ヒラギノ角ゴ Pro W3" charset="0"/>
                <a:cs typeface="Arial" panose="020B0604020202020204" pitchFamily="34"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dirty="0">
                <a:solidFill>
                  <a:srgbClr val="00338D"/>
                </a:solidFill>
                <a:latin typeface="ＭＳ Ｐゴシック" panose="020B0600070205080204" pitchFamily="50" charset="-128"/>
                <a:ea typeface="ＭＳ Ｐゴシック" panose="020B0600070205080204" pitchFamily="50" charset="-128"/>
              </a:rPr>
              <a:t>公認ガイディング・ライオン研修コースの目的 </a:t>
            </a:r>
          </a:p>
        </p:txBody>
      </p:sp>
      <p:grpSp>
        <p:nvGrpSpPr>
          <p:cNvPr id="14" name="Group 13">
            <a:extLst>
              <a:ext uri="{FF2B5EF4-FFF2-40B4-BE49-F238E27FC236}">
                <a16:creationId xmlns:a16="http://schemas.microsoft.com/office/drawing/2014/main" id="{CC05E4EC-07AC-BCF4-5A4B-89E0CA89553A}"/>
              </a:ext>
            </a:extLst>
          </p:cNvPr>
          <p:cNvGrpSpPr/>
          <p:nvPr/>
        </p:nvGrpSpPr>
        <p:grpSpPr>
          <a:xfrm>
            <a:off x="6934200" y="1371600"/>
            <a:ext cx="4257742" cy="4538043"/>
            <a:chOff x="6945768" y="1737252"/>
            <a:chExt cx="4257742" cy="4538043"/>
          </a:xfrm>
        </p:grpSpPr>
        <p:grpSp>
          <p:nvGrpSpPr>
            <p:cNvPr id="15" name="Group 14">
              <a:extLst>
                <a:ext uri="{FF2B5EF4-FFF2-40B4-BE49-F238E27FC236}">
                  <a16:creationId xmlns:a16="http://schemas.microsoft.com/office/drawing/2014/main" id="{A9081243-A981-71EF-CEC9-6ADC11E47E12}"/>
                </a:ext>
              </a:extLst>
            </p:cNvPr>
            <p:cNvGrpSpPr/>
            <p:nvPr/>
          </p:nvGrpSpPr>
          <p:grpSpPr>
            <a:xfrm>
              <a:off x="6945768" y="3997587"/>
              <a:ext cx="4257742" cy="2277708"/>
              <a:chOff x="6945768" y="3997587"/>
              <a:chExt cx="4257742" cy="2277708"/>
            </a:xfrm>
          </p:grpSpPr>
          <p:sp>
            <p:nvSpPr>
              <p:cNvPr id="35" name="Freeform 34">
                <a:extLst>
                  <a:ext uri="{FF2B5EF4-FFF2-40B4-BE49-F238E27FC236}">
                    <a16:creationId xmlns:a16="http://schemas.microsoft.com/office/drawing/2014/main" id="{169DD5C7-3A42-0508-8098-00B3AF3877D4}"/>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7A2682"/>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36" name="Freeform 13">
                <a:extLst>
                  <a:ext uri="{FF2B5EF4-FFF2-40B4-BE49-F238E27FC236}">
                    <a16:creationId xmlns:a16="http://schemas.microsoft.com/office/drawing/2014/main" id="{A688792D-4AD1-A7A0-67B8-09ACC4F6B306}"/>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37" name="Freeform 14">
                <a:extLst>
                  <a:ext uri="{FF2B5EF4-FFF2-40B4-BE49-F238E27FC236}">
                    <a16:creationId xmlns:a16="http://schemas.microsoft.com/office/drawing/2014/main" id="{A68C0F06-017C-4479-4137-D41D0CE60C56}"/>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16" name="Group 15">
              <a:extLst>
                <a:ext uri="{FF2B5EF4-FFF2-40B4-BE49-F238E27FC236}">
                  <a16:creationId xmlns:a16="http://schemas.microsoft.com/office/drawing/2014/main" id="{390D2A42-82AC-3C49-FF80-68B0D7185BA4}"/>
                </a:ext>
              </a:extLst>
            </p:cNvPr>
            <p:cNvGrpSpPr/>
            <p:nvPr/>
          </p:nvGrpSpPr>
          <p:grpSpPr>
            <a:xfrm>
              <a:off x="6945768" y="3244142"/>
              <a:ext cx="4257742" cy="2277708"/>
              <a:chOff x="6945768" y="3997587"/>
              <a:chExt cx="4257742" cy="2277708"/>
            </a:xfrm>
          </p:grpSpPr>
          <p:sp>
            <p:nvSpPr>
              <p:cNvPr id="27" name="Freeform 26">
                <a:extLst>
                  <a:ext uri="{FF2B5EF4-FFF2-40B4-BE49-F238E27FC236}">
                    <a16:creationId xmlns:a16="http://schemas.microsoft.com/office/drawing/2014/main" id="{3035BBAA-4BDB-989C-9A6A-351BD5545FAC}"/>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407CCA"/>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8" name="Freeform 13">
                <a:extLst>
                  <a:ext uri="{FF2B5EF4-FFF2-40B4-BE49-F238E27FC236}">
                    <a16:creationId xmlns:a16="http://schemas.microsoft.com/office/drawing/2014/main" id="{0FAD1C21-5F87-9A05-A803-CA398C761C28}"/>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31" name="Freeform 14">
                <a:extLst>
                  <a:ext uri="{FF2B5EF4-FFF2-40B4-BE49-F238E27FC236}">
                    <a16:creationId xmlns:a16="http://schemas.microsoft.com/office/drawing/2014/main" id="{5852DEB4-DA31-1F4B-A82E-317FD7E5598C}"/>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17" name="Group 16">
              <a:extLst>
                <a:ext uri="{FF2B5EF4-FFF2-40B4-BE49-F238E27FC236}">
                  <a16:creationId xmlns:a16="http://schemas.microsoft.com/office/drawing/2014/main" id="{E3031AAE-2F0F-588C-5AB0-EE4D43EE3063}"/>
                </a:ext>
              </a:extLst>
            </p:cNvPr>
            <p:cNvGrpSpPr/>
            <p:nvPr/>
          </p:nvGrpSpPr>
          <p:grpSpPr>
            <a:xfrm>
              <a:off x="6945768" y="2490697"/>
              <a:ext cx="4257742" cy="2277708"/>
              <a:chOff x="6945768" y="3997587"/>
              <a:chExt cx="4257742" cy="2277708"/>
            </a:xfrm>
          </p:grpSpPr>
          <p:sp>
            <p:nvSpPr>
              <p:cNvPr id="24" name="Freeform 23">
                <a:extLst>
                  <a:ext uri="{FF2B5EF4-FFF2-40B4-BE49-F238E27FC236}">
                    <a16:creationId xmlns:a16="http://schemas.microsoft.com/office/drawing/2014/main" id="{CF56D1E3-D496-0092-DB11-FB2603D0533F}"/>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FF5C35"/>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5" name="Freeform 13">
                <a:extLst>
                  <a:ext uri="{FF2B5EF4-FFF2-40B4-BE49-F238E27FC236}">
                    <a16:creationId xmlns:a16="http://schemas.microsoft.com/office/drawing/2014/main" id="{56E13BAE-292F-3A69-90EF-94F380E01E54}"/>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6" name="Freeform 14">
                <a:extLst>
                  <a:ext uri="{FF2B5EF4-FFF2-40B4-BE49-F238E27FC236}">
                    <a16:creationId xmlns:a16="http://schemas.microsoft.com/office/drawing/2014/main" id="{9B3656DF-EA43-58C5-25E8-148CDD5BD561}"/>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20" name="Group 19">
              <a:extLst>
                <a:ext uri="{FF2B5EF4-FFF2-40B4-BE49-F238E27FC236}">
                  <a16:creationId xmlns:a16="http://schemas.microsoft.com/office/drawing/2014/main" id="{0F467040-95A9-FF8C-1122-CD46343DA183}"/>
                </a:ext>
              </a:extLst>
            </p:cNvPr>
            <p:cNvGrpSpPr/>
            <p:nvPr/>
          </p:nvGrpSpPr>
          <p:grpSpPr>
            <a:xfrm>
              <a:off x="6945768" y="1737252"/>
              <a:ext cx="4257742" cy="2277708"/>
              <a:chOff x="6945768" y="3997587"/>
              <a:chExt cx="4257742" cy="2277708"/>
            </a:xfrm>
          </p:grpSpPr>
          <p:sp>
            <p:nvSpPr>
              <p:cNvPr id="21" name="Freeform 20">
                <a:extLst>
                  <a:ext uri="{FF2B5EF4-FFF2-40B4-BE49-F238E27FC236}">
                    <a16:creationId xmlns:a16="http://schemas.microsoft.com/office/drawing/2014/main" id="{F3F527D8-563D-BEFE-33AD-46C36D26763E}"/>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EBB700"/>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2" name="Freeform 13">
                <a:extLst>
                  <a:ext uri="{FF2B5EF4-FFF2-40B4-BE49-F238E27FC236}">
                    <a16:creationId xmlns:a16="http://schemas.microsoft.com/office/drawing/2014/main" id="{093FD8BA-9FE1-8AA7-7EF1-1D8C5CE4BFDA}"/>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3" name="Freeform 14">
                <a:extLst>
                  <a:ext uri="{FF2B5EF4-FFF2-40B4-BE49-F238E27FC236}">
                    <a16:creationId xmlns:a16="http://schemas.microsoft.com/office/drawing/2014/main" id="{F7FFD319-EE5B-631C-C3C2-AF4E8884DE22}"/>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pic>
        <p:nvPicPr>
          <p:cNvPr id="54" name="Picture 53">
            <a:extLst>
              <a:ext uri="{FF2B5EF4-FFF2-40B4-BE49-F238E27FC236}">
                <a16:creationId xmlns:a16="http://schemas.microsoft.com/office/drawing/2014/main" id="{ECFD6742-4051-9FE8-8158-9949BFF7844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0900728" y="413948"/>
            <a:ext cx="739156" cy="702199"/>
          </a:xfrm>
          <a:prstGeom prst="rect">
            <a:avLst/>
          </a:prstGeom>
        </p:spPr>
      </p:pic>
    </p:spTree>
    <p:extLst>
      <p:ext uri="{BB962C8B-B14F-4D97-AF65-F5344CB8AC3E}">
        <p14:creationId xmlns:p14="http://schemas.microsoft.com/office/powerpoint/2010/main" val="1785588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4</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5" name="Yellow Bar">
            <a:extLst>
              <a:ext uri="{FF2B5EF4-FFF2-40B4-BE49-F238E27FC236}">
                <a16:creationId xmlns:a16="http://schemas.microsoft.com/office/drawing/2014/main" id="{0AEB90EB-4F2F-EC40-8CDF-8BA22917BE30}"/>
              </a:ext>
            </a:extLst>
          </p:cNvPr>
          <p:cNvSpPr/>
          <p:nvPr/>
        </p:nvSpPr>
        <p:spPr>
          <a:xfrm>
            <a:off x="4632198" y="1766155"/>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9" name="Headline">
            <a:extLst>
              <a:ext uri="{FF2B5EF4-FFF2-40B4-BE49-F238E27FC236}">
                <a16:creationId xmlns:a16="http://schemas.microsoft.com/office/drawing/2014/main" id="{91957B8B-8885-E867-F079-36829560A478}"/>
              </a:ext>
            </a:extLst>
          </p:cNvPr>
          <p:cNvSpPr txBox="1">
            <a:spLocks/>
          </p:cNvSpPr>
          <p:nvPr/>
        </p:nvSpPr>
        <p:spPr>
          <a:xfrm>
            <a:off x="897558" y="1126075"/>
            <a:ext cx="10521093" cy="587301"/>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algn="ctr"/>
            <a:r>
              <a:rPr lang="ja-JP" sz="3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クラブを成功に導く6つの要素</a:t>
            </a:r>
          </a:p>
        </p:txBody>
      </p:sp>
      <p:sp>
        <p:nvSpPr>
          <p:cNvPr id="2" name="Background - Solid">
            <a:extLst>
              <a:ext uri="{FF2B5EF4-FFF2-40B4-BE49-F238E27FC236}">
                <a16:creationId xmlns:a16="http://schemas.microsoft.com/office/drawing/2014/main" id="{EC7E90DB-B1B5-FEBC-30C9-D7ADA059F292}"/>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1" name="Background - Solid">
            <a:extLst>
              <a:ext uri="{FF2B5EF4-FFF2-40B4-BE49-F238E27FC236}">
                <a16:creationId xmlns:a16="http://schemas.microsoft.com/office/drawing/2014/main" id="{26C9493D-B927-21D3-4B4F-86EA848474B2}"/>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3" name="Picture 12">
            <a:extLst>
              <a:ext uri="{FF2B5EF4-FFF2-40B4-BE49-F238E27FC236}">
                <a16:creationId xmlns:a16="http://schemas.microsoft.com/office/drawing/2014/main" id="{53A347C5-C612-CD50-3B55-A2859A72DCE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6" name="TextBox 5">
            <a:extLst>
              <a:ext uri="{FF2B5EF4-FFF2-40B4-BE49-F238E27FC236}">
                <a16:creationId xmlns:a16="http://schemas.microsoft.com/office/drawing/2014/main" id="{DC008C24-E058-C7B4-06D0-A6DCB354D254}"/>
              </a:ext>
            </a:extLst>
          </p:cNvPr>
          <p:cNvSpPr txBox="1"/>
          <p:nvPr/>
        </p:nvSpPr>
        <p:spPr>
          <a:xfrm>
            <a:off x="1110626" y="2197465"/>
            <a:ext cx="10534159" cy="3754874"/>
          </a:xfrm>
          <a:prstGeom prst="rect">
            <a:avLst/>
          </a:prstGeom>
          <a:noFill/>
        </p:spPr>
        <p:txBody>
          <a:bodyPr wrap="square" rtlCol="0">
            <a:spAutoFit/>
          </a:bodyPr>
          <a:lstStyle/>
          <a:p>
            <a:pPr algn="ctr"/>
            <a:endParaRPr lang="en-US"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457200" indent="-457200">
              <a:buAutoNum type="arabicPeriod"/>
            </a:pPr>
            <a:r>
              <a:rPr lang="ja-JP"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クラブの会員が各自にとって意味のある奉仕事業を行っている。</a:t>
            </a:r>
          </a:p>
          <a:p>
            <a:endParaRPr lang="en-US"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457200" indent="-457200">
              <a:buAutoNum type="arabicPeriod" startAt="2"/>
            </a:pPr>
            <a:r>
              <a:rPr lang="ja-JP"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クラブは会員純増を達成しており、新会員を入会直後から活動に参加させている。</a:t>
            </a:r>
          </a:p>
          <a:p>
            <a:endParaRPr lang="en-US"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457200" indent="-457200">
              <a:buAutoNum type="arabicPeriod" startAt="3"/>
            </a:pPr>
            <a:r>
              <a:rPr lang="ja-JP"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クラブは会員と一般の人々に効果的に情報を伝達している。 </a:t>
            </a:r>
          </a:p>
          <a:p>
            <a:endParaRPr lang="en-US"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457200" indent="-457200">
              <a:buAutoNum type="arabicPeriod" startAt="4"/>
            </a:pPr>
            <a:r>
              <a:rPr lang="ja-JP"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クラブ行事が定期的に開かれており、その内容は意義深く充実している。   </a:t>
            </a:r>
          </a:p>
          <a:p>
            <a:pPr marL="457200" indent="-457200">
              <a:buAutoNum type="arabicPeriod" startAt="4"/>
            </a:pPr>
            <a:endParaRPr lang="en-US"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457200" indent="-457200">
              <a:buAutoNum type="arabicPeriod" startAt="4"/>
            </a:pPr>
            <a:r>
              <a:rPr lang="ja-JP"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クラブ役員がゾーンや地区のリーダー研修に出席している。 </a:t>
            </a:r>
          </a:p>
          <a:p>
            <a:pPr marL="457200" indent="-457200">
              <a:buAutoNum type="arabicPeriod" startAt="4"/>
            </a:pPr>
            <a:endParaRPr lang="en-US"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457200" indent="-457200">
              <a:buAutoNum type="arabicPeriod" startAt="4"/>
            </a:pPr>
            <a:r>
              <a:rPr lang="ja-JP"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クラブはグッドスタンディングにあり、定期的に報告を行っている。</a:t>
            </a:r>
          </a:p>
        </p:txBody>
      </p:sp>
    </p:spTree>
    <p:extLst>
      <p:ext uri="{BB962C8B-B14F-4D97-AF65-F5344CB8AC3E}">
        <p14:creationId xmlns:p14="http://schemas.microsoft.com/office/powerpoint/2010/main" val="3886169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E4DE9F-3268-024C-8790-AD3A885B9154}"/>
              </a:ext>
            </a:extLst>
          </p:cNvPr>
          <p:cNvSpPr/>
          <p:nvPr/>
        </p:nvSpPr>
        <p:spPr>
          <a:xfrm>
            <a:off x="-1524" y="2549"/>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6" name="Yellow Bar">
            <a:extLst>
              <a:ext uri="{FF2B5EF4-FFF2-40B4-BE49-F238E27FC236}">
                <a16:creationId xmlns:a16="http://schemas.microsoft.com/office/drawing/2014/main" id="{E8359C70-14F5-6C46-90FC-9DBF4B8C23E1}"/>
              </a:ext>
            </a:extLst>
          </p:cNvPr>
          <p:cNvSpPr/>
          <p:nvPr/>
        </p:nvSpPr>
        <p:spPr>
          <a:xfrm>
            <a:off x="1245781" y="1769740"/>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7" name="Headline">
            <a:extLst>
              <a:ext uri="{FF2B5EF4-FFF2-40B4-BE49-F238E27FC236}">
                <a16:creationId xmlns:a16="http://schemas.microsoft.com/office/drawing/2014/main" id="{8AEFA8D5-B4FE-5A46-8F07-02F281268636}"/>
              </a:ext>
            </a:extLst>
          </p:cNvPr>
          <p:cNvSpPr txBox="1">
            <a:spLocks/>
          </p:cNvSpPr>
          <p:nvPr/>
        </p:nvSpPr>
        <p:spPr>
          <a:xfrm>
            <a:off x="1065912" y="1202068"/>
            <a:ext cx="4557753" cy="533400"/>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コースの構成</a:t>
            </a:r>
          </a:p>
        </p:txBody>
      </p:sp>
      <p:sp>
        <p:nvSpPr>
          <p:cNvPr id="11" name="Page Number - Blue">
            <a:extLst>
              <a:ext uri="{FF2B5EF4-FFF2-40B4-BE49-F238E27FC236}">
                <a16:creationId xmlns:a16="http://schemas.microsoft.com/office/drawing/2014/main" id="{745AA923-2769-BE4F-81D3-55B5DB08E3BA}"/>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 name="Background - Solid">
            <a:extLst>
              <a:ext uri="{FF2B5EF4-FFF2-40B4-BE49-F238E27FC236}">
                <a16:creationId xmlns:a16="http://schemas.microsoft.com/office/drawing/2014/main" id="{F46A73ED-C1B5-B412-9FBF-5F58DD49581F}"/>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3" name="Background - Solid">
            <a:extLst>
              <a:ext uri="{FF2B5EF4-FFF2-40B4-BE49-F238E27FC236}">
                <a16:creationId xmlns:a16="http://schemas.microsoft.com/office/drawing/2014/main" id="{9276A9CB-AAF7-32AD-68DB-35B15F921C05}"/>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4" name="Picture 3">
            <a:extLst>
              <a:ext uri="{FF2B5EF4-FFF2-40B4-BE49-F238E27FC236}">
                <a16:creationId xmlns:a16="http://schemas.microsoft.com/office/drawing/2014/main" id="{3EC2BFCA-3084-E353-48B3-82075C2E471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grpSp>
        <p:nvGrpSpPr>
          <p:cNvPr id="5" name="Group 4">
            <a:extLst>
              <a:ext uri="{FF2B5EF4-FFF2-40B4-BE49-F238E27FC236}">
                <a16:creationId xmlns:a16="http://schemas.microsoft.com/office/drawing/2014/main" id="{6C647CBE-F750-DC75-AEE8-8DC4E5293AF5}"/>
              </a:ext>
            </a:extLst>
          </p:cNvPr>
          <p:cNvGrpSpPr/>
          <p:nvPr/>
        </p:nvGrpSpPr>
        <p:grpSpPr>
          <a:xfrm>
            <a:off x="7056494" y="1440324"/>
            <a:ext cx="4257742" cy="4538043"/>
            <a:chOff x="6945768" y="1737252"/>
            <a:chExt cx="4257742" cy="4538043"/>
          </a:xfrm>
        </p:grpSpPr>
        <p:grpSp>
          <p:nvGrpSpPr>
            <p:cNvPr id="6" name="Group 5">
              <a:extLst>
                <a:ext uri="{FF2B5EF4-FFF2-40B4-BE49-F238E27FC236}">
                  <a16:creationId xmlns:a16="http://schemas.microsoft.com/office/drawing/2014/main" id="{8C09691B-CB36-EB1A-254D-FB7544CA3D0F}"/>
                </a:ext>
              </a:extLst>
            </p:cNvPr>
            <p:cNvGrpSpPr/>
            <p:nvPr/>
          </p:nvGrpSpPr>
          <p:grpSpPr>
            <a:xfrm>
              <a:off x="6945768" y="3997587"/>
              <a:ext cx="4257742" cy="2277708"/>
              <a:chOff x="6945768" y="3997587"/>
              <a:chExt cx="4257742" cy="2277708"/>
            </a:xfrm>
          </p:grpSpPr>
          <p:sp>
            <p:nvSpPr>
              <p:cNvPr id="26" name="Freeform 34">
                <a:extLst>
                  <a:ext uri="{FF2B5EF4-FFF2-40B4-BE49-F238E27FC236}">
                    <a16:creationId xmlns:a16="http://schemas.microsoft.com/office/drawing/2014/main" id="{86D90A2F-5908-7517-8D44-A3C97B9816AA}"/>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7A2682"/>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7" name="Freeform 13">
                <a:extLst>
                  <a:ext uri="{FF2B5EF4-FFF2-40B4-BE49-F238E27FC236}">
                    <a16:creationId xmlns:a16="http://schemas.microsoft.com/office/drawing/2014/main" id="{7C1EFFA7-3825-9648-5212-ADEC1DE1B0EE}"/>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8" name="Freeform 14">
                <a:extLst>
                  <a:ext uri="{FF2B5EF4-FFF2-40B4-BE49-F238E27FC236}">
                    <a16:creationId xmlns:a16="http://schemas.microsoft.com/office/drawing/2014/main" id="{38261FA8-E581-C86F-0AFD-4CD3E918C703}"/>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7" name="Group 6">
              <a:extLst>
                <a:ext uri="{FF2B5EF4-FFF2-40B4-BE49-F238E27FC236}">
                  <a16:creationId xmlns:a16="http://schemas.microsoft.com/office/drawing/2014/main" id="{D8FEA98F-98E1-60E8-1F19-5AD73210D1CB}"/>
                </a:ext>
              </a:extLst>
            </p:cNvPr>
            <p:cNvGrpSpPr/>
            <p:nvPr/>
          </p:nvGrpSpPr>
          <p:grpSpPr>
            <a:xfrm>
              <a:off x="6945768" y="3244142"/>
              <a:ext cx="4257742" cy="2277708"/>
              <a:chOff x="6945768" y="3997587"/>
              <a:chExt cx="4257742" cy="2277708"/>
            </a:xfrm>
          </p:grpSpPr>
          <p:sp>
            <p:nvSpPr>
              <p:cNvPr id="23" name="Freeform 26">
                <a:extLst>
                  <a:ext uri="{FF2B5EF4-FFF2-40B4-BE49-F238E27FC236}">
                    <a16:creationId xmlns:a16="http://schemas.microsoft.com/office/drawing/2014/main" id="{845483C3-A846-87A7-70B7-33732E509F1E}"/>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407CCA"/>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4" name="Freeform 13">
                <a:extLst>
                  <a:ext uri="{FF2B5EF4-FFF2-40B4-BE49-F238E27FC236}">
                    <a16:creationId xmlns:a16="http://schemas.microsoft.com/office/drawing/2014/main" id="{DE62F49D-A475-7AA0-BB38-A3DE12B82768}"/>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5" name="Freeform 14">
                <a:extLst>
                  <a:ext uri="{FF2B5EF4-FFF2-40B4-BE49-F238E27FC236}">
                    <a16:creationId xmlns:a16="http://schemas.microsoft.com/office/drawing/2014/main" id="{0500DEEA-389C-3F3E-69C0-500027809BD8}"/>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8" name="Group 7">
              <a:extLst>
                <a:ext uri="{FF2B5EF4-FFF2-40B4-BE49-F238E27FC236}">
                  <a16:creationId xmlns:a16="http://schemas.microsoft.com/office/drawing/2014/main" id="{69B4999C-79F4-9F05-E9D5-5ED173587069}"/>
                </a:ext>
              </a:extLst>
            </p:cNvPr>
            <p:cNvGrpSpPr/>
            <p:nvPr/>
          </p:nvGrpSpPr>
          <p:grpSpPr>
            <a:xfrm>
              <a:off x="6945768" y="2490697"/>
              <a:ext cx="4257742" cy="2277708"/>
              <a:chOff x="6945768" y="3997587"/>
              <a:chExt cx="4257742" cy="2277708"/>
            </a:xfrm>
          </p:grpSpPr>
          <p:sp>
            <p:nvSpPr>
              <p:cNvPr id="20" name="Freeform 23">
                <a:extLst>
                  <a:ext uri="{FF2B5EF4-FFF2-40B4-BE49-F238E27FC236}">
                    <a16:creationId xmlns:a16="http://schemas.microsoft.com/office/drawing/2014/main" id="{B08A874A-3C98-A863-C839-9DBCF5FFAD62}"/>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FF5C35"/>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1" name="Freeform 13">
                <a:extLst>
                  <a:ext uri="{FF2B5EF4-FFF2-40B4-BE49-F238E27FC236}">
                    <a16:creationId xmlns:a16="http://schemas.microsoft.com/office/drawing/2014/main" id="{16E93F6A-0516-E738-0365-CE76DAEBA44A}"/>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2" name="Freeform 14">
                <a:extLst>
                  <a:ext uri="{FF2B5EF4-FFF2-40B4-BE49-F238E27FC236}">
                    <a16:creationId xmlns:a16="http://schemas.microsoft.com/office/drawing/2014/main" id="{602D5C6E-E628-D7EE-43FF-E13E6D407433}"/>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10" name="Group 9">
              <a:extLst>
                <a:ext uri="{FF2B5EF4-FFF2-40B4-BE49-F238E27FC236}">
                  <a16:creationId xmlns:a16="http://schemas.microsoft.com/office/drawing/2014/main" id="{65BE576A-1E3C-0DB0-FDFC-4D5722F5E959}"/>
                </a:ext>
              </a:extLst>
            </p:cNvPr>
            <p:cNvGrpSpPr/>
            <p:nvPr/>
          </p:nvGrpSpPr>
          <p:grpSpPr>
            <a:xfrm>
              <a:off x="6945768" y="1737252"/>
              <a:ext cx="4257742" cy="2277708"/>
              <a:chOff x="6945768" y="3997587"/>
              <a:chExt cx="4257742" cy="2277708"/>
            </a:xfrm>
          </p:grpSpPr>
          <p:sp>
            <p:nvSpPr>
              <p:cNvPr id="12" name="Freeform 20">
                <a:extLst>
                  <a:ext uri="{FF2B5EF4-FFF2-40B4-BE49-F238E27FC236}">
                    <a16:creationId xmlns:a16="http://schemas.microsoft.com/office/drawing/2014/main" id="{5A3C5BF3-A074-A04E-A639-21670F7572A8}"/>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EBB700"/>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18" name="Freeform 13">
                <a:extLst>
                  <a:ext uri="{FF2B5EF4-FFF2-40B4-BE49-F238E27FC236}">
                    <a16:creationId xmlns:a16="http://schemas.microsoft.com/office/drawing/2014/main" id="{A90301BD-E510-1204-0196-77F62F442A40}"/>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19" name="Freeform 14">
                <a:extLst>
                  <a:ext uri="{FF2B5EF4-FFF2-40B4-BE49-F238E27FC236}">
                    <a16:creationId xmlns:a16="http://schemas.microsoft.com/office/drawing/2014/main" id="{D4DD3F0E-D837-EFA2-8C90-A1A788C1CC18}"/>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sp>
        <p:nvSpPr>
          <p:cNvPr id="43" name="TextBox 42">
            <a:extLst>
              <a:ext uri="{FF2B5EF4-FFF2-40B4-BE49-F238E27FC236}">
                <a16:creationId xmlns:a16="http://schemas.microsoft.com/office/drawing/2014/main" id="{B88A4F29-3BC7-8EE5-3E6B-78E9C6C162FE}"/>
              </a:ext>
            </a:extLst>
          </p:cNvPr>
          <p:cNvSpPr txBox="1"/>
          <p:nvPr/>
        </p:nvSpPr>
        <p:spPr>
          <a:xfrm>
            <a:off x="529658" y="2262391"/>
            <a:ext cx="5739103" cy="3139321"/>
          </a:xfrm>
          <a:prstGeom prst="rect">
            <a:avLst/>
          </a:prstGeom>
          <a:noFill/>
        </p:spPr>
        <p:txBody>
          <a:bodyPr wrap="square" rtlCol="0">
            <a:spAutoFit/>
          </a:bodyPr>
          <a:lstStyle>
            <a:defPPr>
              <a:defRPr lang="en-US"/>
            </a:defPPr>
            <a:lvl1pPr lvl="0">
              <a:defRPr sz="1500" b="1">
                <a:solidFill>
                  <a:srgbClr val="004E95"/>
                </a:solidFill>
                <a:latin typeface="Arial" panose="020B0604020202020204" pitchFamily="34" charset="0"/>
                <a:cs typeface="Arial" panose="020B0604020202020204" pitchFamily="34" charset="0"/>
              </a:defRPr>
            </a:lvl1pPr>
          </a:lstStyle>
          <a:p>
            <a:pPr>
              <a:tabLst>
                <a:tab pos="1255713" algn="l"/>
              </a:tabLst>
            </a:pPr>
            <a:r>
              <a:rPr lang="ja-JP" sz="1800" b="0" dirty="0">
                <a:solidFill>
                  <a:srgbClr val="002060"/>
                </a:solidFill>
                <a:latin typeface="ＭＳ Ｐゴシック" panose="020B0600070205080204" pitchFamily="50" charset="-128"/>
                <a:ea typeface="ＭＳ Ｐゴシック" panose="020B0600070205080204" pitchFamily="50" charset="-128"/>
              </a:rPr>
              <a:t>第1部：</a:t>
            </a:r>
            <a:r>
              <a:rPr lang="ja-JP" sz="1800" dirty="0">
                <a:solidFill>
                  <a:srgbClr val="002060"/>
                </a:solidFill>
                <a:latin typeface="ＭＳ Ｐゴシック" panose="020B0600070205080204" pitchFamily="50" charset="-128"/>
                <a:ea typeface="ＭＳ Ｐゴシック" panose="020B0600070205080204" pitchFamily="50" charset="-128"/>
              </a:rPr>
              <a:t>   成功するガイディング･ライオンのスキル</a:t>
            </a:r>
          </a:p>
          <a:p>
            <a:pPr>
              <a:tabLst>
                <a:tab pos="1255713" algn="l"/>
              </a:tabLst>
            </a:pPr>
            <a:r>
              <a:rPr lang="ja-JP" sz="1800" dirty="0">
                <a:solidFill>
                  <a:srgbClr val="002060"/>
                </a:solidFill>
                <a:latin typeface="ＭＳ Ｐゴシック" panose="020B0600070205080204" pitchFamily="50" charset="-128"/>
                <a:ea typeface="ＭＳ Ｐゴシック" panose="020B0600070205080204" pitchFamily="50" charset="-128"/>
              </a:rPr>
              <a:t> </a:t>
            </a:r>
          </a:p>
          <a:p>
            <a:pPr>
              <a:tabLst>
                <a:tab pos="1828800" algn="l"/>
              </a:tabLst>
            </a:pPr>
            <a:r>
              <a:rPr lang="ja-JP" sz="1800" b="0" dirty="0">
                <a:solidFill>
                  <a:srgbClr val="002060"/>
                </a:solidFill>
                <a:latin typeface="ＭＳ Ｐゴシック" panose="020B0600070205080204" pitchFamily="50" charset="-128"/>
                <a:ea typeface="ＭＳ Ｐゴシック" panose="020B0600070205080204" pitchFamily="50" charset="-128"/>
              </a:rPr>
              <a:t>第2部：   </a:t>
            </a:r>
            <a:r>
              <a:rPr lang="ja-JP" sz="1800" dirty="0">
                <a:solidFill>
                  <a:srgbClr val="002060"/>
                </a:solidFill>
                <a:latin typeface="ＭＳ Ｐゴシック" panose="020B0600070205080204" pitchFamily="50" charset="-128"/>
                <a:ea typeface="ＭＳ Ｐゴシック" panose="020B0600070205080204" pitchFamily="50" charset="-128"/>
              </a:rPr>
              <a:t>最初が肝心 – 情報通になろう！</a:t>
            </a:r>
          </a:p>
          <a:p>
            <a:pPr>
              <a:tabLst>
                <a:tab pos="1255713" algn="l"/>
              </a:tabLst>
            </a:pPr>
            <a:endParaRPr lang="en-US" altLang="en-US" sz="1800" dirty="0">
              <a:solidFill>
                <a:srgbClr val="002060"/>
              </a:solidFill>
              <a:latin typeface="ＭＳ Ｐゴシック" panose="020B0600070205080204" pitchFamily="50" charset="-128"/>
              <a:ea typeface="ＭＳ Ｐゴシック" panose="020B0600070205080204" pitchFamily="50" charset="-128"/>
            </a:endParaRPr>
          </a:p>
          <a:p>
            <a:pPr>
              <a:tabLst>
                <a:tab pos="1255713" algn="l"/>
              </a:tabLst>
            </a:pPr>
            <a:r>
              <a:rPr lang="ja-JP" sz="1800" b="0" dirty="0">
                <a:solidFill>
                  <a:srgbClr val="002060"/>
                </a:solidFill>
                <a:latin typeface="ＭＳ Ｐゴシック" panose="020B0600070205080204" pitchFamily="50" charset="-128"/>
                <a:ea typeface="ＭＳ Ｐゴシック" panose="020B0600070205080204" pitchFamily="50" charset="-128"/>
              </a:rPr>
              <a:t>第3部：   </a:t>
            </a:r>
            <a:r>
              <a:rPr lang="ja-JP" sz="1800" dirty="0">
                <a:solidFill>
                  <a:srgbClr val="002060"/>
                </a:solidFill>
                <a:latin typeface="ＭＳ Ｐゴシック" panose="020B0600070205080204" pitchFamily="50" charset="-128"/>
                <a:ea typeface="ＭＳ Ｐゴシック" panose="020B0600070205080204" pitchFamily="50" charset="-128"/>
              </a:rPr>
              <a:t>クラブ役員メンター・チームを編成</a:t>
            </a:r>
          </a:p>
          <a:p>
            <a:pPr>
              <a:tabLst>
                <a:tab pos="1255713" algn="l"/>
              </a:tabLst>
            </a:pPr>
            <a:r>
              <a:rPr lang="ja-JP" sz="1800" dirty="0">
                <a:solidFill>
                  <a:srgbClr val="002060"/>
                </a:solidFill>
                <a:latin typeface="ＭＳ Ｐゴシック" panose="020B0600070205080204" pitchFamily="50" charset="-128"/>
                <a:ea typeface="ＭＳ Ｐゴシック" panose="020B0600070205080204" pitchFamily="50" charset="-128"/>
              </a:rPr>
              <a:t> </a:t>
            </a:r>
          </a:p>
          <a:p>
            <a:pPr>
              <a:tabLst>
                <a:tab pos="1255713" algn="l"/>
              </a:tabLst>
            </a:pPr>
            <a:r>
              <a:rPr lang="ja-JP" sz="1800" b="0" dirty="0">
                <a:solidFill>
                  <a:srgbClr val="002060"/>
                </a:solidFill>
                <a:latin typeface="ＭＳ Ｐゴシック" panose="020B0600070205080204" pitchFamily="50" charset="-128"/>
                <a:ea typeface="ＭＳ Ｐゴシック" panose="020B0600070205080204" pitchFamily="50" charset="-128"/>
              </a:rPr>
              <a:t>第4部:    </a:t>
            </a:r>
            <a:r>
              <a:rPr lang="ja-JP" sz="1800" dirty="0">
                <a:solidFill>
                  <a:srgbClr val="002060"/>
                </a:solidFill>
                <a:latin typeface="ＭＳ Ｐゴシック" panose="020B0600070205080204" pitchFamily="50" charset="-128"/>
                <a:ea typeface="ＭＳ Ｐゴシック" panose="020B0600070205080204" pitchFamily="50" charset="-128"/>
              </a:rPr>
              <a:t>クラブ役員研修を企画</a:t>
            </a:r>
          </a:p>
          <a:p>
            <a:pPr>
              <a:tabLst>
                <a:tab pos="1255713" algn="l"/>
              </a:tabLst>
            </a:pPr>
            <a:r>
              <a:rPr lang="ja-JP" sz="1800" dirty="0">
                <a:solidFill>
                  <a:srgbClr val="002060"/>
                </a:solidFill>
                <a:latin typeface="ＭＳ Ｐゴシック" panose="020B0600070205080204" pitchFamily="50" charset="-128"/>
                <a:ea typeface="ＭＳ Ｐゴシック" panose="020B0600070205080204" pitchFamily="50" charset="-128"/>
              </a:rPr>
              <a:t>  </a:t>
            </a:r>
          </a:p>
          <a:p>
            <a:pPr>
              <a:tabLst>
                <a:tab pos="1255713" algn="l"/>
              </a:tabLst>
            </a:pPr>
            <a:r>
              <a:rPr lang="ja-JP" sz="1800" b="0" dirty="0">
                <a:solidFill>
                  <a:srgbClr val="002060"/>
                </a:solidFill>
                <a:latin typeface="ＭＳ Ｐゴシック" panose="020B0600070205080204" pitchFamily="50" charset="-128"/>
                <a:ea typeface="ＭＳ Ｐゴシック" panose="020B0600070205080204" pitchFamily="50" charset="-128"/>
              </a:rPr>
              <a:t>第5部：</a:t>
            </a:r>
            <a:r>
              <a:rPr lang="ja-JP" sz="1800" dirty="0">
                <a:solidFill>
                  <a:srgbClr val="002060"/>
                </a:solidFill>
                <a:latin typeface="ＭＳ Ｐゴシック" panose="020B0600070205080204" pitchFamily="50" charset="-128"/>
                <a:ea typeface="ＭＳ Ｐゴシック" panose="020B0600070205080204" pitchFamily="50" charset="-128"/>
              </a:rPr>
              <a:t>   クラブのニーズを調査</a:t>
            </a:r>
          </a:p>
          <a:p>
            <a:pPr>
              <a:tabLst>
                <a:tab pos="1255713" algn="l"/>
              </a:tabLst>
            </a:pPr>
            <a:r>
              <a:rPr lang="ja-JP" sz="1800" dirty="0">
                <a:solidFill>
                  <a:srgbClr val="002060"/>
                </a:solidFill>
                <a:latin typeface="ＭＳ Ｐゴシック" panose="020B0600070205080204" pitchFamily="50" charset="-128"/>
                <a:ea typeface="ＭＳ Ｐゴシック" panose="020B0600070205080204" pitchFamily="50" charset="-128"/>
              </a:rPr>
              <a:t>	</a:t>
            </a:r>
          </a:p>
          <a:p>
            <a:pPr>
              <a:tabLst>
                <a:tab pos="1255713" algn="l"/>
              </a:tabLst>
            </a:pPr>
            <a:r>
              <a:rPr lang="ja-JP" sz="1800" b="0" dirty="0">
                <a:solidFill>
                  <a:srgbClr val="002060"/>
                </a:solidFill>
                <a:latin typeface="ＭＳ Ｐゴシック" panose="020B0600070205080204" pitchFamily="50" charset="-128"/>
                <a:ea typeface="ＭＳ Ｐゴシック" panose="020B0600070205080204" pitchFamily="50" charset="-128"/>
              </a:rPr>
              <a:t>第6部：   </a:t>
            </a:r>
            <a:r>
              <a:rPr lang="ja-JP" sz="1800" dirty="0">
                <a:solidFill>
                  <a:srgbClr val="002060"/>
                </a:solidFill>
                <a:latin typeface="ＭＳ Ｐゴシック" panose="020B0600070205080204" pitchFamily="50" charset="-128"/>
                <a:ea typeface="ＭＳ Ｐゴシック" panose="020B0600070205080204" pitchFamily="50" charset="-128"/>
              </a:rPr>
              <a:t>ガイディング・ライオン用リソース</a:t>
            </a:r>
          </a:p>
        </p:txBody>
      </p:sp>
      <p:sp>
        <p:nvSpPr>
          <p:cNvPr id="44" name="Rectangle 43">
            <a:extLst>
              <a:ext uri="{FF2B5EF4-FFF2-40B4-BE49-F238E27FC236}">
                <a16:creationId xmlns:a16="http://schemas.microsoft.com/office/drawing/2014/main" id="{00DF1D3C-41B0-B773-1260-ECDAD08BC3F5}"/>
              </a:ext>
            </a:extLst>
          </p:cNvPr>
          <p:cNvSpPr/>
          <p:nvPr/>
        </p:nvSpPr>
        <p:spPr>
          <a:xfrm>
            <a:off x="2063725" y="6360706"/>
            <a:ext cx="7119880" cy="307777"/>
          </a:xfrm>
          <a:prstGeom prst="rect">
            <a:avLst/>
          </a:prstGeom>
        </p:spPr>
        <p:txBody>
          <a:bodyPr wrap="square">
            <a:spAutoFit/>
          </a:bodyPr>
          <a:lstStyle/>
          <a:p>
            <a:r>
              <a:rPr lang="ja-JP" sz="1400" i="1">
                <a:solidFill>
                  <a:srgbClr val="002060"/>
                </a:solidFill>
                <a:latin typeface="ＭＳ Ｐゴシック" panose="020B0600070205080204" pitchFamily="50" charset="-128"/>
                <a:ea typeface="ＭＳ Ｐゴシック" panose="020B0600070205080204" pitchFamily="50" charset="-128"/>
                <a:cs typeface="Calibri Light" panose="020F0302020204030204" pitchFamily="34" charset="0"/>
              </a:rPr>
              <a:t>公認ガイディング・ライオン研修は、自習形式またはクラスルーム形式で履修可能。</a:t>
            </a:r>
          </a:p>
        </p:txBody>
      </p:sp>
    </p:spTree>
    <p:extLst>
      <p:ext uri="{BB962C8B-B14F-4D97-AF65-F5344CB8AC3E}">
        <p14:creationId xmlns:p14="http://schemas.microsoft.com/office/powerpoint/2010/main" val="2805177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6" name="Background - Solid">
            <a:extLst>
              <a:ext uri="{FF2B5EF4-FFF2-40B4-BE49-F238E27FC236}">
                <a16:creationId xmlns:a16="http://schemas.microsoft.com/office/drawing/2014/main" id="{D256824C-2B02-2735-973D-4D7957E2D60D}"/>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7" name="Background - Solid">
            <a:extLst>
              <a:ext uri="{FF2B5EF4-FFF2-40B4-BE49-F238E27FC236}">
                <a16:creationId xmlns:a16="http://schemas.microsoft.com/office/drawing/2014/main" id="{98641075-39D8-B523-2CC8-8C4F92F28E03}"/>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6</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pic>
        <p:nvPicPr>
          <p:cNvPr id="2" name="Picture 1">
            <a:extLst>
              <a:ext uri="{FF2B5EF4-FFF2-40B4-BE49-F238E27FC236}">
                <a16:creationId xmlns:a16="http://schemas.microsoft.com/office/drawing/2014/main" id="{77D2AC43-288D-D2C2-B200-D312FAE6139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5" name="Rectangle 4">
            <a:extLst>
              <a:ext uri="{FF2B5EF4-FFF2-40B4-BE49-F238E27FC236}">
                <a16:creationId xmlns:a16="http://schemas.microsoft.com/office/drawing/2014/main" id="{3FB6CD1E-B34B-EA93-68C7-C343EE5C2261}"/>
              </a:ext>
            </a:extLst>
          </p:cNvPr>
          <p:cNvSpPr/>
          <p:nvPr/>
        </p:nvSpPr>
        <p:spPr>
          <a:xfrm>
            <a:off x="438822" y="2322175"/>
            <a:ext cx="3778720" cy="2877711"/>
          </a:xfrm>
          <a:prstGeom prst="rect">
            <a:avLst/>
          </a:prstGeom>
          <a:solidFill>
            <a:srgbClr val="0D2240"/>
          </a:solidFill>
          <a:ln w="25400">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111125" lvl="1">
              <a:defRPr/>
            </a:pPr>
            <a:r>
              <a:rPr lang="ja-JP" b="1" u="sng">
                <a:solidFill>
                  <a:srgbClr val="FFC000"/>
                </a:solidFill>
                <a:latin typeface="ＭＳ Ｐゴシック" panose="020B0600070205080204" pitchFamily="50" charset="-128"/>
                <a:ea typeface="ＭＳ Ｐゴシック" panose="020B0600070205080204" pitchFamily="50" charset="-128"/>
                <a:cs typeface="Arial" panose="020B0604020202020204" pitchFamily="34" charset="0"/>
              </a:rPr>
              <a:t>クラブ役員用のツール</a:t>
            </a:r>
          </a:p>
          <a:p>
            <a:pPr marL="182880" lvl="1">
              <a:spcAft>
                <a:spcPts val="600"/>
              </a:spcAft>
              <a:defRPr/>
            </a:pPr>
            <a:endParaRPr lang="en-US" altLang="en-US" sz="8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標準クラブ組織図 </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標準版クラブ会則及び付則</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クラブ会長／第一副会長Eブック </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クラブ幹事Eブック </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クラブ会計Eブック </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クラブ会員委員長Eブック</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クラブ奉仕委員長Eブック</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クラブ・マーケティング委員長ガイドブック</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クラブ役員就任式</a:t>
            </a:r>
          </a:p>
        </p:txBody>
      </p:sp>
      <p:sp>
        <p:nvSpPr>
          <p:cNvPr id="8" name="TextBox 7">
            <a:extLst>
              <a:ext uri="{FF2B5EF4-FFF2-40B4-BE49-F238E27FC236}">
                <a16:creationId xmlns:a16="http://schemas.microsoft.com/office/drawing/2014/main" id="{B9A38FA7-ACA2-7CA1-5AB1-B68A3FE30451}"/>
              </a:ext>
            </a:extLst>
          </p:cNvPr>
          <p:cNvSpPr txBox="1"/>
          <p:nvPr/>
        </p:nvSpPr>
        <p:spPr>
          <a:xfrm>
            <a:off x="3429149" y="4915075"/>
            <a:ext cx="4021942" cy="1862048"/>
          </a:xfrm>
          <a:prstGeom prst="rect">
            <a:avLst/>
          </a:prstGeom>
          <a:solidFill>
            <a:srgbClr val="0D2240"/>
          </a:solidFill>
          <a:ln w="25400">
            <a:no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111125" lvl="1">
              <a:defRPr/>
            </a:pPr>
            <a:r>
              <a:rPr lang="ja-JP" b="1" u="sng">
                <a:solidFill>
                  <a:srgbClr val="FFC000"/>
                </a:solidFill>
                <a:latin typeface="ＭＳ Ｐゴシック" panose="020B0600070205080204" pitchFamily="50" charset="-128"/>
                <a:ea typeface="ＭＳ Ｐゴシック" panose="020B0600070205080204" pitchFamily="50" charset="-128"/>
                <a:cs typeface="Arial" panose="020B0604020202020204" pitchFamily="34" charset="0"/>
              </a:rPr>
              <a:t>参加者用のツール</a:t>
            </a:r>
          </a:p>
          <a:p>
            <a:pPr marL="182880" lvl="1">
              <a:spcAft>
                <a:spcPts val="600"/>
              </a:spcAft>
              <a:defRPr/>
            </a:pPr>
            <a:endParaRPr lang="en-US" altLang="en-US" sz="8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チャーターナイト企画ガイド  </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公認ガイディング・ライオン研修コースのワークブック </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公認ガイディング・ライオン - クラブ再建についての評価 </a:t>
            </a:r>
          </a:p>
          <a:p>
            <a:pPr marL="182880" lvl="1">
              <a:spcAft>
                <a:spcPts val="600"/>
              </a:spcAft>
              <a:defRPr/>
            </a:pPr>
            <a:r>
              <a:rPr lang="ja-JP" sz="1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ガイディング・ライオン任命用紙 </a:t>
            </a:r>
          </a:p>
          <a:p>
            <a:pPr marL="182880" lvl="1">
              <a:spcAft>
                <a:spcPts val="600"/>
              </a:spcAft>
              <a:defRPr/>
            </a:pPr>
            <a:endParaRPr lang="en-US" altLang="en-US" sz="14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9" name="Rectangle 8">
            <a:extLst>
              <a:ext uri="{FF2B5EF4-FFF2-40B4-BE49-F238E27FC236}">
                <a16:creationId xmlns:a16="http://schemas.microsoft.com/office/drawing/2014/main" id="{C59EB41B-BDE3-648E-DCA4-7398F0A5E2AF}"/>
              </a:ext>
            </a:extLst>
          </p:cNvPr>
          <p:cNvSpPr/>
          <p:nvPr/>
        </p:nvSpPr>
        <p:spPr>
          <a:xfrm>
            <a:off x="4772916" y="1572603"/>
            <a:ext cx="2743200" cy="54864"/>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dirty="0">
              <a:solidFill>
                <a:prstClr val="white"/>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10" name="Title 1">
            <a:extLst>
              <a:ext uri="{FF2B5EF4-FFF2-40B4-BE49-F238E27FC236}">
                <a16:creationId xmlns:a16="http://schemas.microsoft.com/office/drawing/2014/main" id="{F2F39877-02EB-FEA4-C117-339BE00F5BEE}"/>
              </a:ext>
            </a:extLst>
          </p:cNvPr>
          <p:cNvSpPr txBox="1">
            <a:spLocks/>
          </p:cNvSpPr>
          <p:nvPr/>
        </p:nvSpPr>
        <p:spPr>
          <a:xfrm>
            <a:off x="2328182" y="885224"/>
            <a:ext cx="8545227" cy="623535"/>
          </a:xfrm>
          <a:prstGeom prst="rect">
            <a:avLst/>
          </a:prstGeom>
          <a:noFill/>
        </p:spPr>
        <p:txBody>
          <a:bodyPr/>
          <a:lstStyle>
            <a:lvl1pPr algn="ctr" rtl="0" eaLnBrk="1" fontAlgn="base" hangingPunct="1">
              <a:lnSpc>
                <a:spcPct val="90000"/>
              </a:lnSpc>
              <a:spcBef>
                <a:spcPct val="0"/>
              </a:spcBef>
              <a:spcAft>
                <a:spcPct val="0"/>
              </a:spcAft>
              <a:defRPr sz="2800">
                <a:solidFill>
                  <a:schemeClr val="accent6"/>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algn="l" fontAlgn="auto">
              <a:lnSpc>
                <a:spcPct val="100000"/>
              </a:lnSpc>
              <a:spcBef>
                <a:spcPts val="0"/>
              </a:spcBef>
              <a:spcAft>
                <a:spcPts val="0"/>
              </a:spcAft>
            </a:pPr>
            <a:r>
              <a:rPr lang="ja-JP" sz="36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本日のワークショップで扱うコースの資料</a:t>
            </a:r>
          </a:p>
        </p:txBody>
      </p:sp>
      <p:sp>
        <p:nvSpPr>
          <p:cNvPr id="11" name="Content Placeholder 5">
            <a:extLst>
              <a:ext uri="{FF2B5EF4-FFF2-40B4-BE49-F238E27FC236}">
                <a16:creationId xmlns:a16="http://schemas.microsoft.com/office/drawing/2014/main" id="{96C668E7-2B75-AE61-C329-AE4797E33FFE}"/>
              </a:ext>
            </a:extLst>
          </p:cNvPr>
          <p:cNvSpPr txBox="1">
            <a:spLocks/>
          </p:cNvSpPr>
          <p:nvPr/>
        </p:nvSpPr>
        <p:spPr>
          <a:xfrm>
            <a:off x="5031342" y="2293679"/>
            <a:ext cx="4021942" cy="1538883"/>
          </a:xfrm>
          <a:prstGeom prst="rect">
            <a:avLst/>
          </a:prstGeom>
          <a:solidFill>
            <a:srgbClr val="0D2240"/>
          </a:solidFill>
          <a:ln w="25400" cap="flat" cmpd="sng" algn="ctr">
            <a:noFill/>
            <a:prstDash val="solid"/>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rtlCol="0">
            <a:spAutoFit/>
          </a:bodyPr>
          <a:lstStyle>
            <a:lvl1pPr marL="172637" indent="-172637" algn="l" rtl="0" eaLnBrk="1" fontAlgn="base" hangingPunct="1">
              <a:spcBef>
                <a:spcPct val="20000"/>
              </a:spcBef>
              <a:spcAft>
                <a:spcPct val="0"/>
              </a:spcAft>
              <a:buFont typeface="Arial" pitchFamily="34" charset="0"/>
              <a:buChar char="•"/>
              <a:defRPr sz="1350">
                <a:solidFill>
                  <a:schemeClr val="dk1"/>
                </a:solidFill>
                <a:latin typeface="+mn-lt"/>
                <a:ea typeface="+mn-ea"/>
                <a:cs typeface="+mn-cs"/>
              </a:defRPr>
            </a:lvl1pPr>
            <a:lvl2pPr marL="559580" indent="-170256" algn="l" rtl="0" eaLnBrk="1" fontAlgn="base" hangingPunct="1">
              <a:spcBef>
                <a:spcPct val="20000"/>
              </a:spcBef>
              <a:spcAft>
                <a:spcPct val="0"/>
              </a:spcAft>
              <a:buFont typeface="Segoe UI" panose="020B0502040204020203" pitchFamily="34" charset="0"/>
              <a:buChar char="—"/>
              <a:defRPr sz="1200">
                <a:solidFill>
                  <a:schemeClr val="dk1"/>
                </a:solidFill>
                <a:latin typeface="+mn-lt"/>
                <a:ea typeface="+mn-ea"/>
                <a:cs typeface="+mn-cs"/>
              </a:defRPr>
            </a:lvl2pPr>
            <a:lvl3pPr marL="858419" indent="-172637" algn="l" rtl="0" eaLnBrk="1" fontAlgn="base" hangingPunct="1">
              <a:spcBef>
                <a:spcPct val="20000"/>
              </a:spcBef>
              <a:spcAft>
                <a:spcPct val="0"/>
              </a:spcAft>
              <a:buFont typeface="Arial" panose="020B0604020202020204" pitchFamily="34" charset="0"/>
              <a:buChar char="•"/>
              <a:defRPr sz="1050">
                <a:solidFill>
                  <a:schemeClr val="dk1"/>
                </a:solidFill>
                <a:latin typeface="+mn-lt"/>
                <a:ea typeface="+mn-ea"/>
                <a:cs typeface="+mn-cs"/>
              </a:defRPr>
            </a:lvl3pPr>
            <a:lvl4pPr marL="1198930" indent="-170256" algn="l" rtl="0" eaLnBrk="1" fontAlgn="base" hangingPunct="1">
              <a:spcBef>
                <a:spcPct val="20000"/>
              </a:spcBef>
              <a:spcAft>
                <a:spcPct val="0"/>
              </a:spcAft>
              <a:buFont typeface="Arial" pitchFamily="34" charset="0"/>
              <a:buChar char="▫"/>
              <a:defRPr>
                <a:solidFill>
                  <a:schemeClr val="dk1"/>
                </a:solidFill>
                <a:latin typeface="+mn-lt"/>
                <a:ea typeface="+mn-ea"/>
                <a:cs typeface="+mn-cs"/>
              </a:defRPr>
            </a:lvl4pPr>
            <a:lvl5pPr marL="1544203" indent="-172637" algn="l" rtl="0" eaLnBrk="1" fontAlgn="base" hangingPunct="1">
              <a:spcBef>
                <a:spcPct val="20000"/>
              </a:spcBef>
              <a:spcAft>
                <a:spcPct val="0"/>
              </a:spcAft>
              <a:buFont typeface="Arial" pitchFamily="34" charset="0"/>
              <a:buChar char="◦"/>
              <a:defRPr sz="1200">
                <a:solidFill>
                  <a:schemeClr val="dk1"/>
                </a:solidFill>
                <a:latin typeface="+mn-lt"/>
                <a:ea typeface="+mn-ea"/>
                <a:cs typeface="+mn-cs"/>
              </a:defRPr>
            </a:lvl5pPr>
            <a:lvl6pPr marL="1714457" algn="l" rtl="0" eaLnBrk="1" fontAlgn="base" hangingPunct="1">
              <a:spcBef>
                <a:spcPct val="20000"/>
              </a:spcBef>
              <a:spcAft>
                <a:spcPct val="0"/>
              </a:spcAft>
              <a:buChar char="»"/>
              <a:defRPr sz="1800">
                <a:solidFill>
                  <a:schemeClr val="dk1"/>
                </a:solidFill>
                <a:latin typeface="+mn-lt"/>
                <a:ea typeface="+mn-ea"/>
                <a:cs typeface="+mn-cs"/>
              </a:defRPr>
            </a:lvl6pPr>
            <a:lvl7pPr marL="2057348" algn="l" rtl="0" eaLnBrk="1" fontAlgn="base" hangingPunct="1">
              <a:spcBef>
                <a:spcPct val="20000"/>
              </a:spcBef>
              <a:spcAft>
                <a:spcPct val="0"/>
              </a:spcAft>
              <a:buChar char="»"/>
              <a:defRPr sz="1800">
                <a:solidFill>
                  <a:schemeClr val="dk1"/>
                </a:solidFill>
                <a:latin typeface="+mn-lt"/>
                <a:ea typeface="+mn-ea"/>
                <a:cs typeface="+mn-cs"/>
              </a:defRPr>
            </a:lvl7pPr>
            <a:lvl8pPr marL="2400240" algn="l" rtl="0" eaLnBrk="1" fontAlgn="base" hangingPunct="1">
              <a:spcBef>
                <a:spcPct val="20000"/>
              </a:spcBef>
              <a:spcAft>
                <a:spcPct val="0"/>
              </a:spcAft>
              <a:buChar char="»"/>
              <a:defRPr sz="1800">
                <a:solidFill>
                  <a:schemeClr val="dk1"/>
                </a:solidFill>
                <a:latin typeface="+mn-lt"/>
                <a:ea typeface="+mn-ea"/>
                <a:cs typeface="+mn-cs"/>
              </a:defRPr>
            </a:lvl8pPr>
            <a:lvl9pPr marL="2743132" algn="l" rtl="0" eaLnBrk="1" fontAlgn="base" hangingPunct="1">
              <a:spcBef>
                <a:spcPct val="20000"/>
              </a:spcBef>
              <a:spcAft>
                <a:spcPct val="0"/>
              </a:spcAft>
              <a:buChar char="»"/>
              <a:defRPr sz="1800">
                <a:solidFill>
                  <a:schemeClr val="dk1"/>
                </a:solidFill>
                <a:latin typeface="+mn-lt"/>
                <a:ea typeface="+mn-ea"/>
                <a:cs typeface="+mn-cs"/>
              </a:defRPr>
            </a:lvl9pPr>
          </a:lstStyle>
          <a:p>
            <a:pPr marL="111125" lvl="1" indent="0">
              <a:spcBef>
                <a:spcPct val="0"/>
              </a:spcBef>
              <a:buNone/>
              <a:defRPr/>
            </a:pPr>
            <a:r>
              <a:rPr lang="ja-JP" sz="1800" b="1" u="sng" dirty="0">
                <a:solidFill>
                  <a:srgbClr val="FFC000"/>
                </a:solidFill>
                <a:latin typeface="ＭＳ Ｐゴシック" panose="020B0600070205080204" pitchFamily="50" charset="-128"/>
                <a:ea typeface="ＭＳ Ｐゴシック" panose="020B0600070205080204" pitchFamily="50" charset="-128"/>
                <a:cs typeface="Arial" panose="020B0604020202020204" pitchFamily="34" charset="0"/>
              </a:rPr>
              <a:t>クラブの活性化に役立つ各種ツール</a:t>
            </a:r>
          </a:p>
          <a:p>
            <a:pPr marL="182880" lvl="1" indent="0">
              <a:spcBef>
                <a:spcPct val="0"/>
              </a:spcBef>
              <a:spcAft>
                <a:spcPts val="600"/>
              </a:spcAft>
              <a:buNone/>
            </a:pPr>
            <a:endParaRPr lang="en-US" altLang="en-US" sz="800" b="1" u="sng"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182880" lvl="1" indent="0">
              <a:spcBef>
                <a:spcPct val="0"/>
              </a:spcBef>
              <a:spcAft>
                <a:spcPts val="600"/>
              </a:spcAft>
              <a:buNone/>
              <a:defRPr/>
            </a:pPr>
            <a:r>
              <a:rPr lang="ja-JP"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財務の透明性に関する成功事例 </a:t>
            </a:r>
          </a:p>
          <a:p>
            <a:pPr marL="182880" lvl="1" indent="0">
              <a:spcBef>
                <a:spcPct val="0"/>
              </a:spcBef>
              <a:spcAft>
                <a:spcPts val="600"/>
              </a:spcAft>
              <a:buNone/>
              <a:defRPr/>
            </a:pPr>
            <a:r>
              <a:rPr lang="ja-JP"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クラブの成功を目指して</a:t>
            </a:r>
          </a:p>
          <a:p>
            <a:pPr marL="182880" lvl="1" indent="0">
              <a:spcBef>
                <a:spcPct val="0"/>
              </a:spcBef>
              <a:spcAft>
                <a:spcPts val="600"/>
              </a:spcAft>
              <a:buNone/>
              <a:defRPr/>
            </a:pPr>
            <a:r>
              <a:rPr lang="ja-JP"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クラブ活性化計画 </a:t>
            </a:r>
          </a:p>
          <a:p>
            <a:pPr marL="182880" lvl="1" indent="0">
              <a:spcBef>
                <a:spcPct val="0"/>
              </a:spcBef>
              <a:spcAft>
                <a:spcPts val="600"/>
              </a:spcAft>
              <a:buNone/>
              <a:defRPr/>
            </a:pPr>
            <a:r>
              <a:rPr lang="ja-JP"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あなたのクラブ、あなたのやり方で！ </a:t>
            </a:r>
          </a:p>
        </p:txBody>
      </p:sp>
      <p:sp>
        <p:nvSpPr>
          <p:cNvPr id="12" name="Content Placeholder 5">
            <a:extLst>
              <a:ext uri="{FF2B5EF4-FFF2-40B4-BE49-F238E27FC236}">
                <a16:creationId xmlns:a16="http://schemas.microsoft.com/office/drawing/2014/main" id="{AFBD47C2-E4F1-9CB9-DBF2-4037FC5BBBFE}"/>
              </a:ext>
            </a:extLst>
          </p:cNvPr>
          <p:cNvSpPr txBox="1">
            <a:spLocks/>
          </p:cNvSpPr>
          <p:nvPr/>
        </p:nvSpPr>
        <p:spPr bwMode="auto">
          <a:xfrm>
            <a:off x="7516116" y="4092400"/>
            <a:ext cx="4610859" cy="1538883"/>
          </a:xfrm>
          <a:prstGeom prst="rect">
            <a:avLst/>
          </a:prstGeom>
          <a:solidFill>
            <a:srgbClr val="0D2240"/>
          </a:solidFill>
          <a:ln w="25400">
            <a:no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Lst>
        </p:spPr>
        <p:style>
          <a:lnRef idx="1">
            <a:schemeClr val="accent1"/>
          </a:lnRef>
          <a:fillRef idx="2">
            <a:schemeClr val="accent1"/>
          </a:fillRef>
          <a:effectRef idx="1">
            <a:schemeClr val="accent1"/>
          </a:effectRef>
          <a:fontRef idx="minor">
            <a:schemeClr val="dk1"/>
          </a:fontRef>
        </p:style>
        <p:txBody>
          <a:bodyPr wrap="square" rtlCol="0">
            <a:spAutoFit/>
          </a:bodyPr>
          <a:lstStyle>
            <a:defPPr>
              <a:defRPr lang="en-US"/>
            </a:defPPr>
            <a:lvl2pPr marL="111125" lvl="1">
              <a:defRPr sz="1400" b="1" u="sng">
                <a:solidFill>
                  <a:prstClr val="black"/>
                </a:solidFill>
                <a:latin typeface="Calibri Light" panose="020F0302020204030204" pitchFamily="34" charset="0"/>
              </a:defRPr>
            </a:lvl2pPr>
          </a:lstStyle>
          <a:p>
            <a:pPr lvl="1"/>
            <a:r>
              <a:rPr lang="ja-JP" sz="1800" dirty="0">
                <a:solidFill>
                  <a:srgbClr val="FFC000"/>
                </a:solidFill>
                <a:latin typeface="ＭＳ Ｐゴシック" panose="020B0600070205080204" pitchFamily="50" charset="-128"/>
                <a:ea typeface="ＭＳ Ｐゴシック" panose="020B0600070205080204" pitchFamily="50" charset="-128"/>
                <a:cs typeface="Arial" panose="020B0604020202020204" pitchFamily="34" charset="0"/>
              </a:rPr>
              <a:t>クラブの会員</a:t>
            </a:r>
            <a:r>
              <a:rPr lang="ja-JP" altLang="en-US" sz="1800" dirty="0">
                <a:solidFill>
                  <a:srgbClr val="FFC000"/>
                </a:solidFill>
                <a:latin typeface="ＭＳ Ｐゴシック" panose="020B0600070205080204" pitchFamily="50" charset="-128"/>
                <a:ea typeface="ＭＳ Ｐゴシック" panose="020B0600070205080204" pitchFamily="50" charset="-128"/>
                <a:cs typeface="Arial" panose="020B0604020202020204" pitchFamily="34" charset="0"/>
              </a:rPr>
              <a:t>拡大</a:t>
            </a:r>
            <a:r>
              <a:rPr lang="ja-JP" sz="1800" dirty="0">
                <a:solidFill>
                  <a:srgbClr val="FFC000"/>
                </a:solidFill>
                <a:latin typeface="ＭＳ Ｐゴシック" panose="020B0600070205080204" pitchFamily="50" charset="-128"/>
                <a:ea typeface="ＭＳ Ｐゴシック" panose="020B0600070205080204" pitchFamily="50" charset="-128"/>
                <a:cs typeface="Arial" panose="020B0604020202020204" pitchFamily="34" charset="0"/>
              </a:rPr>
              <a:t>と事業計画</a:t>
            </a:r>
          </a:p>
          <a:p>
            <a:pPr marL="182880" lvl="1">
              <a:spcAft>
                <a:spcPts val="600"/>
              </a:spcAft>
            </a:pPr>
            <a:endParaRPr lang="en-US" altLang="en-US" sz="8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182880" lvl="1">
              <a:spcAft>
                <a:spcPts val="600"/>
              </a:spcAft>
            </a:pPr>
            <a:r>
              <a:rPr lang="ja-JP" sz="1200" b="0" u="none"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新会員オリエンテーション・ガイド </a:t>
            </a:r>
          </a:p>
          <a:p>
            <a:pPr marL="182880" lvl="1">
              <a:spcAft>
                <a:spcPts val="600"/>
              </a:spcAft>
            </a:pPr>
            <a:r>
              <a:rPr lang="ja-JP" sz="1200" b="0" u="none"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ライオンズクラブ地域社会奉仕ニーズ調査 </a:t>
            </a:r>
          </a:p>
          <a:p>
            <a:pPr marL="182880" lvl="1">
              <a:spcAft>
                <a:spcPts val="600"/>
              </a:spcAft>
            </a:pPr>
            <a:r>
              <a:rPr lang="ja-JP" sz="1200" b="0" u="none"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実現させよう：クラブ事業企画ガイド</a:t>
            </a:r>
          </a:p>
          <a:p>
            <a:pPr marL="182880" lvl="1">
              <a:spcAft>
                <a:spcPts val="600"/>
              </a:spcAft>
            </a:pPr>
            <a:r>
              <a:rPr lang="ja-JP" sz="1200" b="0" u="none"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新会員入会式</a:t>
            </a:r>
          </a:p>
        </p:txBody>
      </p:sp>
    </p:spTree>
    <p:extLst>
      <p:ext uri="{BB962C8B-B14F-4D97-AF65-F5344CB8AC3E}">
        <p14:creationId xmlns:p14="http://schemas.microsoft.com/office/powerpoint/2010/main" val="760346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7</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0" name="Body Copy">
            <a:extLst>
              <a:ext uri="{FF2B5EF4-FFF2-40B4-BE49-F238E27FC236}">
                <a16:creationId xmlns:a16="http://schemas.microsoft.com/office/drawing/2014/main" id="{BE88DAE5-2E9E-7F40-B6C3-B2CEF4F98C0A}"/>
              </a:ext>
            </a:extLst>
          </p:cNvPr>
          <p:cNvSpPr txBox="1">
            <a:spLocks/>
          </p:cNvSpPr>
          <p:nvPr/>
        </p:nvSpPr>
        <p:spPr>
          <a:xfrm>
            <a:off x="884083" y="2742856"/>
            <a:ext cx="4251587" cy="3657869"/>
          </a:xfrm>
          <a:prstGeom prst="rect">
            <a:avLst/>
          </a:prstGeom>
        </p:spPr>
        <p:txBody>
          <a:bodyPr lIns="91440" tIns="45720" rIns="91440" bIns="45720" anchor="t"/>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R="195580">
              <a:spcBef>
                <a:spcPts val="0"/>
              </a:spcBef>
              <a:spcAft>
                <a:spcPts val="1200"/>
              </a:spcAft>
              <a:tabLst>
                <a:tab pos="144780" algn="l"/>
              </a:tabLst>
              <a:defRPr/>
            </a:pPr>
            <a:r>
              <a:rPr lang="ja-JP" sz="1800" dirty="0">
                <a:solidFill>
                  <a:srgbClr val="002060"/>
                </a:solidFill>
                <a:latin typeface="ＭＳ Ｐゴシック" panose="020B0600070205080204" pitchFamily="50" charset="-128"/>
                <a:ea typeface="ＭＳ Ｐゴシック" panose="020B0600070205080204" pitchFamily="50" charset="-128"/>
                <a:cs typeface="Arial"/>
              </a:rPr>
              <a:t>コースを履修する</a:t>
            </a:r>
          </a:p>
          <a:p>
            <a:pPr marR="195580">
              <a:spcBef>
                <a:spcPts val="0"/>
              </a:spcBef>
              <a:spcAft>
                <a:spcPts val="1200"/>
              </a:spcAft>
              <a:tabLst>
                <a:tab pos="144780" algn="l"/>
              </a:tabLst>
              <a:defRPr/>
            </a:pPr>
            <a:endParaRPr lang="en-US" sz="1800" spc="10" dirty="0">
              <a:solidFill>
                <a:srgbClr val="002060"/>
              </a:solidFill>
              <a:latin typeface="ＭＳ Ｐゴシック" panose="020B0600070205080204" pitchFamily="50" charset="-128"/>
              <a:ea typeface="ＭＳ Ｐゴシック" panose="020B0600070205080204" pitchFamily="50" charset="-128"/>
              <a:cs typeface="Arial"/>
            </a:endParaRPr>
          </a:p>
          <a:p>
            <a:pPr marR="195580">
              <a:spcBef>
                <a:spcPts val="0"/>
              </a:spcBef>
              <a:spcAft>
                <a:spcPts val="1200"/>
              </a:spcAft>
              <a:tabLst>
                <a:tab pos="144780" algn="l"/>
              </a:tabLst>
              <a:defRPr/>
            </a:pPr>
            <a:r>
              <a:rPr lang="ja-JP" sz="1800" dirty="0">
                <a:solidFill>
                  <a:srgbClr val="002060"/>
                </a:solidFill>
                <a:latin typeface="ＭＳ Ｐゴシック" panose="020B0600070205080204" pitchFamily="50" charset="-128"/>
                <a:ea typeface="ＭＳ Ｐゴシック" panose="020B0600070205080204" pitchFamily="50" charset="-128"/>
                <a:cs typeface="Arial"/>
              </a:rPr>
              <a:t>テストに答え、受講確認書に必要事項を記入する（地区ガバナー、地区/複合地区GLTコーディネーターの署名をもらう)</a:t>
            </a:r>
          </a:p>
          <a:p>
            <a:pPr marR="195580">
              <a:spcBef>
                <a:spcPts val="0"/>
              </a:spcBef>
              <a:spcAft>
                <a:spcPts val="1200"/>
              </a:spcAft>
              <a:tabLst>
                <a:tab pos="144780" algn="l"/>
              </a:tabLst>
              <a:defRPr/>
            </a:pPr>
            <a:endParaRPr lang="en-US" sz="1800" spc="10" dirty="0">
              <a:solidFill>
                <a:srgbClr val="002060"/>
              </a:solidFill>
              <a:latin typeface="ＭＳ Ｐゴシック" panose="020B0600070205080204" pitchFamily="50" charset="-128"/>
              <a:ea typeface="ＭＳ Ｐゴシック" panose="020B0600070205080204" pitchFamily="50" charset="-128"/>
              <a:cs typeface="Arial"/>
            </a:endParaRPr>
          </a:p>
          <a:p>
            <a:pPr marR="195580">
              <a:spcBef>
                <a:spcPts val="0"/>
              </a:spcBef>
              <a:spcAft>
                <a:spcPts val="1200"/>
              </a:spcAft>
              <a:tabLst>
                <a:tab pos="144780" algn="l"/>
              </a:tabLst>
              <a:defRPr/>
            </a:pPr>
            <a:r>
              <a:rPr lang="ja-JP" altLang="ja-JP" sz="1800" dirty="0">
                <a:solidFill>
                  <a:srgbClr val="002060"/>
                </a:solidFill>
                <a:latin typeface="ＭＳ Ｐゴシック" panose="020B0600070205080204" pitchFamily="50" charset="-128"/>
                <a:ea typeface="ＭＳ Ｐゴシック" panose="020B0600070205080204" pitchFamily="50" charset="-128"/>
                <a:cs typeface="Arial"/>
              </a:rPr>
              <a:t>受領確認書を地区及びクラブ行政部に送付する</a:t>
            </a:r>
            <a:r>
              <a:rPr lang="ja-JP" altLang="en-US" sz="1800" spc="10" dirty="0">
                <a:solidFill>
                  <a:srgbClr val="002060"/>
                </a:solidFill>
                <a:latin typeface="Arial"/>
                <a:ea typeface="ヒラギノ角ゴ Pro W3"/>
                <a:cs typeface="Arial"/>
              </a:rPr>
              <a:t>：</a:t>
            </a:r>
            <a:endParaRPr lang="en-US" altLang="ja-JP" sz="1800" spc="10" dirty="0">
              <a:solidFill>
                <a:srgbClr val="002060"/>
              </a:solidFill>
              <a:latin typeface="Arial"/>
              <a:ea typeface="ヒラギノ角ゴ Pro W3"/>
              <a:cs typeface="Arial"/>
            </a:endParaRPr>
          </a:p>
          <a:p>
            <a:pPr marR="195580">
              <a:spcBef>
                <a:spcPts val="0"/>
              </a:spcBef>
              <a:spcAft>
                <a:spcPts val="1200"/>
              </a:spcAft>
              <a:tabLst>
                <a:tab pos="144780" algn="l"/>
              </a:tabLst>
              <a:defRPr/>
            </a:pPr>
            <a:r>
              <a:rPr lang="en-US" altLang="ja-JP" sz="1800" spc="10" dirty="0">
                <a:solidFill>
                  <a:srgbClr val="002060"/>
                </a:solidFill>
                <a:latin typeface="Arial"/>
                <a:ea typeface="ヒラギノ角ゴ Pro W3"/>
                <a:cs typeface="Arial"/>
                <a:hlinkClick r:id="rId3">
                  <a:extLst>
                    <a:ext uri="{A12FA001-AC4F-418D-AE19-62706E023703}">
                      <ahyp:hlinkClr xmlns:ahyp="http://schemas.microsoft.com/office/drawing/2018/hyperlinkcolor" val="tx"/>
                    </a:ext>
                  </a:extLst>
                </a:hlinkClick>
              </a:rPr>
              <a:t>certifiedguidinglions@lionclubs.org</a:t>
            </a:r>
            <a:r>
              <a:rPr lang="en-US" altLang="ja-JP" sz="1800" spc="10" dirty="0">
                <a:solidFill>
                  <a:srgbClr val="002060"/>
                </a:solidFill>
                <a:latin typeface="Arial"/>
                <a:ea typeface="ヒラギノ角ゴ Pro W3"/>
                <a:cs typeface="Arial"/>
              </a:rPr>
              <a:t> </a:t>
            </a:r>
          </a:p>
          <a:p>
            <a:pPr marR="195580">
              <a:spcBef>
                <a:spcPts val="0"/>
              </a:spcBef>
              <a:spcAft>
                <a:spcPts val="1200"/>
              </a:spcAft>
              <a:tabLst>
                <a:tab pos="144780" algn="l"/>
              </a:tabLst>
              <a:defRPr/>
            </a:pPr>
            <a:endParaRPr lang="ja-JP" sz="1800" dirty="0">
              <a:solidFill>
                <a:srgbClr val="002060"/>
              </a:solidFill>
              <a:latin typeface="ＭＳ Ｐゴシック" panose="020B0600070205080204" pitchFamily="50" charset="-128"/>
              <a:ea typeface="ＭＳ Ｐゴシック" panose="020B0600070205080204" pitchFamily="50" charset="-128"/>
              <a:cs typeface="Arial"/>
            </a:endParaRPr>
          </a:p>
          <a:p>
            <a:pPr marR="195580">
              <a:spcBef>
                <a:spcPts val="0"/>
              </a:spcBef>
              <a:spcAft>
                <a:spcPts val="1200"/>
              </a:spcAft>
              <a:tabLst>
                <a:tab pos="144780" algn="l"/>
              </a:tabLst>
              <a:defRPr/>
            </a:pPr>
            <a:r>
              <a:rPr lang="ja-JP" sz="1800" dirty="0">
                <a:solidFill>
                  <a:srgbClr val="002060"/>
                </a:solidFill>
                <a:latin typeface="ＭＳ Ｐゴシック" panose="020B0600070205080204" pitchFamily="50" charset="-128"/>
                <a:ea typeface="ＭＳ Ｐゴシック" panose="020B0600070205080204" pitchFamily="50" charset="-128"/>
                <a:cs typeface="Arial"/>
              </a:rPr>
              <a:t> </a:t>
            </a:r>
          </a:p>
        </p:txBody>
      </p:sp>
      <p:sp>
        <p:nvSpPr>
          <p:cNvPr id="21" name="Yellow Bar">
            <a:extLst>
              <a:ext uri="{FF2B5EF4-FFF2-40B4-BE49-F238E27FC236}">
                <a16:creationId xmlns:a16="http://schemas.microsoft.com/office/drawing/2014/main" id="{D07A8B0A-D3D8-9D4E-A499-3A2D7DBFA208}"/>
              </a:ext>
            </a:extLst>
          </p:cNvPr>
          <p:cNvSpPr/>
          <p:nvPr/>
        </p:nvSpPr>
        <p:spPr>
          <a:xfrm>
            <a:off x="1024315" y="228044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sz="1800" b="0" i="0" u="none" strike="noStrike" cap="none" normalizeH="0" baseline="0" noProof="0">
                <a:ln>
                  <a:noFill/>
                </a:ln>
                <a:solidFill>
                  <a:prstClr val="white"/>
                </a:solidFill>
                <a:effectLst/>
                <a:uLnTx/>
                <a:uFillTx/>
                <a:latin typeface="ＭＳ Ｐゴシック" panose="020B0600070205080204" pitchFamily="50" charset="-128"/>
                <a:ea typeface="ＭＳ Ｐゴシック" panose="020B0600070205080204" pitchFamily="50" charset="-128"/>
                <a:cs typeface="Arial" charset="0"/>
              </a:rPr>
              <a:t> </a:t>
            </a:r>
          </a:p>
        </p:txBody>
      </p:sp>
      <p:sp>
        <p:nvSpPr>
          <p:cNvPr id="22" name="Headline">
            <a:extLst>
              <a:ext uri="{FF2B5EF4-FFF2-40B4-BE49-F238E27FC236}">
                <a16:creationId xmlns:a16="http://schemas.microsoft.com/office/drawing/2014/main" id="{9AE00FB9-74CA-CB42-B713-4C709699A7A0}"/>
              </a:ext>
            </a:extLst>
          </p:cNvPr>
          <p:cNvSpPr txBox="1">
            <a:spLocks/>
          </p:cNvSpPr>
          <p:nvPr/>
        </p:nvSpPr>
        <p:spPr>
          <a:xfrm>
            <a:off x="605178" y="1515404"/>
            <a:ext cx="5087529" cy="681290"/>
          </a:xfrm>
          <a:prstGeom prst="rect">
            <a:avLst/>
          </a:prstGeom>
        </p:spPr>
        <p:txBody>
          <a:bodyPr lIns="91440" tIns="45720" rIns="91440" bIns="45720" anchor="t">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lvl="0">
              <a:lnSpc>
                <a:spcPct val="100000"/>
              </a:lnSpc>
              <a:defRPr/>
            </a:pPr>
            <a:r>
              <a:rPr lang="ja-JP">
                <a:solidFill>
                  <a:srgbClr val="00338D"/>
                </a:solidFill>
                <a:latin typeface="ＭＳ Ｐゴシック" panose="020B0600070205080204" pitchFamily="50" charset="-128"/>
                <a:ea typeface="ＭＳ Ｐゴシック" panose="020B0600070205080204" pitchFamily="50" charset="-128"/>
                <a:cs typeface="Arial"/>
              </a:rPr>
              <a:t>認定プロセス</a:t>
            </a:r>
          </a:p>
        </p:txBody>
      </p:sp>
      <p:sp>
        <p:nvSpPr>
          <p:cNvPr id="3" name="Background - Solid">
            <a:extLst>
              <a:ext uri="{FF2B5EF4-FFF2-40B4-BE49-F238E27FC236}">
                <a16:creationId xmlns:a16="http://schemas.microsoft.com/office/drawing/2014/main" id="{C04A6A1A-793A-827C-6F9D-26F985628871}"/>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8" name="Background - Solid">
            <a:extLst>
              <a:ext uri="{FF2B5EF4-FFF2-40B4-BE49-F238E27FC236}">
                <a16:creationId xmlns:a16="http://schemas.microsoft.com/office/drawing/2014/main" id="{F78180D4-DB92-9281-308B-9FA0BE2CFBDF}"/>
              </a:ext>
            </a:extLst>
          </p:cNvPr>
          <p:cNvSpPr/>
          <p:nvPr/>
        </p:nvSpPr>
        <p:spPr>
          <a:xfrm flipV="1">
            <a:off x="-1524" y="0"/>
            <a:ext cx="12193524" cy="64008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1" name="Picture 10">
            <a:extLst>
              <a:ext uri="{FF2B5EF4-FFF2-40B4-BE49-F238E27FC236}">
                <a16:creationId xmlns:a16="http://schemas.microsoft.com/office/drawing/2014/main" id="{67E32997-27B4-B29F-717D-3D341EE7C6C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pic>
        <p:nvPicPr>
          <p:cNvPr id="4" name="Picture 3">
            <a:extLst>
              <a:ext uri="{FF2B5EF4-FFF2-40B4-BE49-F238E27FC236}">
                <a16:creationId xmlns:a16="http://schemas.microsoft.com/office/drawing/2014/main" id="{C59D3C98-D975-B946-3C6B-A25D4D646A16}"/>
              </a:ext>
            </a:extLst>
          </p:cNvPr>
          <p:cNvPicPr>
            <a:picLocks noChangeAspect="1"/>
          </p:cNvPicPr>
          <p:nvPr/>
        </p:nvPicPr>
        <p:blipFill>
          <a:blip r:embed="rId5"/>
          <a:stretch>
            <a:fillRect/>
          </a:stretch>
        </p:blipFill>
        <p:spPr>
          <a:xfrm>
            <a:off x="6499294" y="2018577"/>
            <a:ext cx="4985590" cy="3876196"/>
          </a:xfrm>
          <a:prstGeom prst="rect">
            <a:avLst/>
          </a:prstGeom>
          <a:effectLst>
            <a:outerShdw blurRad="63500" sx="102000" sy="102000" algn="ctr" rotWithShape="0">
              <a:srgbClr val="002060">
                <a:alpha val="40000"/>
              </a:srgbClr>
            </a:outerShdw>
          </a:effectLst>
          <a:scene3d>
            <a:camera prst="orthographicFront"/>
            <a:lightRig rig="threePt" dir="t"/>
          </a:scene3d>
          <a:sp3d extrusionH="76200" contourW="12700">
            <a:bevelT prst="relaxedInset"/>
            <a:bevelB prst="relaxedInset"/>
            <a:extrusionClr>
              <a:srgbClr val="002060"/>
            </a:extrusionClr>
            <a:contourClr>
              <a:srgbClr val="002060"/>
            </a:contourClr>
          </a:sp3d>
        </p:spPr>
      </p:pic>
    </p:spTree>
    <p:extLst>
      <p:ext uri="{BB962C8B-B14F-4D97-AF65-F5344CB8AC3E}">
        <p14:creationId xmlns:p14="http://schemas.microsoft.com/office/powerpoint/2010/main" val="67468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547204" y="2618666"/>
            <a:ext cx="7080172" cy="7094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第1部：</a:t>
            </a:r>
          </a:p>
        </p:txBody>
      </p:sp>
      <p:sp>
        <p:nvSpPr>
          <p:cNvPr id="11" name="Rectangle 10">
            <a:extLst>
              <a:ext uri="{FF2B5EF4-FFF2-40B4-BE49-F238E27FC236}">
                <a16:creationId xmlns:a16="http://schemas.microsoft.com/office/drawing/2014/main" id="{EBE13CCD-82B0-8141-A54C-7576C8221ACF}"/>
              </a:ext>
            </a:extLst>
          </p:cNvPr>
          <p:cNvSpPr/>
          <p:nvPr/>
        </p:nvSpPr>
        <p:spPr>
          <a:xfrm>
            <a:off x="5362160" y="3459157"/>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
        <p:nvSpPr>
          <p:cNvPr id="4" name="Text Placeholder 18">
            <a:extLst>
              <a:ext uri="{FF2B5EF4-FFF2-40B4-BE49-F238E27FC236}">
                <a16:creationId xmlns:a16="http://schemas.microsoft.com/office/drawing/2014/main" id="{23EF9394-639D-9BFB-9ACC-46D62F591CD2}"/>
              </a:ext>
            </a:extLst>
          </p:cNvPr>
          <p:cNvSpPr txBox="1">
            <a:spLocks/>
          </p:cNvSpPr>
          <p:nvPr/>
        </p:nvSpPr>
        <p:spPr>
          <a:xfrm>
            <a:off x="2555914" y="37048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3200" b="0" i="1" dirty="0">
                <a:latin typeface="ＭＳ Ｐゴシック" panose="020B0600070205080204" pitchFamily="50" charset="-128"/>
                <a:ea typeface="ＭＳ Ｐゴシック" panose="020B0600070205080204" pitchFamily="50" charset="-128"/>
                <a:cs typeface="Arial" charset="0"/>
              </a:rPr>
              <a:t>成功するガイディング･ライオンのスキル</a:t>
            </a:r>
          </a:p>
          <a:p>
            <a:r>
              <a:rPr lang="ja-JP" sz="2400" b="0" i="1" dirty="0">
                <a:latin typeface="ＭＳ Ｐゴシック" panose="020B0600070205080204" pitchFamily="50" charset="-128"/>
                <a:ea typeface="ＭＳ Ｐゴシック" panose="020B0600070205080204" pitchFamily="50" charset="-128"/>
                <a:cs typeface="Arial" charset="0"/>
              </a:rPr>
              <a:t>成功へのカギは自信を与えること！</a:t>
            </a:r>
          </a:p>
        </p:txBody>
      </p:sp>
    </p:spTree>
    <p:extLst>
      <p:ext uri="{BB962C8B-B14F-4D97-AF65-F5344CB8AC3E}">
        <p14:creationId xmlns:p14="http://schemas.microsoft.com/office/powerpoint/2010/main" val="3388350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6" name="Background - Solid">
            <a:extLst>
              <a:ext uri="{FF2B5EF4-FFF2-40B4-BE49-F238E27FC236}">
                <a16:creationId xmlns:a16="http://schemas.microsoft.com/office/drawing/2014/main" id="{D256824C-2B02-2735-973D-4D7957E2D60D}"/>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7" name="Background - Solid">
            <a:extLst>
              <a:ext uri="{FF2B5EF4-FFF2-40B4-BE49-F238E27FC236}">
                <a16:creationId xmlns:a16="http://schemas.microsoft.com/office/drawing/2014/main" id="{98641075-39D8-B523-2CC8-8C4F92F28E03}"/>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9</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pic>
        <p:nvPicPr>
          <p:cNvPr id="2" name="Picture 1">
            <a:extLst>
              <a:ext uri="{FF2B5EF4-FFF2-40B4-BE49-F238E27FC236}">
                <a16:creationId xmlns:a16="http://schemas.microsoft.com/office/drawing/2014/main" id="{77D2AC43-288D-D2C2-B200-D312FAE6139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5" name="Rectangle 4">
            <a:extLst>
              <a:ext uri="{FF2B5EF4-FFF2-40B4-BE49-F238E27FC236}">
                <a16:creationId xmlns:a16="http://schemas.microsoft.com/office/drawing/2014/main" id="{19C9B031-D5DB-0335-9BC3-0D7BFCEE92F5}"/>
              </a:ext>
            </a:extLst>
          </p:cNvPr>
          <p:cNvSpPr/>
          <p:nvPr/>
        </p:nvSpPr>
        <p:spPr>
          <a:xfrm>
            <a:off x="4724399" y="1611113"/>
            <a:ext cx="2743200" cy="5457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dirty="0">
              <a:solidFill>
                <a:prstClr val="white"/>
              </a:solidFill>
              <a:latin typeface="ＭＳ Ｐゴシック" panose="020B0600070205080204" pitchFamily="50" charset="-128"/>
              <a:ea typeface="ＭＳ Ｐゴシック" panose="020B0600070205080204" pitchFamily="50" charset="-128"/>
              <a:cs typeface="Arial" charset="0"/>
            </a:endParaRPr>
          </a:p>
        </p:txBody>
      </p:sp>
      <p:sp>
        <p:nvSpPr>
          <p:cNvPr id="8" name="Title 1">
            <a:extLst>
              <a:ext uri="{FF2B5EF4-FFF2-40B4-BE49-F238E27FC236}">
                <a16:creationId xmlns:a16="http://schemas.microsoft.com/office/drawing/2014/main" id="{96D89494-2A5F-D934-9353-ABC1FA128183}"/>
              </a:ext>
            </a:extLst>
          </p:cNvPr>
          <p:cNvSpPr txBox="1">
            <a:spLocks/>
          </p:cNvSpPr>
          <p:nvPr/>
        </p:nvSpPr>
        <p:spPr>
          <a:xfrm>
            <a:off x="1008434" y="969427"/>
            <a:ext cx="10175131" cy="463848"/>
          </a:xfrm>
          <a:prstGeom prst="rect">
            <a:avLst/>
          </a:prstGeom>
          <a:noFill/>
        </p:spPr>
        <p:txBody>
          <a:bodyPr/>
          <a:lstStyle>
            <a:lvl1pPr algn="ctr" rtl="0" eaLnBrk="1" fontAlgn="base" hangingPunct="1">
              <a:lnSpc>
                <a:spcPct val="90000"/>
              </a:lnSpc>
              <a:spcBef>
                <a:spcPct val="0"/>
              </a:spcBef>
              <a:spcAft>
                <a:spcPct val="0"/>
              </a:spcAft>
              <a:defRPr sz="2800">
                <a:solidFill>
                  <a:schemeClr val="accent6"/>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6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第1部：成功するガイディング･ライオンのスキル</a:t>
            </a:r>
          </a:p>
        </p:txBody>
      </p:sp>
      <p:graphicFrame>
        <p:nvGraphicFramePr>
          <p:cNvPr id="9" name="Diagram 8">
            <a:extLst>
              <a:ext uri="{FF2B5EF4-FFF2-40B4-BE49-F238E27FC236}">
                <a16:creationId xmlns:a16="http://schemas.microsoft.com/office/drawing/2014/main" id="{ABA2E53B-6041-944D-9336-10EB00C598CE}"/>
              </a:ext>
            </a:extLst>
          </p:cNvPr>
          <p:cNvGraphicFramePr>
            <a:graphicFrameLocks noChangeAspect="1"/>
          </p:cNvGraphicFramePr>
          <p:nvPr>
            <p:extLst>
              <p:ext uri="{D42A27DB-BD31-4B8C-83A1-F6EECF244321}">
                <p14:modId xmlns:p14="http://schemas.microsoft.com/office/powerpoint/2010/main" val="3412652144"/>
              </p:ext>
            </p:extLst>
          </p:nvPr>
        </p:nvGraphicFramePr>
        <p:xfrm>
          <a:off x="3256428" y="1840586"/>
          <a:ext cx="5800165" cy="4738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 9">
            <a:extLst>
              <a:ext uri="{FF2B5EF4-FFF2-40B4-BE49-F238E27FC236}">
                <a16:creationId xmlns:a16="http://schemas.microsoft.com/office/drawing/2014/main" id="{EBB8243C-683A-F139-12B5-8EAFDADDD6BB}"/>
              </a:ext>
            </a:extLst>
          </p:cNvPr>
          <p:cNvGraphicFramePr>
            <a:graphicFrameLocks noChangeAspect="1"/>
          </p:cNvGraphicFramePr>
          <p:nvPr>
            <p:extLst>
              <p:ext uri="{D42A27DB-BD31-4B8C-83A1-F6EECF244321}">
                <p14:modId xmlns:p14="http://schemas.microsoft.com/office/powerpoint/2010/main" val="1569605783"/>
              </p:ext>
            </p:extLst>
          </p:nvPr>
        </p:nvGraphicFramePr>
        <p:xfrm>
          <a:off x="4146175" y="2522770"/>
          <a:ext cx="4020670" cy="324573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1" name="TextBox 10">
            <a:extLst>
              <a:ext uri="{FF2B5EF4-FFF2-40B4-BE49-F238E27FC236}">
                <a16:creationId xmlns:a16="http://schemas.microsoft.com/office/drawing/2014/main" id="{437C8555-1796-AB24-075B-C87FACAD2640}"/>
              </a:ext>
            </a:extLst>
          </p:cNvPr>
          <p:cNvSpPr txBox="1"/>
          <p:nvPr/>
        </p:nvSpPr>
        <p:spPr>
          <a:xfrm>
            <a:off x="2536536" y="3999215"/>
            <a:ext cx="7921265" cy="400110"/>
          </a:xfrm>
          <a:prstGeom prst="rect">
            <a:avLst/>
          </a:prstGeom>
          <a:noFill/>
        </p:spPr>
        <p:txBody>
          <a:bodyPr wrap="square" rtlCol="0">
            <a:spAutoFit/>
          </a:bodyPr>
          <a:lstStyle/>
          <a:p>
            <a:pPr algn="ctr"/>
            <a:r>
              <a:rPr lang="ja-JP" sz="2000" b="1">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こうしたスキルを習得することは、プライベートでも仕事でも役立つ</a:t>
            </a:r>
          </a:p>
        </p:txBody>
      </p:sp>
    </p:spTree>
    <p:extLst>
      <p:ext uri="{BB962C8B-B14F-4D97-AF65-F5344CB8AC3E}">
        <p14:creationId xmlns:p14="http://schemas.microsoft.com/office/powerpoint/2010/main" val="26438979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10</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15" name="Yellow Bar">
            <a:extLst>
              <a:ext uri="{FF2B5EF4-FFF2-40B4-BE49-F238E27FC236}">
                <a16:creationId xmlns:a16="http://schemas.microsoft.com/office/drawing/2014/main" id="{E51C4DA4-A142-A94A-BC66-DF4ADD1F27BE}"/>
              </a:ext>
            </a:extLst>
          </p:cNvPr>
          <p:cNvSpPr/>
          <p:nvPr/>
        </p:nvSpPr>
        <p:spPr>
          <a:xfrm>
            <a:off x="4439765" y="1968371"/>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0" name="Headline">
            <a:extLst>
              <a:ext uri="{FF2B5EF4-FFF2-40B4-BE49-F238E27FC236}">
                <a16:creationId xmlns:a16="http://schemas.microsoft.com/office/drawing/2014/main" id="{D4C8344C-36A9-3F47-BAFA-0F7F5381B063}"/>
              </a:ext>
            </a:extLst>
          </p:cNvPr>
          <p:cNvSpPr txBox="1">
            <a:spLocks/>
          </p:cNvSpPr>
          <p:nvPr/>
        </p:nvSpPr>
        <p:spPr>
          <a:xfrm>
            <a:off x="726014" y="1231407"/>
            <a:ext cx="11138564" cy="640080"/>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40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第1部：成功するガイディング･ライオンのスキル</a:t>
            </a:r>
          </a:p>
        </p:txBody>
      </p:sp>
      <p:sp>
        <p:nvSpPr>
          <p:cNvPr id="2" name="Background - Solid">
            <a:extLst>
              <a:ext uri="{FF2B5EF4-FFF2-40B4-BE49-F238E27FC236}">
                <a16:creationId xmlns:a16="http://schemas.microsoft.com/office/drawing/2014/main" id="{C6661126-BB21-7E8E-DFA3-1FAE54F20B63}"/>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3" name="Background - Solid">
            <a:extLst>
              <a:ext uri="{FF2B5EF4-FFF2-40B4-BE49-F238E27FC236}">
                <a16:creationId xmlns:a16="http://schemas.microsoft.com/office/drawing/2014/main" id="{BE6F99E9-3F7D-9153-C735-2B013B0A886D}"/>
              </a:ext>
            </a:extLst>
          </p:cNvPr>
          <p:cNvSpPr/>
          <p:nvPr/>
        </p:nvSpPr>
        <p:spPr>
          <a:xfrm flipV="1">
            <a:off x="-1524" y="0"/>
            <a:ext cx="12193524" cy="64008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5" name="Picture 4">
            <a:extLst>
              <a:ext uri="{FF2B5EF4-FFF2-40B4-BE49-F238E27FC236}">
                <a16:creationId xmlns:a16="http://schemas.microsoft.com/office/drawing/2014/main" id="{C1DA760A-4645-8AA6-F106-3791EB7FD8D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4" name="TextBox 3">
            <a:extLst>
              <a:ext uri="{FF2B5EF4-FFF2-40B4-BE49-F238E27FC236}">
                <a16:creationId xmlns:a16="http://schemas.microsoft.com/office/drawing/2014/main" id="{03AEF851-B269-3FD8-C88C-F61D72853FD2}"/>
              </a:ext>
            </a:extLst>
          </p:cNvPr>
          <p:cNvSpPr txBox="1"/>
          <p:nvPr/>
        </p:nvSpPr>
        <p:spPr>
          <a:xfrm>
            <a:off x="2675795" y="2450230"/>
            <a:ext cx="7239000" cy="400110"/>
          </a:xfrm>
          <a:prstGeom prst="rect">
            <a:avLst/>
          </a:prstGeom>
          <a:noFill/>
        </p:spPr>
        <p:txBody>
          <a:bodyPr wrap="square" rtlCol="0">
            <a:spAutoFit/>
          </a:bodyPr>
          <a:lstStyle/>
          <a:p>
            <a:pPr algn="ctr"/>
            <a:r>
              <a:rPr lang="ja-JP" sz="2000" i="1">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ガイディング・ライオンの最も重要なスキルは...</a:t>
            </a:r>
          </a:p>
        </p:txBody>
      </p:sp>
      <p:sp>
        <p:nvSpPr>
          <p:cNvPr id="6" name="Rectangle 5">
            <a:extLst>
              <a:ext uri="{FF2B5EF4-FFF2-40B4-BE49-F238E27FC236}">
                <a16:creationId xmlns:a16="http://schemas.microsoft.com/office/drawing/2014/main" id="{DDB13C19-2175-5449-AC85-E525BB76F0F9}"/>
              </a:ext>
            </a:extLst>
          </p:cNvPr>
          <p:cNvSpPr/>
          <p:nvPr/>
        </p:nvSpPr>
        <p:spPr>
          <a:xfrm>
            <a:off x="4152722" y="3619416"/>
            <a:ext cx="4285147" cy="707886"/>
          </a:xfrm>
          <a:prstGeom prst="rect">
            <a:avLst/>
          </a:prstGeom>
        </p:spPr>
        <p:txBody>
          <a:bodyPr wrap="none">
            <a:spAutoFit/>
          </a:bodyPr>
          <a:lstStyle/>
          <a:p>
            <a:pPr algn="ctr"/>
            <a:r>
              <a:rPr lang="ja-JP" sz="4000" b="1">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責任を果たすこと!!!</a:t>
            </a:r>
          </a:p>
        </p:txBody>
      </p:sp>
      <p:sp>
        <p:nvSpPr>
          <p:cNvPr id="7" name="TextBox 6">
            <a:extLst>
              <a:ext uri="{FF2B5EF4-FFF2-40B4-BE49-F238E27FC236}">
                <a16:creationId xmlns:a16="http://schemas.microsoft.com/office/drawing/2014/main" id="{FADF0E17-2D08-B431-E7CB-E819211448AE}"/>
              </a:ext>
            </a:extLst>
          </p:cNvPr>
          <p:cNvSpPr txBox="1"/>
          <p:nvPr/>
        </p:nvSpPr>
        <p:spPr>
          <a:xfrm>
            <a:off x="1950098" y="5385062"/>
            <a:ext cx="8976049" cy="1015663"/>
          </a:xfrm>
          <a:prstGeom prst="rect">
            <a:avLst/>
          </a:prstGeom>
          <a:solidFill>
            <a:srgbClr val="002060"/>
          </a:solidFill>
          <a:ln w="28575">
            <a:solidFill>
              <a:srgbClr val="EBB700"/>
            </a:solidFill>
          </a:ln>
        </p:spPr>
        <p:txBody>
          <a:bodyPr wrap="square" rtlCol="0">
            <a:spAutoFit/>
          </a:bodyPr>
          <a:lstStyle/>
          <a:p>
            <a:r>
              <a:rPr lang="ja-JP" sz="2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成功の尺度：</a:t>
            </a: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ガイディング・ライオンの究極の目標はクラブを自立させること。</a:t>
            </a:r>
            <a:endParaRPr lang="en-US" alt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ガイディング・ライオンは、担当クラブから必要とされなくなった時に役割を果たしたことになる。 </a:t>
            </a:r>
          </a:p>
        </p:txBody>
      </p:sp>
    </p:spTree>
    <p:extLst>
      <p:ext uri="{BB962C8B-B14F-4D97-AF65-F5344CB8AC3E}">
        <p14:creationId xmlns:p14="http://schemas.microsoft.com/office/powerpoint/2010/main" val="4108873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11</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6704945" y="3157545"/>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6625666" y="1023884"/>
            <a:ext cx="4393788" cy="1805202"/>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4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公認ガイディング・ライオンとしてのスキルを自己評価 </a:t>
            </a:r>
          </a:p>
        </p:txBody>
      </p:sp>
      <p:sp>
        <p:nvSpPr>
          <p:cNvPr id="5" name="TextBox 4">
            <a:extLst>
              <a:ext uri="{FF2B5EF4-FFF2-40B4-BE49-F238E27FC236}">
                <a16:creationId xmlns:a16="http://schemas.microsoft.com/office/drawing/2014/main" id="{CA9F5658-3D97-89B5-C1B7-ADE7C69385FE}"/>
              </a:ext>
            </a:extLst>
          </p:cNvPr>
          <p:cNvSpPr txBox="1"/>
          <p:nvPr/>
        </p:nvSpPr>
        <p:spPr>
          <a:xfrm>
            <a:off x="417283" y="2325161"/>
            <a:ext cx="3647407" cy="1805202"/>
          </a:xfrm>
          <a:prstGeom prst="rect">
            <a:avLst/>
          </a:prstGeom>
          <a:noFill/>
        </p:spPr>
        <p:txBody>
          <a:bodyPr wrap="square" rtlCol="0">
            <a:spAutoFit/>
          </a:bodyPr>
          <a:lstStyle/>
          <a:p>
            <a:pPr>
              <a:spcAft>
                <a:spcPts val="1800"/>
              </a:spcAft>
            </a:pPr>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ガイディング・ライオンとして成功するために重要と考えるスキルについてまとめる。</a:t>
            </a:r>
          </a:p>
        </p:txBody>
      </p:sp>
      <p:sp>
        <p:nvSpPr>
          <p:cNvPr id="7" name="TextBox 6">
            <a:extLst>
              <a:ext uri="{FF2B5EF4-FFF2-40B4-BE49-F238E27FC236}">
                <a16:creationId xmlns:a16="http://schemas.microsoft.com/office/drawing/2014/main" id="{29667CC3-4C20-B898-E2AD-8315DBCE959A}"/>
              </a:ext>
            </a:extLst>
          </p:cNvPr>
          <p:cNvSpPr txBox="1"/>
          <p:nvPr/>
        </p:nvSpPr>
        <p:spPr>
          <a:xfrm>
            <a:off x="434828" y="1000557"/>
            <a:ext cx="4084118" cy="1046440"/>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練習問題1 – P. 7</a:t>
            </a:r>
          </a:p>
          <a:p>
            <a:endParaRPr lang="en-US" sz="3000" dirty="0">
              <a:latin typeface="ＭＳ Ｐゴシック" panose="020B0600070205080204" pitchFamily="50" charset="-128"/>
              <a:ea typeface="ＭＳ Ｐゴシック" panose="020B0600070205080204" pitchFamily="50" charset="-128"/>
            </a:endParaRPr>
          </a:p>
        </p:txBody>
      </p:sp>
      <p:sp>
        <p:nvSpPr>
          <p:cNvPr id="8" name="TextBox 7">
            <a:extLst>
              <a:ext uri="{FF2B5EF4-FFF2-40B4-BE49-F238E27FC236}">
                <a16:creationId xmlns:a16="http://schemas.microsoft.com/office/drawing/2014/main" id="{553DC84D-D15D-363E-C224-0EDA23CDBF57}"/>
              </a:ext>
            </a:extLst>
          </p:cNvPr>
          <p:cNvSpPr txBox="1"/>
          <p:nvPr/>
        </p:nvSpPr>
        <p:spPr>
          <a:xfrm>
            <a:off x="5486036" y="3732469"/>
            <a:ext cx="5533417" cy="2376035"/>
          </a:xfrm>
          <a:prstGeom prst="rect">
            <a:avLst/>
          </a:prstGeom>
          <a:noFill/>
        </p:spPr>
        <p:txBody>
          <a:bodyPr wrap="square" rtlCol="0">
            <a:spAutoFit/>
          </a:bodyPr>
          <a:lstStyle/>
          <a:p>
            <a:pPr>
              <a:lnSpc>
                <a:spcPct val="114000"/>
              </a:lnSpc>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すでに身に付いていると思うスキルと、強化したいと考えるスキルはどれで</a:t>
            </a:r>
            <a:r>
              <a:rPr lang="ja-JP" altLang="en-US"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しょう</a:t>
            </a: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か？</a:t>
            </a:r>
            <a:endParaRPr lang="en-US" alt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それぞれ挙げてみてください。</a:t>
            </a:r>
          </a:p>
          <a:p>
            <a:pPr>
              <a:spcBef>
                <a:spcPct val="50000"/>
              </a:spcBef>
            </a:pPr>
            <a:endParaRPr lang="en-US" altLang="en-US"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spcBef>
                <a:spcPct val="50000"/>
              </a:spcBef>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これらのスキルをどうすれば高めることができるでしょうか？ </a:t>
            </a:r>
          </a:p>
        </p:txBody>
      </p:sp>
    </p:spTree>
    <p:extLst>
      <p:ext uri="{BB962C8B-B14F-4D97-AF65-F5344CB8AC3E}">
        <p14:creationId xmlns:p14="http://schemas.microsoft.com/office/powerpoint/2010/main" val="1582090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547204" y="2618666"/>
            <a:ext cx="7080172" cy="7094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第2部：</a:t>
            </a:r>
          </a:p>
        </p:txBody>
      </p:sp>
      <p:sp>
        <p:nvSpPr>
          <p:cNvPr id="11" name="Rectangle 10">
            <a:extLst>
              <a:ext uri="{FF2B5EF4-FFF2-40B4-BE49-F238E27FC236}">
                <a16:creationId xmlns:a16="http://schemas.microsoft.com/office/drawing/2014/main" id="{EBE13CCD-82B0-8141-A54C-7576C8221ACF}"/>
              </a:ext>
            </a:extLst>
          </p:cNvPr>
          <p:cNvSpPr/>
          <p:nvPr/>
        </p:nvSpPr>
        <p:spPr>
          <a:xfrm>
            <a:off x="5362160" y="3459157"/>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
        <p:nvSpPr>
          <p:cNvPr id="4" name="Text Placeholder 18">
            <a:extLst>
              <a:ext uri="{FF2B5EF4-FFF2-40B4-BE49-F238E27FC236}">
                <a16:creationId xmlns:a16="http://schemas.microsoft.com/office/drawing/2014/main" id="{23EF9394-639D-9BFB-9ACC-46D62F591CD2}"/>
              </a:ext>
            </a:extLst>
          </p:cNvPr>
          <p:cNvSpPr txBox="1">
            <a:spLocks/>
          </p:cNvSpPr>
          <p:nvPr/>
        </p:nvSpPr>
        <p:spPr>
          <a:xfrm>
            <a:off x="2555914" y="37048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3200" b="0" i="1">
                <a:latin typeface="ＭＳ Ｐゴシック" panose="020B0600070205080204" pitchFamily="50" charset="-128"/>
                <a:ea typeface="ＭＳ Ｐゴシック" panose="020B0600070205080204" pitchFamily="50" charset="-128"/>
                <a:cs typeface="Arial" charset="0"/>
              </a:rPr>
              <a:t>最初が肝心</a:t>
            </a:r>
          </a:p>
          <a:p>
            <a:r>
              <a:rPr lang="ja-JP" sz="2400" b="0" i="1">
                <a:latin typeface="ＭＳ Ｐゴシック" panose="020B0600070205080204" pitchFamily="50" charset="-128"/>
                <a:ea typeface="ＭＳ Ｐゴシック" panose="020B0600070205080204" pitchFamily="50" charset="-128"/>
                <a:cs typeface="Arial" charset="0"/>
              </a:rPr>
              <a:t>情報通になろう！</a:t>
            </a:r>
          </a:p>
        </p:txBody>
      </p:sp>
    </p:spTree>
    <p:extLst>
      <p:ext uri="{BB962C8B-B14F-4D97-AF65-F5344CB8AC3E}">
        <p14:creationId xmlns:p14="http://schemas.microsoft.com/office/powerpoint/2010/main" val="2421533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C54CD0-3C5D-60BD-0486-6FCE689F6A17}"/>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1" name="Graphic 7">
            <a:extLst>
              <a:ext uri="{FF2B5EF4-FFF2-40B4-BE49-F238E27FC236}">
                <a16:creationId xmlns:a16="http://schemas.microsoft.com/office/drawing/2014/main" id="{B63D581A-9E90-FC97-3630-DA0793BFB972}"/>
              </a:ext>
            </a:extLst>
          </p:cNvPr>
          <p:cNvSpPr/>
          <p:nvPr/>
        </p:nvSpPr>
        <p:spPr>
          <a:xfrm>
            <a:off x="5334000" y="0"/>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99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17" name="Freeform 16">
            <a:extLst>
              <a:ext uri="{FF2B5EF4-FFF2-40B4-BE49-F238E27FC236}">
                <a16:creationId xmlns:a16="http://schemas.microsoft.com/office/drawing/2014/main" id="{533905B2-22D2-D4C4-E0B1-FC9F00B12F8C}"/>
              </a:ext>
            </a:extLst>
          </p:cNvPr>
          <p:cNvSpPr/>
          <p:nvPr/>
        </p:nvSpPr>
        <p:spPr>
          <a:xfrm>
            <a:off x="5334000" y="0"/>
            <a:ext cx="4176692" cy="6858000"/>
          </a:xfrm>
          <a:custGeom>
            <a:avLst/>
            <a:gdLst>
              <a:gd name="connsiteX0" fmla="*/ 3959471 w 4176692"/>
              <a:gd name="connsiteY0" fmla="*/ 0 h 6858000"/>
              <a:gd name="connsiteX1" fmla="*/ 4176692 w 4176692"/>
              <a:gd name="connsiteY1" fmla="*/ 0 h 6858000"/>
              <a:gd name="connsiteX2" fmla="*/ 134732 w 4176692"/>
              <a:gd name="connsiteY2" fmla="*/ 6858000 h 6858000"/>
              <a:gd name="connsiteX3" fmla="*/ 0 w 4176692"/>
              <a:gd name="connsiteY3" fmla="*/ 6858000 h 6858000"/>
              <a:gd name="connsiteX4" fmla="*/ 3959471 w 41766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692" h="6858000">
                <a:moveTo>
                  <a:pt x="3959471" y="0"/>
                </a:moveTo>
                <a:lnTo>
                  <a:pt x="4176692" y="0"/>
                </a:lnTo>
                <a:lnTo>
                  <a:pt x="134732" y="6858000"/>
                </a:lnTo>
                <a:lnTo>
                  <a:pt x="0" y="6858000"/>
                </a:lnTo>
                <a:lnTo>
                  <a:pt x="3959471" y="0"/>
                </a:lnTo>
                <a:close/>
              </a:path>
            </a:pathLst>
          </a:custGeom>
          <a:solidFill>
            <a:srgbClr val="10233F">
              <a:alpha val="13373"/>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3" name="Page Number - White">
            <a:extLst>
              <a:ext uri="{FF2B5EF4-FFF2-40B4-BE49-F238E27FC236}">
                <a16:creationId xmlns:a16="http://schemas.microsoft.com/office/drawing/2014/main" id="{C921C650-0191-EC45-ABD4-267915C85891}"/>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latin typeface="ＭＳ Ｐゴシック" panose="020B0600070205080204" pitchFamily="50" charset="-128"/>
                <a:ea typeface="ＭＳ Ｐゴシック" panose="020B0600070205080204" pitchFamily="50" charset="-128"/>
              </a:rPr>
              <a:pPr eaLnBrk="0" hangingPunct="0">
                <a:spcBef>
                  <a:spcPct val="50000"/>
                </a:spcBef>
                <a:defRPr/>
              </a:pPr>
              <a:t>13</a:t>
            </a:fld>
            <a:endParaRPr lang="en-US" sz="1000" dirty="0">
              <a:solidFill>
                <a:schemeClr val="bg1"/>
              </a:solidFill>
              <a:latin typeface="ＭＳ Ｐゴシック" panose="020B0600070205080204" pitchFamily="50" charset="-128"/>
              <a:ea typeface="ＭＳ Ｐゴシック" panose="020B0600070205080204" pitchFamily="50" charset="-128"/>
            </a:endParaRPr>
          </a:p>
        </p:txBody>
      </p:sp>
      <p:pic>
        <p:nvPicPr>
          <p:cNvPr id="25" name="Emblem - White" descr="lionlogo_white.eps">
            <a:extLst>
              <a:ext uri="{FF2B5EF4-FFF2-40B4-BE49-F238E27FC236}">
                <a16:creationId xmlns:a16="http://schemas.microsoft.com/office/drawing/2014/main" id="{D88C7B9A-76F4-BF46-B037-CAE4D4BAFA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27567" y="5124048"/>
            <a:ext cx="1107233" cy="1080106"/>
          </a:xfrm>
          <a:prstGeom prst="rect">
            <a:avLst/>
          </a:prstGeom>
        </p:spPr>
      </p:pic>
      <p:sp>
        <p:nvSpPr>
          <p:cNvPr id="4" name="Body Copy">
            <a:extLst>
              <a:ext uri="{FF2B5EF4-FFF2-40B4-BE49-F238E27FC236}">
                <a16:creationId xmlns:a16="http://schemas.microsoft.com/office/drawing/2014/main" id="{71CBDC40-2C7F-25D6-35DC-C2A42AB0FBAD}"/>
              </a:ext>
            </a:extLst>
          </p:cNvPr>
          <p:cNvSpPr txBox="1">
            <a:spLocks/>
          </p:cNvSpPr>
          <p:nvPr/>
        </p:nvSpPr>
        <p:spPr>
          <a:xfrm>
            <a:off x="1636562" y="308926"/>
            <a:ext cx="4608893" cy="148413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a:solidFill>
                  <a:srgbClr val="00338D"/>
                </a:solidFill>
                <a:latin typeface="ＭＳ Ｐゴシック" panose="020B0600070205080204" pitchFamily="50" charset="-128"/>
                <a:ea typeface="ＭＳ Ｐゴシック" panose="020B0600070205080204" pitchFamily="50" charset="-128"/>
                <a:cs typeface="Arial" charset="0"/>
              </a:rPr>
              <a:t>第2部：最初が肝心</a:t>
            </a:r>
          </a:p>
        </p:txBody>
      </p:sp>
      <p:sp>
        <p:nvSpPr>
          <p:cNvPr id="5" name="Rectangle 4">
            <a:extLst>
              <a:ext uri="{FF2B5EF4-FFF2-40B4-BE49-F238E27FC236}">
                <a16:creationId xmlns:a16="http://schemas.microsoft.com/office/drawing/2014/main" id="{3BF4B371-48AC-4CF3-00C9-4159D82AD823}"/>
              </a:ext>
            </a:extLst>
          </p:cNvPr>
          <p:cNvSpPr/>
          <p:nvPr/>
        </p:nvSpPr>
        <p:spPr>
          <a:xfrm rot="5400000" flipH="1">
            <a:off x="3823038" y="-519100"/>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6" name="TextBox 5">
            <a:extLst>
              <a:ext uri="{FF2B5EF4-FFF2-40B4-BE49-F238E27FC236}">
                <a16:creationId xmlns:a16="http://schemas.microsoft.com/office/drawing/2014/main" id="{9E26ABE8-CBB2-3D48-ED16-8FE821CD7C57}"/>
              </a:ext>
            </a:extLst>
          </p:cNvPr>
          <p:cNvSpPr txBox="1"/>
          <p:nvPr/>
        </p:nvSpPr>
        <p:spPr>
          <a:xfrm>
            <a:off x="8769220" y="1676869"/>
            <a:ext cx="2930252" cy="2677656"/>
          </a:xfrm>
          <a:prstGeom prst="rect">
            <a:avLst/>
          </a:prstGeom>
          <a:noFill/>
        </p:spPr>
        <p:txBody>
          <a:bodyPr wrap="square" rtlCol="0">
            <a:spAutoFit/>
          </a:bodyPr>
          <a:lstStyle/>
          <a:p>
            <a:pPr fontAlgn="base">
              <a:spcBef>
                <a:spcPct val="0"/>
              </a:spcBef>
              <a:spcAft>
                <a:spcPct val="0"/>
              </a:spcAft>
            </a:pPr>
            <a:r>
              <a:rPr lang="ja-JP" sz="24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経験と知識の豊富なライオンであっても、最新の方針、資料、取り組みを常に把握していることは難しいと感じるはず。</a:t>
            </a:r>
          </a:p>
          <a:p>
            <a:pPr fontAlgn="base">
              <a:spcBef>
                <a:spcPct val="0"/>
              </a:spcBef>
              <a:spcAft>
                <a:spcPct val="0"/>
              </a:spcAft>
            </a:pPr>
            <a:r>
              <a:rPr lang="ja-JP" sz="24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p>
        </p:txBody>
      </p:sp>
      <p:sp>
        <p:nvSpPr>
          <p:cNvPr id="7" name="TextBox 6">
            <a:extLst>
              <a:ext uri="{FF2B5EF4-FFF2-40B4-BE49-F238E27FC236}">
                <a16:creationId xmlns:a16="http://schemas.microsoft.com/office/drawing/2014/main" id="{DEB8EC0D-4A44-9D86-609B-E1E8D942667D}"/>
              </a:ext>
            </a:extLst>
          </p:cNvPr>
          <p:cNvSpPr txBox="1"/>
          <p:nvPr/>
        </p:nvSpPr>
        <p:spPr>
          <a:xfrm>
            <a:off x="935774" y="3006242"/>
            <a:ext cx="4793222" cy="2492990"/>
          </a:xfrm>
          <a:prstGeom prst="rect">
            <a:avLst/>
          </a:prstGeom>
          <a:noFill/>
        </p:spPr>
        <p:txBody>
          <a:bodyPr wrap="square" rtlCol="0">
            <a:spAutoFit/>
          </a:bodyPr>
          <a:lstStyle/>
          <a:p>
            <a:pPr>
              <a:spcBef>
                <a:spcPct val="0"/>
              </a:spcBef>
              <a:tabLst>
                <a:tab pos="1200150" algn="l"/>
              </a:tabLst>
            </a:pPr>
            <a:r>
              <a:rPr lang="ja-JP" sz="20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Lions Portalにアクセスする。 </a:t>
            </a:r>
          </a:p>
          <a:p>
            <a:pPr lvl="0">
              <a:spcBef>
                <a:spcPct val="0"/>
              </a:spcBef>
              <a:tabLst>
                <a:tab pos="1200150" algn="l"/>
              </a:tabLst>
            </a:pPr>
            <a:endParaRPr lang="en-US" altLang="en-US"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spcBef>
                <a:spcPct val="0"/>
              </a:spcBef>
              <a:tabLst>
                <a:tab pos="1200150" algn="l"/>
              </a:tabLst>
            </a:pPr>
            <a:r>
              <a:rPr lang="ja-JP" sz="20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ポップアップ・ブロックを無効にする。</a:t>
            </a:r>
          </a:p>
          <a:p>
            <a:pPr>
              <a:spcBef>
                <a:spcPct val="0"/>
              </a:spcBef>
              <a:tabLst>
                <a:tab pos="1200150" algn="l"/>
              </a:tabLst>
            </a:pPr>
            <a:endParaRPr lang="en-US"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spcBef>
                <a:spcPct val="0"/>
              </a:spcBef>
              <a:tabLst>
                <a:tab pos="1200150" algn="l"/>
              </a:tabLst>
            </a:pPr>
            <a:r>
              <a:rPr lang="ja-JP" sz="20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アカウント作成方法のチュートリアルを見る。</a:t>
            </a:r>
          </a:p>
          <a:p>
            <a:pPr>
              <a:spcBef>
                <a:spcPct val="0"/>
              </a:spcBef>
              <a:tabLst>
                <a:tab pos="1200150" algn="l"/>
              </a:tabLst>
            </a:pPr>
            <a:endParaRPr lang="en-US"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spcBef>
                <a:spcPct val="0"/>
              </a:spcBef>
              <a:tabLst>
                <a:tab pos="1200150" algn="l"/>
              </a:tabLst>
            </a:pPr>
            <a:r>
              <a:rPr lang="ja-JP" sz="20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よくある質問を確認する。</a:t>
            </a:r>
          </a:p>
          <a:p>
            <a:pPr>
              <a:tabLst>
                <a:tab pos="1200150" algn="l"/>
              </a:tabLst>
            </a:pPr>
            <a:endParaRPr lang="en-US" altLang="en-US" sz="1600" dirty="0">
              <a:solidFill>
                <a:srgbClr val="54565A"/>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12" name="TextBox 11">
            <a:extLst>
              <a:ext uri="{FF2B5EF4-FFF2-40B4-BE49-F238E27FC236}">
                <a16:creationId xmlns:a16="http://schemas.microsoft.com/office/drawing/2014/main" id="{FA7A8020-A4E1-F9AE-F567-640414308CB2}"/>
              </a:ext>
            </a:extLst>
          </p:cNvPr>
          <p:cNvSpPr txBox="1"/>
          <p:nvPr/>
        </p:nvSpPr>
        <p:spPr>
          <a:xfrm>
            <a:off x="1744824" y="2118049"/>
            <a:ext cx="2771192" cy="400110"/>
          </a:xfrm>
          <a:prstGeom prst="rect">
            <a:avLst/>
          </a:prstGeom>
          <a:noFill/>
        </p:spPr>
        <p:txBody>
          <a:bodyPr wrap="square" rtlCol="0">
            <a:spAutoFit/>
          </a:bodyPr>
          <a:lstStyle/>
          <a:p>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hlinkClick r:id="rId4">
                  <a:extLst>
                    <a:ext uri="{A12FA001-AC4F-418D-AE19-62706E023703}">
                      <ahyp:hlinkClr xmlns:ahyp="http://schemas.microsoft.com/office/drawing/2018/hyperlinkcolor" val="tx"/>
                    </a:ext>
                  </a:extLst>
                </a:hlinkClick>
              </a:rPr>
              <a:t>ライオンズ学習センター</a:t>
            </a:r>
          </a:p>
        </p:txBody>
      </p:sp>
    </p:spTree>
    <p:extLst>
      <p:ext uri="{BB962C8B-B14F-4D97-AF65-F5344CB8AC3E}">
        <p14:creationId xmlns:p14="http://schemas.microsoft.com/office/powerpoint/2010/main" val="878675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6" name="Background - Solid">
            <a:extLst>
              <a:ext uri="{FF2B5EF4-FFF2-40B4-BE49-F238E27FC236}">
                <a16:creationId xmlns:a16="http://schemas.microsoft.com/office/drawing/2014/main" id="{D256824C-2B02-2735-973D-4D7957E2D60D}"/>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7" name="Background - Solid">
            <a:extLst>
              <a:ext uri="{FF2B5EF4-FFF2-40B4-BE49-F238E27FC236}">
                <a16:creationId xmlns:a16="http://schemas.microsoft.com/office/drawing/2014/main" id="{98641075-39D8-B523-2CC8-8C4F92F28E03}"/>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14</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pic>
        <p:nvPicPr>
          <p:cNvPr id="2" name="Picture 1">
            <a:extLst>
              <a:ext uri="{FF2B5EF4-FFF2-40B4-BE49-F238E27FC236}">
                <a16:creationId xmlns:a16="http://schemas.microsoft.com/office/drawing/2014/main" id="{77D2AC43-288D-D2C2-B200-D312FAE6139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9" name="Rectangle 8">
            <a:extLst>
              <a:ext uri="{FF2B5EF4-FFF2-40B4-BE49-F238E27FC236}">
                <a16:creationId xmlns:a16="http://schemas.microsoft.com/office/drawing/2014/main" id="{C59EB41B-BDE3-648E-DCA4-7398F0A5E2AF}"/>
              </a:ext>
            </a:extLst>
          </p:cNvPr>
          <p:cNvSpPr/>
          <p:nvPr/>
        </p:nvSpPr>
        <p:spPr>
          <a:xfrm>
            <a:off x="4772916" y="1572603"/>
            <a:ext cx="2743200" cy="54864"/>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dirty="0">
              <a:solidFill>
                <a:prstClr val="white"/>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10" name="Title 1">
            <a:extLst>
              <a:ext uri="{FF2B5EF4-FFF2-40B4-BE49-F238E27FC236}">
                <a16:creationId xmlns:a16="http://schemas.microsoft.com/office/drawing/2014/main" id="{F2F39877-02EB-FEA4-C117-339BE00F5BEE}"/>
              </a:ext>
            </a:extLst>
          </p:cNvPr>
          <p:cNvSpPr txBox="1">
            <a:spLocks/>
          </p:cNvSpPr>
          <p:nvPr/>
        </p:nvSpPr>
        <p:spPr>
          <a:xfrm>
            <a:off x="4194557" y="885224"/>
            <a:ext cx="5037126" cy="661167"/>
          </a:xfrm>
          <a:prstGeom prst="rect">
            <a:avLst/>
          </a:prstGeom>
          <a:noFill/>
        </p:spPr>
        <p:txBody>
          <a:bodyPr/>
          <a:lstStyle>
            <a:lvl1pPr algn="ctr" rtl="0" eaLnBrk="1" fontAlgn="base" hangingPunct="1">
              <a:lnSpc>
                <a:spcPct val="90000"/>
              </a:lnSpc>
              <a:spcBef>
                <a:spcPct val="0"/>
              </a:spcBef>
              <a:spcAft>
                <a:spcPct val="0"/>
              </a:spcAft>
              <a:defRPr sz="2800">
                <a:solidFill>
                  <a:schemeClr val="accent6"/>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algn="l" fontAlgn="auto">
              <a:lnSpc>
                <a:spcPct val="100000"/>
              </a:lnSpc>
              <a:spcBef>
                <a:spcPts val="0"/>
              </a:spcBef>
              <a:spcAft>
                <a:spcPts val="0"/>
              </a:spcAft>
            </a:pPr>
            <a:r>
              <a:rPr lang="ja-JP" sz="3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第2部：最初が肝心</a:t>
            </a:r>
          </a:p>
        </p:txBody>
      </p:sp>
      <p:sp>
        <p:nvSpPr>
          <p:cNvPr id="13" name="Content Placeholder 1">
            <a:extLst>
              <a:ext uri="{FF2B5EF4-FFF2-40B4-BE49-F238E27FC236}">
                <a16:creationId xmlns:a16="http://schemas.microsoft.com/office/drawing/2014/main" id="{C8AB514E-D0E1-FA8E-28A0-57A52583B202}"/>
              </a:ext>
            </a:extLst>
          </p:cNvPr>
          <p:cNvSpPr txBox="1">
            <a:spLocks/>
          </p:cNvSpPr>
          <p:nvPr/>
        </p:nvSpPr>
        <p:spPr>
          <a:xfrm>
            <a:off x="2571014" y="1734502"/>
            <a:ext cx="7332467" cy="544305"/>
          </a:xfrm>
          <a:prstGeom prst="rect">
            <a:avLst/>
          </a:prstGeom>
        </p:spPr>
        <p:txBody>
          <a:bodyPr/>
          <a:lstStyle>
            <a:lvl1pPr marL="230182" indent="-230182" algn="l" rtl="0" eaLnBrk="1" fontAlgn="base" hangingPunct="1">
              <a:spcBef>
                <a:spcPct val="20000"/>
              </a:spcBef>
              <a:spcAft>
                <a:spcPct val="0"/>
              </a:spcAft>
              <a:buFont typeface="Arial" pitchFamily="34" charset="0"/>
              <a:buChar char="•"/>
              <a:defRPr sz="1800">
                <a:solidFill>
                  <a:schemeClr val="tx1"/>
                </a:solidFill>
                <a:latin typeface="+mn-lt"/>
                <a:ea typeface="ヒラギノ角ゴ Pro W3" charset="0"/>
                <a:cs typeface="ヒラギノ角ゴ Pro W3" charset="0"/>
              </a:defRPr>
            </a:lvl1pPr>
            <a:lvl2pPr marL="746107" indent="-227008" algn="l" rtl="0" eaLnBrk="1" fontAlgn="base" hangingPunct="1">
              <a:spcBef>
                <a:spcPct val="20000"/>
              </a:spcBef>
              <a:spcAft>
                <a:spcPct val="0"/>
              </a:spcAft>
              <a:buFont typeface="Segoe UI" panose="020B0502040204020203" pitchFamily="34" charset="0"/>
              <a:buChar char="—"/>
              <a:defRPr sz="1600">
                <a:solidFill>
                  <a:schemeClr val="tx1"/>
                </a:solidFill>
                <a:latin typeface="+mn-lt"/>
                <a:ea typeface="ヒラギノ角ゴ Pro W3" charset="0"/>
              </a:defRPr>
            </a:lvl2pPr>
            <a:lvl3pPr marL="1144559" indent="-230182" algn="l" rtl="0" eaLnBrk="1" fontAlgn="base" hangingPunct="1">
              <a:spcBef>
                <a:spcPct val="20000"/>
              </a:spcBef>
              <a:spcAft>
                <a:spcPct val="0"/>
              </a:spcAft>
              <a:buFont typeface="Arial" panose="020B0604020202020204" pitchFamily="34" charset="0"/>
              <a:buChar char="•"/>
              <a:defRPr sz="1400">
                <a:solidFill>
                  <a:schemeClr val="tx1"/>
                </a:solidFill>
                <a:latin typeface="+mn-lt"/>
                <a:ea typeface="ヒラギノ角ゴ Pro W3" charset="0"/>
              </a:defRPr>
            </a:lvl3pPr>
            <a:lvl4pPr marL="1598573" indent="-227008"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937" indent="-230182"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0" indent="0" algn="ctr" fontAlgn="auto">
              <a:spcBef>
                <a:spcPts val="0"/>
              </a:spcBef>
              <a:spcAft>
                <a:spcPts val="0"/>
              </a:spcAft>
              <a:buNone/>
            </a:pPr>
            <a:r>
              <a:rPr lang="ja-JP" sz="2000" b="1" i="1">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コースのカタログから「クラブ役員研修」を見つける</a:t>
            </a:r>
          </a:p>
        </p:txBody>
      </p:sp>
      <p:grpSp>
        <p:nvGrpSpPr>
          <p:cNvPr id="14" name="Group 13">
            <a:extLst>
              <a:ext uri="{FF2B5EF4-FFF2-40B4-BE49-F238E27FC236}">
                <a16:creationId xmlns:a16="http://schemas.microsoft.com/office/drawing/2014/main" id="{E1D5F842-86BB-7F36-C9E7-CD851D75A6CC}"/>
              </a:ext>
            </a:extLst>
          </p:cNvPr>
          <p:cNvGrpSpPr/>
          <p:nvPr/>
        </p:nvGrpSpPr>
        <p:grpSpPr>
          <a:xfrm>
            <a:off x="511823" y="3715944"/>
            <a:ext cx="2823417" cy="1231106"/>
            <a:chOff x="129330" y="1077179"/>
            <a:chExt cx="2823417" cy="1231106"/>
          </a:xfrm>
        </p:grpSpPr>
        <p:sp>
          <p:nvSpPr>
            <p:cNvPr id="15" name="TextBox 14">
              <a:extLst>
                <a:ext uri="{FF2B5EF4-FFF2-40B4-BE49-F238E27FC236}">
                  <a16:creationId xmlns:a16="http://schemas.microsoft.com/office/drawing/2014/main" id="{9E98714E-D490-54AA-B925-03F4F227F6B6}"/>
                </a:ext>
              </a:extLst>
            </p:cNvPr>
            <p:cNvSpPr txBox="1"/>
            <p:nvPr/>
          </p:nvSpPr>
          <p:spPr>
            <a:xfrm>
              <a:off x="129330" y="1077179"/>
              <a:ext cx="2823417" cy="1231106"/>
            </a:xfrm>
            <a:prstGeom prst="rect">
              <a:avLst/>
            </a:prstGeom>
            <a:solidFill>
              <a:srgbClr val="B80000"/>
            </a:solidFill>
          </p:spPr>
          <p:txBody>
            <a:bodyPr wrap="square" rtlCol="0">
              <a:spAutoFit/>
            </a:bodyPr>
            <a:lstStyle/>
            <a:p>
              <a:pPr algn="ctr"/>
              <a:r>
                <a:rPr lang="ja-JP"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クラブ会長の責任</a:t>
              </a:r>
            </a:p>
            <a:p>
              <a:endParaRPr lang="en-US" sz="24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a:p>
              <a:r>
                <a:rPr lang="ja-JP" sz="1200" b="1">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rPr>
                <a:t>		</a:t>
              </a:r>
              <a:r>
                <a:rPr lang="ja-JP" sz="10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詳細</a:t>
              </a: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p:txBody>
        </p:sp>
        <p:sp>
          <p:nvSpPr>
            <p:cNvPr id="16" name="Rectangle: Rounded Corners 15">
              <a:extLst>
                <a:ext uri="{FF2B5EF4-FFF2-40B4-BE49-F238E27FC236}">
                  <a16:creationId xmlns:a16="http://schemas.microsoft.com/office/drawing/2014/main" id="{841AEEA4-A70F-BF6A-DBC3-872850717740}"/>
                </a:ext>
              </a:extLst>
            </p:cNvPr>
            <p:cNvSpPr/>
            <p:nvPr/>
          </p:nvSpPr>
          <p:spPr bwMode="auto">
            <a:xfrm>
              <a:off x="254898" y="1793236"/>
              <a:ext cx="1225296" cy="310896"/>
            </a:xfrm>
            <a:prstGeom prst="round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r>
                <a:rPr kumimoji="0" lang="ja-JP" sz="12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cs typeface="Arial" panose="020B0604020202020204" pitchFamily="34" charset="0"/>
                </a:rPr>
                <a:t>コースを開始</a:t>
              </a:r>
            </a:p>
          </p:txBody>
        </p:sp>
        <p:pic>
          <p:nvPicPr>
            <p:cNvPr id="17" name="Picture 16">
              <a:extLst>
                <a:ext uri="{FF2B5EF4-FFF2-40B4-BE49-F238E27FC236}">
                  <a16:creationId xmlns:a16="http://schemas.microsoft.com/office/drawing/2014/main" id="{DCD02F25-6FBC-4B00-8817-5772ACBE17DC}"/>
                </a:ext>
              </a:extLst>
            </p:cNvPr>
            <p:cNvPicPr>
              <a:picLocks noChangeAspect="1"/>
            </p:cNvPicPr>
            <p:nvPr/>
          </p:nvPicPr>
          <p:blipFill>
            <a:blip r:embed="rId4"/>
            <a:stretch>
              <a:fillRect/>
            </a:stretch>
          </p:blipFill>
          <p:spPr>
            <a:xfrm>
              <a:off x="2536437" y="1822071"/>
              <a:ext cx="171474" cy="171474"/>
            </a:xfrm>
            <a:prstGeom prst="rect">
              <a:avLst/>
            </a:prstGeom>
          </p:spPr>
        </p:pic>
      </p:grpSp>
      <p:grpSp>
        <p:nvGrpSpPr>
          <p:cNvPr id="18" name="Group 17">
            <a:extLst>
              <a:ext uri="{FF2B5EF4-FFF2-40B4-BE49-F238E27FC236}">
                <a16:creationId xmlns:a16="http://schemas.microsoft.com/office/drawing/2014/main" id="{ACE983CC-F142-9246-C375-9010CD71C2B5}"/>
              </a:ext>
            </a:extLst>
          </p:cNvPr>
          <p:cNvGrpSpPr/>
          <p:nvPr/>
        </p:nvGrpSpPr>
        <p:grpSpPr>
          <a:xfrm>
            <a:off x="4648106" y="2513070"/>
            <a:ext cx="2823417" cy="1477328"/>
            <a:chOff x="441794" y="268439"/>
            <a:chExt cx="2823417" cy="1477328"/>
          </a:xfrm>
        </p:grpSpPr>
        <p:grpSp>
          <p:nvGrpSpPr>
            <p:cNvPr id="19" name="Group 18">
              <a:extLst>
                <a:ext uri="{FF2B5EF4-FFF2-40B4-BE49-F238E27FC236}">
                  <a16:creationId xmlns:a16="http://schemas.microsoft.com/office/drawing/2014/main" id="{26E0C8B8-8A46-4CAA-66C9-BA347B4E9A7E}"/>
                </a:ext>
              </a:extLst>
            </p:cNvPr>
            <p:cNvGrpSpPr/>
            <p:nvPr/>
          </p:nvGrpSpPr>
          <p:grpSpPr>
            <a:xfrm>
              <a:off x="441794" y="268439"/>
              <a:ext cx="2823417" cy="1477328"/>
              <a:chOff x="194791" y="648964"/>
              <a:chExt cx="2823417" cy="1477328"/>
            </a:xfrm>
          </p:grpSpPr>
          <p:sp>
            <p:nvSpPr>
              <p:cNvPr id="21" name="TextBox 20">
                <a:extLst>
                  <a:ext uri="{FF2B5EF4-FFF2-40B4-BE49-F238E27FC236}">
                    <a16:creationId xmlns:a16="http://schemas.microsoft.com/office/drawing/2014/main" id="{FC8029A7-BF7C-142D-A936-AA7163A16849}"/>
                  </a:ext>
                </a:extLst>
              </p:cNvPr>
              <p:cNvSpPr txBox="1"/>
              <p:nvPr/>
            </p:nvSpPr>
            <p:spPr>
              <a:xfrm>
                <a:off x="194791" y="648964"/>
                <a:ext cx="2823417" cy="1477328"/>
              </a:xfrm>
              <a:prstGeom prst="rect">
                <a:avLst/>
              </a:prstGeom>
              <a:solidFill>
                <a:srgbClr val="164F52"/>
              </a:solidFill>
            </p:spPr>
            <p:txBody>
              <a:bodyPr wrap="square" rtlCol="0">
                <a:spAutoFit/>
              </a:bodyPr>
              <a:lstStyle/>
              <a:p>
                <a:pPr algn="ctr"/>
                <a:r>
                  <a:rPr lang="ja-JP"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クラブ役員研修</a:t>
                </a:r>
              </a:p>
              <a:p>
                <a:endParaRPr lang="en-US"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12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rPr>
                  <a:t>		</a:t>
                </a:r>
              </a:p>
              <a:p>
                <a:r>
                  <a:rPr lang="ja-JP" sz="12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rPr>
                  <a:t>		</a:t>
                </a:r>
                <a:r>
                  <a:rPr lang="ja-JP" sz="1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詳細</a:t>
                </a: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p:txBody>
          </p:sp>
          <p:sp>
            <p:nvSpPr>
              <p:cNvPr id="22" name="Rectangle: Rounded Corners 21">
                <a:extLst>
                  <a:ext uri="{FF2B5EF4-FFF2-40B4-BE49-F238E27FC236}">
                    <a16:creationId xmlns:a16="http://schemas.microsoft.com/office/drawing/2014/main" id="{431549E3-C943-07AC-2751-34D50B38E9D3}"/>
                  </a:ext>
                </a:extLst>
              </p:cNvPr>
              <p:cNvSpPr/>
              <p:nvPr/>
            </p:nvSpPr>
            <p:spPr bwMode="auto">
              <a:xfrm>
                <a:off x="328604" y="1606573"/>
                <a:ext cx="1225296" cy="310896"/>
              </a:xfrm>
              <a:prstGeom prst="round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r>
                  <a:rPr kumimoji="0" lang="ja-JP" sz="1200" b="0" i="0" u="none" strike="noStrike" cap="none" normalizeH="0">
                    <a:ln>
                      <a:noFill/>
                    </a:ln>
                    <a:solidFill>
                      <a:srgbClr val="404040"/>
                    </a:solidFill>
                    <a:effectLst/>
                    <a:latin typeface="ＭＳ Ｐゴシック" panose="020B0600070205080204" pitchFamily="50" charset="-128"/>
                    <a:ea typeface="ＭＳ Ｐゴシック" panose="020B0600070205080204" pitchFamily="50" charset="-128"/>
                    <a:cs typeface="Arial" panose="020B0604020202020204" pitchFamily="34" charset="0"/>
                  </a:rPr>
                  <a:t>コースを開始</a:t>
                </a:r>
              </a:p>
            </p:txBody>
          </p:sp>
        </p:grpSp>
        <p:pic>
          <p:nvPicPr>
            <p:cNvPr id="20" name="Picture 19">
              <a:extLst>
                <a:ext uri="{FF2B5EF4-FFF2-40B4-BE49-F238E27FC236}">
                  <a16:creationId xmlns:a16="http://schemas.microsoft.com/office/drawing/2014/main" id="{EC62293E-6B52-045F-B944-975C5119C09C}"/>
                </a:ext>
              </a:extLst>
            </p:cNvPr>
            <p:cNvPicPr>
              <a:picLocks noChangeAspect="1"/>
            </p:cNvPicPr>
            <p:nvPr/>
          </p:nvPicPr>
          <p:blipFill>
            <a:blip r:embed="rId5"/>
            <a:stretch>
              <a:fillRect/>
            </a:stretch>
          </p:blipFill>
          <p:spPr>
            <a:xfrm>
              <a:off x="2788365" y="1076920"/>
              <a:ext cx="175212" cy="198574"/>
            </a:xfrm>
            <a:prstGeom prst="rect">
              <a:avLst/>
            </a:prstGeom>
          </p:spPr>
        </p:pic>
      </p:grpSp>
      <p:grpSp>
        <p:nvGrpSpPr>
          <p:cNvPr id="23" name="Group 22">
            <a:extLst>
              <a:ext uri="{FF2B5EF4-FFF2-40B4-BE49-F238E27FC236}">
                <a16:creationId xmlns:a16="http://schemas.microsoft.com/office/drawing/2014/main" id="{A2C082CA-01AC-F79F-D9E2-4E26F41FB7E8}"/>
              </a:ext>
            </a:extLst>
          </p:cNvPr>
          <p:cNvGrpSpPr/>
          <p:nvPr/>
        </p:nvGrpSpPr>
        <p:grpSpPr>
          <a:xfrm>
            <a:off x="4758933" y="5058194"/>
            <a:ext cx="2823417" cy="1231106"/>
            <a:chOff x="1246711" y="5026062"/>
            <a:chExt cx="2823417" cy="1231106"/>
          </a:xfrm>
        </p:grpSpPr>
        <p:sp>
          <p:nvSpPr>
            <p:cNvPr id="24" name="TextBox 23">
              <a:extLst>
                <a:ext uri="{FF2B5EF4-FFF2-40B4-BE49-F238E27FC236}">
                  <a16:creationId xmlns:a16="http://schemas.microsoft.com/office/drawing/2014/main" id="{8F13A646-3E1B-DDF8-01C1-8BDD37B70DEE}"/>
                </a:ext>
              </a:extLst>
            </p:cNvPr>
            <p:cNvSpPr txBox="1"/>
            <p:nvPr/>
          </p:nvSpPr>
          <p:spPr>
            <a:xfrm>
              <a:off x="1246711" y="5026062"/>
              <a:ext cx="2823417" cy="1231106"/>
            </a:xfrm>
            <a:prstGeom prst="rect">
              <a:avLst/>
            </a:prstGeom>
            <a:solidFill>
              <a:srgbClr val="E6AF00"/>
            </a:solidFill>
          </p:spPr>
          <p:txBody>
            <a:bodyPr wrap="square" rtlCol="0">
              <a:spAutoFit/>
            </a:bodyPr>
            <a:lstStyle/>
            <a:p>
              <a:pPr algn="ctr"/>
              <a:r>
                <a:rPr lang="ja-JP"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クラブ幹事の責任</a:t>
              </a:r>
            </a:p>
            <a:p>
              <a:endParaRPr lang="en-US" sz="24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12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rPr>
                <a:t>		</a:t>
              </a:r>
              <a:r>
                <a:rPr lang="ja-JP" sz="10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詳細</a:t>
              </a: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p:txBody>
        </p:sp>
        <p:sp>
          <p:nvSpPr>
            <p:cNvPr id="25" name="Rectangle: Rounded Corners 24">
              <a:extLst>
                <a:ext uri="{FF2B5EF4-FFF2-40B4-BE49-F238E27FC236}">
                  <a16:creationId xmlns:a16="http://schemas.microsoft.com/office/drawing/2014/main" id="{73A853EC-C859-9377-4725-24B3C3BACC8A}"/>
                </a:ext>
              </a:extLst>
            </p:cNvPr>
            <p:cNvSpPr/>
            <p:nvPr/>
          </p:nvSpPr>
          <p:spPr bwMode="auto">
            <a:xfrm>
              <a:off x="1433123" y="5776330"/>
              <a:ext cx="1225296" cy="310896"/>
            </a:xfrm>
            <a:prstGeom prst="roundRect">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r>
                <a:rPr kumimoji="0" lang="ja-JP" sz="12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cs typeface="Arial" panose="020B0604020202020204" pitchFamily="34" charset="0"/>
                </a:rPr>
                <a:t>コースを開始</a:t>
              </a:r>
            </a:p>
          </p:txBody>
        </p:sp>
        <p:pic>
          <p:nvPicPr>
            <p:cNvPr id="26" name="Picture 25">
              <a:extLst>
                <a:ext uri="{FF2B5EF4-FFF2-40B4-BE49-F238E27FC236}">
                  <a16:creationId xmlns:a16="http://schemas.microsoft.com/office/drawing/2014/main" id="{3EC42317-FDBC-10A0-064D-8844066DD650}"/>
                </a:ext>
              </a:extLst>
            </p:cNvPr>
            <p:cNvPicPr>
              <a:picLocks noChangeAspect="1"/>
            </p:cNvPicPr>
            <p:nvPr/>
          </p:nvPicPr>
          <p:blipFill>
            <a:blip r:embed="rId6"/>
            <a:stretch>
              <a:fillRect/>
            </a:stretch>
          </p:blipFill>
          <p:spPr>
            <a:xfrm>
              <a:off x="3561664" y="5759175"/>
              <a:ext cx="152421" cy="152421"/>
            </a:xfrm>
            <a:prstGeom prst="rect">
              <a:avLst/>
            </a:prstGeom>
          </p:spPr>
        </p:pic>
      </p:grpSp>
      <p:grpSp>
        <p:nvGrpSpPr>
          <p:cNvPr id="27" name="Group 26">
            <a:extLst>
              <a:ext uri="{FF2B5EF4-FFF2-40B4-BE49-F238E27FC236}">
                <a16:creationId xmlns:a16="http://schemas.microsoft.com/office/drawing/2014/main" id="{068C78FB-6D23-4D85-EAAF-7F80F29056EF}"/>
              </a:ext>
            </a:extLst>
          </p:cNvPr>
          <p:cNvGrpSpPr/>
          <p:nvPr/>
        </p:nvGrpSpPr>
        <p:grpSpPr>
          <a:xfrm>
            <a:off x="8784389" y="3970623"/>
            <a:ext cx="2823417" cy="1231106"/>
            <a:chOff x="9017592" y="1658017"/>
            <a:chExt cx="2823417" cy="1231106"/>
          </a:xfrm>
        </p:grpSpPr>
        <p:grpSp>
          <p:nvGrpSpPr>
            <p:cNvPr id="28" name="Group 27">
              <a:extLst>
                <a:ext uri="{FF2B5EF4-FFF2-40B4-BE49-F238E27FC236}">
                  <a16:creationId xmlns:a16="http://schemas.microsoft.com/office/drawing/2014/main" id="{B7DC4B02-32B9-DC99-7AD7-7BD72AD27990}"/>
                </a:ext>
              </a:extLst>
            </p:cNvPr>
            <p:cNvGrpSpPr/>
            <p:nvPr/>
          </p:nvGrpSpPr>
          <p:grpSpPr>
            <a:xfrm>
              <a:off x="9017592" y="1658017"/>
              <a:ext cx="2823417" cy="1231106"/>
              <a:chOff x="129330" y="1077179"/>
              <a:chExt cx="2823417" cy="1231106"/>
            </a:xfrm>
            <a:solidFill>
              <a:srgbClr val="13B9B5"/>
            </a:solidFill>
          </p:grpSpPr>
          <p:sp>
            <p:nvSpPr>
              <p:cNvPr id="30" name="TextBox 29">
                <a:extLst>
                  <a:ext uri="{FF2B5EF4-FFF2-40B4-BE49-F238E27FC236}">
                    <a16:creationId xmlns:a16="http://schemas.microsoft.com/office/drawing/2014/main" id="{A9A4CCFB-35FE-1C6D-2B4C-248B59816EFC}"/>
                  </a:ext>
                </a:extLst>
              </p:cNvPr>
              <p:cNvSpPr txBox="1"/>
              <p:nvPr/>
            </p:nvSpPr>
            <p:spPr>
              <a:xfrm>
                <a:off x="129330" y="1077179"/>
                <a:ext cx="2823417" cy="1231106"/>
              </a:xfrm>
              <a:prstGeom prst="rect">
                <a:avLst/>
              </a:prstGeom>
              <a:solidFill>
                <a:srgbClr val="11ABA7"/>
              </a:solidFill>
            </p:spPr>
            <p:txBody>
              <a:bodyPr wrap="square" rtlCol="0">
                <a:spAutoFit/>
              </a:bodyPr>
              <a:lstStyle/>
              <a:p>
                <a:pPr algn="ctr"/>
                <a:r>
                  <a:rPr lang="ja-JP"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クラブ会計の責任</a:t>
                </a:r>
              </a:p>
              <a:p>
                <a:endParaRPr lang="en-US" sz="24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a:p>
                <a:r>
                  <a:rPr lang="ja-JP" sz="1200" b="1">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rPr>
                  <a:t>		</a:t>
                </a:r>
                <a:r>
                  <a:rPr lang="ja-JP" sz="10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詳細</a:t>
                </a: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a:p>
                <a:endParaRPr lang="en-US" sz="1000" b="1" dirty="0">
                  <a:solidFill>
                    <a:schemeClr val="bg1"/>
                  </a:solidFill>
                  <a:latin typeface="ＭＳ Ｐゴシック" panose="020B0600070205080204" pitchFamily="50" charset="-128"/>
                  <a:ea typeface="ＭＳ Ｐゴシック" panose="020B0600070205080204" pitchFamily="50" charset="-128"/>
                  <a:cs typeface="Calibri Light" panose="020F0302020204030204" pitchFamily="34" charset="0"/>
                </a:endParaRPr>
              </a:p>
            </p:txBody>
          </p:sp>
          <p:sp>
            <p:nvSpPr>
              <p:cNvPr id="31" name="Rectangle: Rounded Corners 30">
                <a:extLst>
                  <a:ext uri="{FF2B5EF4-FFF2-40B4-BE49-F238E27FC236}">
                    <a16:creationId xmlns:a16="http://schemas.microsoft.com/office/drawing/2014/main" id="{21CCC476-1690-2CBA-F20F-BFF25EE4294A}"/>
                  </a:ext>
                </a:extLst>
              </p:cNvPr>
              <p:cNvSpPr/>
              <p:nvPr/>
            </p:nvSpPr>
            <p:spPr bwMode="auto">
              <a:xfrm>
                <a:off x="254898" y="1809278"/>
                <a:ext cx="1225296" cy="310896"/>
              </a:xfrm>
              <a:prstGeom prst="round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r>
                  <a:rPr kumimoji="0" lang="ja-JP" sz="1200" b="0" i="0" u="none" strike="noStrike" cap="none" normalizeH="0">
                    <a:ln>
                      <a:noFill/>
                    </a:ln>
                    <a:solidFill>
                      <a:srgbClr val="404040"/>
                    </a:solidFill>
                    <a:effectLst/>
                    <a:latin typeface="ＭＳ Ｐゴシック" panose="020B0600070205080204" pitchFamily="50" charset="-128"/>
                    <a:ea typeface="ＭＳ Ｐゴシック" panose="020B0600070205080204" pitchFamily="50" charset="-128"/>
                    <a:cs typeface="Arial" panose="020B0604020202020204" pitchFamily="34" charset="0"/>
                  </a:rPr>
                  <a:t>コースを開始</a:t>
                </a:r>
              </a:p>
            </p:txBody>
          </p:sp>
        </p:grpSp>
        <p:pic>
          <p:nvPicPr>
            <p:cNvPr id="29" name="Picture 28">
              <a:extLst>
                <a:ext uri="{FF2B5EF4-FFF2-40B4-BE49-F238E27FC236}">
                  <a16:creationId xmlns:a16="http://schemas.microsoft.com/office/drawing/2014/main" id="{52DBD776-8F1B-9F51-FBC3-4DBE77425B54}"/>
                </a:ext>
              </a:extLst>
            </p:cNvPr>
            <p:cNvPicPr>
              <a:picLocks noChangeAspect="1"/>
            </p:cNvPicPr>
            <p:nvPr/>
          </p:nvPicPr>
          <p:blipFill>
            <a:blip r:embed="rId7"/>
            <a:stretch>
              <a:fillRect/>
            </a:stretch>
          </p:blipFill>
          <p:spPr>
            <a:xfrm>
              <a:off x="11394146" y="2368330"/>
              <a:ext cx="142895" cy="190527"/>
            </a:xfrm>
            <a:prstGeom prst="rect">
              <a:avLst/>
            </a:prstGeom>
            <a:solidFill>
              <a:schemeClr val="accent5">
                <a:lumMod val="75000"/>
              </a:schemeClr>
            </a:solidFill>
          </p:spPr>
        </p:pic>
      </p:grpSp>
    </p:spTree>
    <p:extLst>
      <p:ext uri="{BB962C8B-B14F-4D97-AF65-F5344CB8AC3E}">
        <p14:creationId xmlns:p14="http://schemas.microsoft.com/office/powerpoint/2010/main" val="13805849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15</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6889894" y="2944698"/>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6625665" y="1023884"/>
            <a:ext cx="4720359" cy="1805201"/>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42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クラブ役員研修の重要な概念を特定 </a:t>
            </a:r>
          </a:p>
        </p:txBody>
      </p:sp>
      <p:sp>
        <p:nvSpPr>
          <p:cNvPr id="7" name="TextBox 6">
            <a:extLst>
              <a:ext uri="{FF2B5EF4-FFF2-40B4-BE49-F238E27FC236}">
                <a16:creationId xmlns:a16="http://schemas.microsoft.com/office/drawing/2014/main" id="{29667CC3-4C20-B898-E2AD-8315DBCE959A}"/>
              </a:ext>
            </a:extLst>
          </p:cNvPr>
          <p:cNvSpPr txBox="1"/>
          <p:nvPr/>
        </p:nvSpPr>
        <p:spPr>
          <a:xfrm>
            <a:off x="434828" y="1000557"/>
            <a:ext cx="4084118" cy="1046440"/>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練習問題2 – P. 9</a:t>
            </a:r>
          </a:p>
          <a:p>
            <a:endParaRPr lang="en-US" sz="3000" dirty="0">
              <a:latin typeface="ＭＳ Ｐゴシック" panose="020B0600070205080204" pitchFamily="50" charset="-128"/>
              <a:ea typeface="ＭＳ Ｐゴシック" panose="020B0600070205080204" pitchFamily="50" charset="-128"/>
            </a:endParaRPr>
          </a:p>
        </p:txBody>
      </p:sp>
      <p:sp>
        <p:nvSpPr>
          <p:cNvPr id="10" name="TextBox 9">
            <a:extLst>
              <a:ext uri="{FF2B5EF4-FFF2-40B4-BE49-F238E27FC236}">
                <a16:creationId xmlns:a16="http://schemas.microsoft.com/office/drawing/2014/main" id="{E7623954-E047-8716-B87A-F48154685632}"/>
              </a:ext>
            </a:extLst>
          </p:cNvPr>
          <p:cNvSpPr txBox="1"/>
          <p:nvPr/>
        </p:nvSpPr>
        <p:spPr>
          <a:xfrm>
            <a:off x="562144" y="1926485"/>
            <a:ext cx="3371914" cy="1938992"/>
          </a:xfrm>
          <a:prstGeom prst="rect">
            <a:avLst/>
          </a:prstGeom>
          <a:noFill/>
        </p:spPr>
        <p:txBody>
          <a:bodyPr wrap="square" rtlCol="0">
            <a:spAutoFit/>
          </a:bodyPr>
          <a:lstStyle/>
          <a:p>
            <a:pPr>
              <a:spcBef>
                <a:spcPct val="50000"/>
              </a:spcBef>
            </a:pPr>
            <a:r>
              <a:rPr lang="ja-JP" sz="24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各コースを確認してから、新クラブ役員にとって最も重要と考える項目または概念を、3つ以上決定</a:t>
            </a:r>
            <a:r>
              <a:rPr lang="ja-JP" altLang="en-US" sz="24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する</a:t>
            </a:r>
            <a:r>
              <a:rPr lang="ja-JP" sz="24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 </a:t>
            </a:r>
          </a:p>
        </p:txBody>
      </p:sp>
      <p:sp>
        <p:nvSpPr>
          <p:cNvPr id="12" name="TextBox 11">
            <a:extLst>
              <a:ext uri="{FF2B5EF4-FFF2-40B4-BE49-F238E27FC236}">
                <a16:creationId xmlns:a16="http://schemas.microsoft.com/office/drawing/2014/main" id="{C2E849FE-D529-EA53-D0D0-E2CD9DCE4531}"/>
              </a:ext>
            </a:extLst>
          </p:cNvPr>
          <p:cNvSpPr txBox="1"/>
          <p:nvPr/>
        </p:nvSpPr>
        <p:spPr>
          <a:xfrm>
            <a:off x="5242161" y="3429000"/>
            <a:ext cx="5917390" cy="1815882"/>
          </a:xfrm>
          <a:prstGeom prst="rect">
            <a:avLst/>
          </a:prstGeom>
          <a:noFill/>
        </p:spPr>
        <p:txBody>
          <a:bodyPr wrap="square" rtlCol="0">
            <a:spAutoFit/>
          </a:bodyPr>
          <a:lstStyle/>
          <a:p>
            <a:pPr>
              <a:spcAft>
                <a:spcPts val="600"/>
              </a:spcAft>
            </a:pPr>
            <a:endParaRPr lang="en-US" altLang="en-US"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spcAft>
                <a:spcPts val="600"/>
              </a:spcAft>
            </a:pPr>
            <a:r>
              <a:rPr lang="ja-JP">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クラブ会長に伝えるべき最も重要な情報は何でしょうか？ </a:t>
            </a:r>
          </a:p>
          <a:p>
            <a:pPr>
              <a:spcAft>
                <a:spcPts val="600"/>
              </a:spcAft>
            </a:pPr>
            <a:endParaRPr lang="en-US" altLang="en-US"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spcAft>
                <a:spcPts val="600"/>
              </a:spcAft>
            </a:pPr>
            <a:r>
              <a:rPr lang="ja-JP">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クラブ幹事に伝えるべき最も重要な情報は何でしょうか？ </a:t>
            </a:r>
          </a:p>
          <a:p>
            <a:pPr>
              <a:spcAft>
                <a:spcPts val="600"/>
              </a:spcAft>
            </a:pPr>
            <a:endParaRPr lang="en-US" altLang="en-US" sz="2000" dirty="0">
              <a:solidFill>
                <a:srgbClr val="54565A"/>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Tree>
    <p:extLst>
      <p:ext uri="{BB962C8B-B14F-4D97-AF65-F5344CB8AC3E}">
        <p14:creationId xmlns:p14="http://schemas.microsoft.com/office/powerpoint/2010/main" val="4034672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16</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469779" y="1898850"/>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7164820" y="361411"/>
            <a:ext cx="4720359" cy="1356472"/>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地区と複合地区の</a:t>
            </a:r>
            <a:endParaRPr lang="en-US" alt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研修リソース </a:t>
            </a:r>
          </a:p>
          <a:p>
            <a:endPar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1023884"/>
            <a:ext cx="4285835"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練習問題3 – P. 10</a:t>
            </a:r>
          </a:p>
        </p:txBody>
      </p:sp>
      <p:sp>
        <p:nvSpPr>
          <p:cNvPr id="5" name="TextBox 4">
            <a:extLst>
              <a:ext uri="{FF2B5EF4-FFF2-40B4-BE49-F238E27FC236}">
                <a16:creationId xmlns:a16="http://schemas.microsoft.com/office/drawing/2014/main" id="{D01CCFE0-DBDC-892D-5696-39053078EB62}"/>
              </a:ext>
            </a:extLst>
          </p:cNvPr>
          <p:cNvSpPr txBox="1"/>
          <p:nvPr/>
        </p:nvSpPr>
        <p:spPr>
          <a:xfrm>
            <a:off x="654802" y="2090172"/>
            <a:ext cx="2774196" cy="2246769"/>
          </a:xfrm>
          <a:prstGeom prst="rect">
            <a:avLst/>
          </a:prstGeom>
          <a:noFill/>
        </p:spPr>
        <p:txBody>
          <a:bodyPr wrap="square" rtlCol="0">
            <a:spAutoFit/>
          </a:bodyPr>
          <a:lstStyle/>
          <a:p>
            <a:pPr>
              <a:spcAft>
                <a:spcPts val="1800"/>
              </a:spcAft>
            </a:pPr>
            <a:r>
              <a:rPr lang="ja-JP" sz="2800" i="1">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地区および複合地区レベルで利用できる研修リソースのリストを作成する。 </a:t>
            </a:r>
          </a:p>
        </p:txBody>
      </p:sp>
      <p:pic>
        <p:nvPicPr>
          <p:cNvPr id="10" name="Picture 2">
            <a:extLst>
              <a:ext uri="{FF2B5EF4-FFF2-40B4-BE49-F238E27FC236}">
                <a16:creationId xmlns:a16="http://schemas.microsoft.com/office/drawing/2014/main" id="{F414CE92-2CEC-A046-0709-AE5D31261F9B}"/>
              </a:ext>
            </a:extLst>
          </p:cNvPr>
          <p:cNvPicPr>
            <a:picLocks noChangeAspect="1"/>
          </p:cNvPicPr>
          <p:nvPr/>
        </p:nvPicPr>
        <p:blipFill>
          <a:blip r:embed="rId5"/>
          <a:stretch>
            <a:fillRect/>
          </a:stretch>
        </p:blipFill>
        <p:spPr>
          <a:xfrm>
            <a:off x="6945617" y="2267311"/>
            <a:ext cx="3400571" cy="4191744"/>
          </a:xfrm>
          <a:prstGeom prst="rect">
            <a:avLst/>
          </a:prstGeom>
          <a:effectLst>
            <a:outerShdw blurRad="63500" algn="t" rotWithShape="0">
              <a:prstClr val="black">
                <a:alpha val="40000"/>
              </a:prstClr>
            </a:outerShdw>
          </a:effectLst>
        </p:spPr>
      </p:pic>
    </p:spTree>
    <p:extLst>
      <p:ext uri="{BB962C8B-B14F-4D97-AF65-F5344CB8AC3E}">
        <p14:creationId xmlns:p14="http://schemas.microsoft.com/office/powerpoint/2010/main" val="22811690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547204" y="2618666"/>
            <a:ext cx="7080172" cy="7094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第2部：</a:t>
            </a:r>
          </a:p>
        </p:txBody>
      </p:sp>
      <p:sp>
        <p:nvSpPr>
          <p:cNvPr id="11" name="Rectangle 10">
            <a:extLst>
              <a:ext uri="{FF2B5EF4-FFF2-40B4-BE49-F238E27FC236}">
                <a16:creationId xmlns:a16="http://schemas.microsoft.com/office/drawing/2014/main" id="{EBE13CCD-82B0-8141-A54C-7576C8221ACF}"/>
              </a:ext>
            </a:extLst>
          </p:cNvPr>
          <p:cNvSpPr/>
          <p:nvPr/>
        </p:nvSpPr>
        <p:spPr>
          <a:xfrm>
            <a:off x="5362160" y="3459157"/>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
        <p:nvSpPr>
          <p:cNvPr id="4" name="Text Placeholder 18">
            <a:extLst>
              <a:ext uri="{FF2B5EF4-FFF2-40B4-BE49-F238E27FC236}">
                <a16:creationId xmlns:a16="http://schemas.microsoft.com/office/drawing/2014/main" id="{23EF9394-639D-9BFB-9ACC-46D62F591CD2}"/>
              </a:ext>
            </a:extLst>
          </p:cNvPr>
          <p:cNvSpPr txBox="1">
            <a:spLocks/>
          </p:cNvSpPr>
          <p:nvPr/>
        </p:nvSpPr>
        <p:spPr>
          <a:xfrm>
            <a:off x="2555914" y="37048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3200" b="0" i="1">
                <a:latin typeface="ＭＳ Ｐゴシック" panose="020B0600070205080204" pitchFamily="50" charset="-128"/>
                <a:ea typeface="ＭＳ Ｐゴシック" panose="020B0600070205080204" pitchFamily="50" charset="-128"/>
                <a:cs typeface="Arial" charset="0"/>
              </a:rPr>
              <a:t>最初が肝心</a:t>
            </a:r>
          </a:p>
          <a:p>
            <a:r>
              <a:rPr lang="ja-JP" sz="2400" b="0" i="1">
                <a:latin typeface="ＭＳ Ｐゴシック" panose="020B0600070205080204" pitchFamily="50" charset="-128"/>
                <a:ea typeface="ＭＳ Ｐゴシック" panose="020B0600070205080204" pitchFamily="50" charset="-128"/>
                <a:cs typeface="Arial" charset="0"/>
              </a:rPr>
              <a:t>効果的なクラブ運営のためのリソース</a:t>
            </a:r>
          </a:p>
        </p:txBody>
      </p:sp>
      <p:sp>
        <p:nvSpPr>
          <p:cNvPr id="2" name="Text Placeholder 18">
            <a:extLst>
              <a:ext uri="{FF2B5EF4-FFF2-40B4-BE49-F238E27FC236}">
                <a16:creationId xmlns:a16="http://schemas.microsoft.com/office/drawing/2014/main" id="{01F972B8-F74F-1E20-78B0-CE959D35FD04}"/>
              </a:ext>
            </a:extLst>
          </p:cNvPr>
          <p:cNvSpPr txBox="1">
            <a:spLocks/>
          </p:cNvSpPr>
          <p:nvPr/>
        </p:nvSpPr>
        <p:spPr>
          <a:xfrm>
            <a:off x="2573332" y="51066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1400" b="0" i="1">
                <a:solidFill>
                  <a:schemeClr val="accent1"/>
                </a:solidFill>
                <a:latin typeface="ＭＳ Ｐゴシック" panose="020B0600070205080204" pitchFamily="50" charset="-128"/>
                <a:ea typeface="ＭＳ Ｐゴシック" panose="020B0600070205080204" pitchFamily="50" charset="-128"/>
                <a:cs typeface="Arial" charset="0"/>
              </a:rPr>
              <a:t>リソースに精通しているリソース（人材）になろう</a:t>
            </a:r>
          </a:p>
        </p:txBody>
      </p:sp>
    </p:spTree>
    <p:extLst>
      <p:ext uri="{BB962C8B-B14F-4D97-AF65-F5344CB8AC3E}">
        <p14:creationId xmlns:p14="http://schemas.microsoft.com/office/powerpoint/2010/main" val="3502054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18</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 name="Background - Solid">
            <a:extLst>
              <a:ext uri="{FF2B5EF4-FFF2-40B4-BE49-F238E27FC236}">
                <a16:creationId xmlns:a16="http://schemas.microsoft.com/office/drawing/2014/main" id="{C6661126-BB21-7E8E-DFA3-1FAE54F20B63}"/>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3" name="Background - Solid">
            <a:extLst>
              <a:ext uri="{FF2B5EF4-FFF2-40B4-BE49-F238E27FC236}">
                <a16:creationId xmlns:a16="http://schemas.microsoft.com/office/drawing/2014/main" id="{BE6F99E9-3F7D-9153-C735-2B013B0A886D}"/>
              </a:ext>
            </a:extLst>
          </p:cNvPr>
          <p:cNvSpPr/>
          <p:nvPr/>
        </p:nvSpPr>
        <p:spPr>
          <a:xfrm flipV="1">
            <a:off x="-1524" y="0"/>
            <a:ext cx="12193524" cy="64008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5" name="Picture 4">
            <a:extLst>
              <a:ext uri="{FF2B5EF4-FFF2-40B4-BE49-F238E27FC236}">
                <a16:creationId xmlns:a16="http://schemas.microsoft.com/office/drawing/2014/main" id="{C1DA760A-4645-8AA6-F106-3791EB7FD8D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cxnSp>
        <p:nvCxnSpPr>
          <p:cNvPr id="53" name="Straight Connector 52">
            <a:extLst>
              <a:ext uri="{FF2B5EF4-FFF2-40B4-BE49-F238E27FC236}">
                <a16:creationId xmlns:a16="http://schemas.microsoft.com/office/drawing/2014/main" id="{943F34B8-3763-CC0F-675E-12C21A273D4F}"/>
              </a:ext>
            </a:extLst>
          </p:cNvPr>
          <p:cNvCxnSpPr/>
          <p:nvPr/>
        </p:nvCxnSpPr>
        <p:spPr bwMode="auto">
          <a:xfrm flipH="1">
            <a:off x="7655826" y="3243279"/>
            <a:ext cx="26445" cy="1601932"/>
          </a:xfrm>
          <a:prstGeom prst="line">
            <a:avLst/>
          </a:prstGeom>
          <a:solidFill>
            <a:srgbClr val="FFFFFF"/>
          </a:solidFill>
          <a:ln w="15875" cap="flat" cmpd="sng" algn="ctr">
            <a:solidFill>
              <a:srgbClr val="0A5496"/>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9839BB6-BC74-EF24-483A-7E6F792778BD}"/>
              </a:ext>
            </a:extLst>
          </p:cNvPr>
          <p:cNvCxnSpPr>
            <a:endCxn id="83" idx="0"/>
          </p:cNvCxnSpPr>
          <p:nvPr/>
        </p:nvCxnSpPr>
        <p:spPr bwMode="auto">
          <a:xfrm flipH="1">
            <a:off x="5233682" y="3243979"/>
            <a:ext cx="10328" cy="2803543"/>
          </a:xfrm>
          <a:prstGeom prst="line">
            <a:avLst/>
          </a:prstGeom>
          <a:solidFill>
            <a:srgbClr val="FFFFFF"/>
          </a:solidFill>
          <a:ln w="15875" cap="flat" cmpd="sng" algn="ctr">
            <a:solidFill>
              <a:srgbClr val="55565A"/>
            </a:solidFill>
            <a:prstDash val="solid"/>
            <a:round/>
            <a:headEnd type="none" w="med" len="med"/>
            <a:tailEnd type="none" w="med" len="med"/>
          </a:ln>
          <a:effectLst/>
        </p:spPr>
      </p:cxnSp>
      <p:sp>
        <p:nvSpPr>
          <p:cNvPr id="55" name="Rounded Rectangle 11">
            <a:extLst>
              <a:ext uri="{FF2B5EF4-FFF2-40B4-BE49-F238E27FC236}">
                <a16:creationId xmlns:a16="http://schemas.microsoft.com/office/drawing/2014/main" id="{22AE41DD-07A1-0E1A-FE6E-ACC6FF2821E8}"/>
              </a:ext>
            </a:extLst>
          </p:cNvPr>
          <p:cNvSpPr>
            <a:spLocks/>
          </p:cNvSpPr>
          <p:nvPr/>
        </p:nvSpPr>
        <p:spPr bwMode="auto">
          <a:xfrm>
            <a:off x="4900803" y="4155720"/>
            <a:ext cx="762415" cy="630027"/>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会計</a:t>
            </a:r>
          </a:p>
        </p:txBody>
      </p:sp>
      <p:sp>
        <p:nvSpPr>
          <p:cNvPr id="56" name="Title 3">
            <a:extLst>
              <a:ext uri="{FF2B5EF4-FFF2-40B4-BE49-F238E27FC236}">
                <a16:creationId xmlns:a16="http://schemas.microsoft.com/office/drawing/2014/main" id="{72363978-45A9-87D2-2955-CA81EC399572}"/>
              </a:ext>
            </a:extLst>
          </p:cNvPr>
          <p:cNvSpPr txBox="1">
            <a:spLocks/>
          </p:cNvSpPr>
          <p:nvPr/>
        </p:nvSpPr>
        <p:spPr>
          <a:xfrm>
            <a:off x="1822414" y="947924"/>
            <a:ext cx="5823562" cy="605964"/>
          </a:xfrm>
          <a:prstGeom prst="rect">
            <a:avLst/>
          </a:prstGeom>
        </p:spPr>
        <p:txBody>
          <a:bodyPr/>
          <a:lstStyle>
            <a:lvl1pPr algn="ctr" rtl="0" eaLnBrk="1" fontAlgn="base" hangingPunct="1">
              <a:lnSpc>
                <a:spcPct val="90000"/>
              </a:lnSpc>
              <a:spcBef>
                <a:spcPct val="0"/>
              </a:spcBef>
              <a:spcAft>
                <a:spcPct val="0"/>
              </a:spcAft>
              <a:defRPr sz="2250">
                <a:solidFill>
                  <a:srgbClr val="000000"/>
                </a:solidFill>
                <a:latin typeface="Arial" panose="020B0604020202020204" pitchFamily="34" charset="0"/>
                <a:ea typeface="ヒラギノ角ゴ Pro W3" charset="0"/>
                <a:cs typeface="Arial" panose="020B0604020202020204" pitchFamily="34" charset="0"/>
              </a:defRPr>
            </a:lvl1pPr>
            <a:lvl2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2pPr>
            <a:lvl3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3pPr>
            <a:lvl4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4pPr>
            <a:lvl5pPr algn="ctr" rtl="0" eaLnBrk="1" fontAlgn="base" hangingPunct="1">
              <a:lnSpc>
                <a:spcPct val="90000"/>
              </a:lnSpc>
              <a:spcBef>
                <a:spcPct val="0"/>
              </a:spcBef>
              <a:spcAft>
                <a:spcPct val="0"/>
              </a:spcAft>
              <a:defRPr sz="2250">
                <a:solidFill>
                  <a:srgbClr val="000000"/>
                </a:solidFill>
                <a:latin typeface="Arial" charset="0"/>
                <a:ea typeface="ヒラギノ角ゴ Pro W3" charset="0"/>
                <a:cs typeface="Arial" panose="020B0604020202020204" pitchFamily="34" charset="0"/>
              </a:defRPr>
            </a:lvl5pPr>
            <a:lvl6pPr marL="257169" algn="l" rtl="0" eaLnBrk="1" fontAlgn="base" hangingPunct="1">
              <a:spcBef>
                <a:spcPct val="0"/>
              </a:spcBef>
              <a:spcAft>
                <a:spcPct val="0"/>
              </a:spcAft>
              <a:defRPr sz="1350">
                <a:solidFill>
                  <a:schemeClr val="tx2"/>
                </a:solidFill>
                <a:latin typeface="Arial" charset="0"/>
              </a:defRPr>
            </a:lvl6pPr>
            <a:lvl7pPr marL="514337" algn="l" rtl="0" eaLnBrk="1" fontAlgn="base" hangingPunct="1">
              <a:spcBef>
                <a:spcPct val="0"/>
              </a:spcBef>
              <a:spcAft>
                <a:spcPct val="0"/>
              </a:spcAft>
              <a:defRPr sz="1350">
                <a:solidFill>
                  <a:schemeClr val="tx2"/>
                </a:solidFill>
                <a:latin typeface="Arial" charset="0"/>
              </a:defRPr>
            </a:lvl7pPr>
            <a:lvl8pPr marL="771506" algn="l" rtl="0" eaLnBrk="1" fontAlgn="base" hangingPunct="1">
              <a:spcBef>
                <a:spcPct val="0"/>
              </a:spcBef>
              <a:spcAft>
                <a:spcPct val="0"/>
              </a:spcAft>
              <a:defRPr sz="1350">
                <a:solidFill>
                  <a:schemeClr val="tx2"/>
                </a:solidFill>
                <a:latin typeface="Arial" charset="0"/>
              </a:defRPr>
            </a:lvl8pPr>
            <a:lvl9pPr marL="1028675" algn="l" rtl="0" eaLnBrk="1" fontAlgn="base" hangingPunct="1">
              <a:spcBef>
                <a:spcPct val="0"/>
              </a:spcBef>
              <a:spcAft>
                <a:spcPct val="0"/>
              </a:spcAft>
              <a:defRPr sz="1350">
                <a:solidFill>
                  <a:schemeClr val="tx2"/>
                </a:solidFill>
                <a:latin typeface="Arial" charset="0"/>
              </a:defRPr>
            </a:lvl9pPr>
          </a:lstStyle>
          <a:p>
            <a:pPr algn="l"/>
            <a:r>
              <a:rPr lang="ja-JP" sz="3200" b="1">
                <a:solidFill>
                  <a:srgbClr val="00338D"/>
                </a:solidFill>
                <a:latin typeface="ＭＳ Ｐゴシック" panose="020B0600070205080204" pitchFamily="50" charset="-128"/>
                <a:ea typeface="ＭＳ Ｐゴシック" panose="020B0600070205080204" pitchFamily="50" charset="-128"/>
              </a:rPr>
              <a:t>標準クラブ組織図</a:t>
            </a:r>
          </a:p>
        </p:txBody>
      </p:sp>
      <p:sp>
        <p:nvSpPr>
          <p:cNvPr id="57" name="TextBox 56">
            <a:extLst>
              <a:ext uri="{FF2B5EF4-FFF2-40B4-BE49-F238E27FC236}">
                <a16:creationId xmlns:a16="http://schemas.microsoft.com/office/drawing/2014/main" id="{32078DEF-4D29-4E85-F969-98FFCD14AB67}"/>
              </a:ext>
            </a:extLst>
          </p:cNvPr>
          <p:cNvSpPr txBox="1"/>
          <p:nvPr/>
        </p:nvSpPr>
        <p:spPr>
          <a:xfrm>
            <a:off x="2285421" y="2944148"/>
            <a:ext cx="1532283" cy="307777"/>
          </a:xfrm>
          <a:prstGeom prst="rect">
            <a:avLst/>
          </a:prstGeom>
          <a:noFill/>
          <a:ln w="15875">
            <a:noFill/>
          </a:ln>
        </p:spPr>
        <p:txBody>
          <a:bodyPr wrap="square" rtlCol="0">
            <a:spAutoFit/>
          </a:bodyPr>
          <a:lstStyle/>
          <a:p>
            <a:r>
              <a:rPr lang="ja-JP" sz="1400" b="1">
                <a:solidFill>
                  <a:srgbClr val="00338D"/>
                </a:solidFill>
                <a:latin typeface="ＭＳ Ｐゴシック" panose="020B0600070205080204" pitchFamily="50" charset="-128"/>
                <a:ea typeface="ＭＳ Ｐゴシック" panose="020B0600070205080204" pitchFamily="50" charset="-128"/>
                <a:cs typeface="Calibri Light" panose="020F0302020204030204" pitchFamily="34" charset="0"/>
              </a:rPr>
              <a:t>クラブ役員</a:t>
            </a:r>
          </a:p>
        </p:txBody>
      </p:sp>
      <p:sp>
        <p:nvSpPr>
          <p:cNvPr id="58" name="TextBox 57">
            <a:extLst>
              <a:ext uri="{FF2B5EF4-FFF2-40B4-BE49-F238E27FC236}">
                <a16:creationId xmlns:a16="http://schemas.microsoft.com/office/drawing/2014/main" id="{49164CD5-3A54-1092-F6F0-10F82BA1F018}"/>
              </a:ext>
            </a:extLst>
          </p:cNvPr>
          <p:cNvSpPr txBox="1"/>
          <p:nvPr/>
        </p:nvSpPr>
        <p:spPr>
          <a:xfrm>
            <a:off x="1762708" y="1785047"/>
            <a:ext cx="1744503" cy="307777"/>
          </a:xfrm>
          <a:prstGeom prst="rect">
            <a:avLst/>
          </a:prstGeom>
          <a:noFill/>
        </p:spPr>
        <p:txBody>
          <a:bodyPr wrap="square" rtlCol="0">
            <a:spAutoFit/>
          </a:bodyPr>
          <a:lstStyle/>
          <a:p>
            <a:r>
              <a:rPr lang="ja-JP" sz="1400" b="1">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理事会</a:t>
            </a:r>
          </a:p>
        </p:txBody>
      </p:sp>
      <p:cxnSp>
        <p:nvCxnSpPr>
          <p:cNvPr id="59" name="Straight Connector 58">
            <a:extLst>
              <a:ext uri="{FF2B5EF4-FFF2-40B4-BE49-F238E27FC236}">
                <a16:creationId xmlns:a16="http://schemas.microsoft.com/office/drawing/2014/main" id="{C5DF9B6F-EFE1-6A0E-0C9E-CC9377C1BFEB}"/>
              </a:ext>
            </a:extLst>
          </p:cNvPr>
          <p:cNvCxnSpPr/>
          <p:nvPr/>
        </p:nvCxnSpPr>
        <p:spPr bwMode="auto">
          <a:xfrm>
            <a:off x="2435190" y="3236564"/>
            <a:ext cx="7304187" cy="13433"/>
          </a:xfrm>
          <a:prstGeom prst="line">
            <a:avLst/>
          </a:prstGeom>
          <a:solidFill>
            <a:srgbClr val="FFFFFF"/>
          </a:solidFill>
          <a:ln w="15875" cap="flat" cmpd="sng" algn="ctr">
            <a:solidFill>
              <a:srgbClr val="55565A"/>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3D2D74A-8A55-71AB-2C6C-21499EE5FF8D}"/>
              </a:ext>
            </a:extLst>
          </p:cNvPr>
          <p:cNvCxnSpPr/>
          <p:nvPr/>
        </p:nvCxnSpPr>
        <p:spPr bwMode="auto">
          <a:xfrm>
            <a:off x="1762701" y="5755864"/>
            <a:ext cx="1551300" cy="17196"/>
          </a:xfrm>
          <a:prstGeom prst="line">
            <a:avLst/>
          </a:prstGeom>
          <a:solidFill>
            <a:srgbClr val="FFFFFF"/>
          </a:solidFill>
          <a:ln w="15875" cap="flat" cmpd="sng" algn="ctr">
            <a:solidFill>
              <a:srgbClr val="55565A"/>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CB07812-BD9C-69D3-A5B8-6427933DAEEB}"/>
              </a:ext>
            </a:extLst>
          </p:cNvPr>
          <p:cNvCxnSpPr>
            <a:cxnSpLocks/>
          </p:cNvCxnSpPr>
          <p:nvPr/>
        </p:nvCxnSpPr>
        <p:spPr bwMode="auto">
          <a:xfrm flipH="1">
            <a:off x="1807457" y="2129990"/>
            <a:ext cx="14957" cy="3625874"/>
          </a:xfrm>
          <a:prstGeom prst="line">
            <a:avLst/>
          </a:prstGeom>
          <a:solidFill>
            <a:srgbClr val="FFFFFF"/>
          </a:solidFill>
          <a:ln w="15875" cap="flat" cmpd="sng" algn="ctr">
            <a:solidFill>
              <a:srgbClr val="55565A"/>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A401926-2955-D2DE-2C4E-FED186A6A736}"/>
              </a:ext>
            </a:extLst>
          </p:cNvPr>
          <p:cNvCxnSpPr/>
          <p:nvPr/>
        </p:nvCxnSpPr>
        <p:spPr bwMode="auto">
          <a:xfrm>
            <a:off x="1822421" y="2147186"/>
            <a:ext cx="6872001" cy="21299"/>
          </a:xfrm>
          <a:prstGeom prst="line">
            <a:avLst/>
          </a:prstGeom>
          <a:solidFill>
            <a:srgbClr val="FFFFFF"/>
          </a:solidFill>
          <a:ln w="15875" cap="flat" cmpd="sng" algn="ctr">
            <a:solidFill>
              <a:srgbClr val="55565A"/>
            </a:solidFill>
            <a:prstDash val="solid"/>
            <a:round/>
            <a:headEnd type="none" w="med" len="med"/>
            <a:tailEnd type="none" w="med" len="med"/>
          </a:ln>
          <a:effectLst/>
        </p:spPr>
      </p:cxnSp>
      <p:sp>
        <p:nvSpPr>
          <p:cNvPr id="63" name="Rounded Rectangle 22">
            <a:extLst>
              <a:ext uri="{FF2B5EF4-FFF2-40B4-BE49-F238E27FC236}">
                <a16:creationId xmlns:a16="http://schemas.microsoft.com/office/drawing/2014/main" id="{359A5C50-20ED-D6B3-47A4-E0D0DE7824F4}"/>
              </a:ext>
            </a:extLst>
          </p:cNvPr>
          <p:cNvSpPr/>
          <p:nvPr/>
        </p:nvSpPr>
        <p:spPr bwMode="auto">
          <a:xfrm>
            <a:off x="3594610" y="1620657"/>
            <a:ext cx="3671027" cy="1167887"/>
          </a:xfrm>
          <a:prstGeom prst="roundRect">
            <a:avLst/>
          </a:prstGeom>
          <a:solidFill>
            <a:srgbClr val="55565A"/>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lvl="2">
              <a:tabLst>
                <a:tab pos="1654133" algn="ctr"/>
                <a:tab pos="3208258" algn="r"/>
              </a:tabLst>
            </a:pPr>
            <a:r>
              <a:rPr lang="ja-JP" sz="1000" dirty="0">
                <a:solidFill>
                  <a:srgbClr val="404040"/>
                </a:solidFill>
                <a:latin typeface="ＭＳ Ｐゴシック" panose="020B0600070205080204" pitchFamily="50" charset="-128"/>
                <a:ea typeface="ＭＳ Ｐゴシック" panose="020B0600070205080204" pitchFamily="50" charset="-128"/>
                <a:cs typeface="Arial" panose="020B0604020202020204" pitchFamily="34" charset="0"/>
              </a:rPr>
              <a:t>	</a:t>
            </a: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すべてのクラブ役員	</a:t>
            </a:r>
          </a:p>
          <a:p>
            <a:pPr marL="0" lvl="2">
              <a:tabLst>
                <a:tab pos="1654133" algn="ctr"/>
                <a:tab pos="3208258" algn="r"/>
              </a:tabLst>
            </a:pP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p>
          <a:p>
            <a:pPr marL="0" lvl="2">
              <a:tabLst>
                <a:tab pos="3208258" algn="r"/>
              </a:tabLst>
            </a:pP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プログラム・コーディネーター	ライオン・テーマー (任意)</a:t>
            </a:r>
          </a:p>
          <a:p>
            <a:pPr>
              <a:tabLst>
                <a:tab pos="3200320" algn="r"/>
              </a:tabLst>
            </a:pP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支部会長 	テール・ツイスター (任意)</a:t>
            </a:r>
          </a:p>
          <a:p>
            <a:pPr>
              <a:tabLst>
                <a:tab pos="3200320" algn="r"/>
              </a:tabLst>
            </a:pP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安全管理担当役員 (任意)</a:t>
            </a:r>
          </a:p>
          <a:p>
            <a:pPr algn="ctr">
              <a:tabLst>
                <a:tab pos="3200320" algn="r"/>
              </a:tabLst>
            </a:pP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その他 選挙で選ばれた理事や委員長</a:t>
            </a:r>
          </a:p>
        </p:txBody>
      </p:sp>
      <p:sp>
        <p:nvSpPr>
          <p:cNvPr id="64" name="TextBox 63">
            <a:extLst>
              <a:ext uri="{FF2B5EF4-FFF2-40B4-BE49-F238E27FC236}">
                <a16:creationId xmlns:a16="http://schemas.microsoft.com/office/drawing/2014/main" id="{D56E1DE0-AB34-8F53-23D6-C666E4B178E2}"/>
              </a:ext>
            </a:extLst>
          </p:cNvPr>
          <p:cNvSpPr txBox="1"/>
          <p:nvPr/>
        </p:nvSpPr>
        <p:spPr>
          <a:xfrm>
            <a:off x="8422722" y="2276928"/>
            <a:ext cx="2610913" cy="738664"/>
          </a:xfrm>
          <a:prstGeom prst="rect">
            <a:avLst/>
          </a:prstGeom>
          <a:noFill/>
          <a:ln w="15875">
            <a:noFill/>
          </a:ln>
        </p:spPr>
        <p:txBody>
          <a:bodyPr wrap="square" rtlCol="0">
            <a:spAutoFit/>
          </a:bodyPr>
          <a:lstStyle/>
          <a:p>
            <a:pPr algn="ctr"/>
            <a:r>
              <a:rPr lang="ja-JP" sz="1400" b="1"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グローバル・アクション・</a:t>
            </a:r>
            <a:endParaRPr lang="en-US" altLang="ja-JP" sz="1400" b="1"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sz="1400" b="1"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チームを導くクラブ役員</a:t>
            </a:r>
          </a:p>
          <a:p>
            <a:endParaRPr lang="en-US" sz="1400" b="1" dirty="0">
              <a:solidFill>
                <a:schemeClr val="accent1">
                  <a:lumMod val="75000"/>
                </a:schemeClr>
              </a:solidFill>
              <a:latin typeface="ＭＳ Ｐゴシック" panose="020B0600070205080204" pitchFamily="50" charset="-128"/>
              <a:ea typeface="ＭＳ Ｐゴシック" panose="020B0600070205080204" pitchFamily="50" charset="-128"/>
            </a:endParaRPr>
          </a:p>
        </p:txBody>
      </p:sp>
      <p:cxnSp>
        <p:nvCxnSpPr>
          <p:cNvPr id="65" name="Straight Connector 64">
            <a:extLst>
              <a:ext uri="{FF2B5EF4-FFF2-40B4-BE49-F238E27FC236}">
                <a16:creationId xmlns:a16="http://schemas.microsoft.com/office/drawing/2014/main" id="{C40E8101-DE59-F13C-AECE-B390410C2280}"/>
              </a:ext>
            </a:extLst>
          </p:cNvPr>
          <p:cNvCxnSpPr>
            <a:endCxn id="66" idx="2"/>
          </p:cNvCxnSpPr>
          <p:nvPr/>
        </p:nvCxnSpPr>
        <p:spPr bwMode="auto">
          <a:xfrm flipH="1">
            <a:off x="3306639" y="5755864"/>
            <a:ext cx="7363" cy="925060"/>
          </a:xfrm>
          <a:prstGeom prst="line">
            <a:avLst/>
          </a:prstGeom>
          <a:solidFill>
            <a:schemeClr val="accent5">
              <a:lumMod val="40000"/>
              <a:lumOff val="60000"/>
            </a:schemeClr>
          </a:solidFill>
          <a:ln w="15875" cap="flat" cmpd="sng" algn="ctr">
            <a:solidFill>
              <a:srgbClr val="55565A"/>
            </a:solidFill>
            <a:prstDash val="solid"/>
            <a:round/>
            <a:headEnd type="none" w="med" len="med"/>
            <a:tailEnd type="none" w="med" len="med"/>
          </a:ln>
          <a:effectLst/>
        </p:spPr>
      </p:cxnSp>
      <p:sp>
        <p:nvSpPr>
          <p:cNvPr id="66" name="Rounded Rectangle 30">
            <a:extLst>
              <a:ext uri="{FF2B5EF4-FFF2-40B4-BE49-F238E27FC236}">
                <a16:creationId xmlns:a16="http://schemas.microsoft.com/office/drawing/2014/main" id="{29890BA2-FCD0-285A-2DFD-6E1F291C4A17}"/>
              </a:ext>
            </a:extLst>
          </p:cNvPr>
          <p:cNvSpPr/>
          <p:nvPr/>
        </p:nvSpPr>
        <p:spPr bwMode="auto">
          <a:xfrm>
            <a:off x="2834237" y="6040844"/>
            <a:ext cx="944803" cy="640081"/>
          </a:xfrm>
          <a:prstGeom prst="round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情報</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テクノロジー</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a:t>
            </a:r>
          </a:p>
        </p:txBody>
      </p:sp>
      <p:cxnSp>
        <p:nvCxnSpPr>
          <p:cNvPr id="67" name="Straight Connector 66">
            <a:extLst>
              <a:ext uri="{FF2B5EF4-FFF2-40B4-BE49-F238E27FC236}">
                <a16:creationId xmlns:a16="http://schemas.microsoft.com/office/drawing/2014/main" id="{203FE232-69C8-AD97-736C-0AFFC05801C3}"/>
              </a:ext>
            </a:extLst>
          </p:cNvPr>
          <p:cNvCxnSpPr/>
          <p:nvPr/>
        </p:nvCxnSpPr>
        <p:spPr bwMode="auto">
          <a:xfrm flipH="1">
            <a:off x="4379021" y="3234636"/>
            <a:ext cx="17026" cy="1410339"/>
          </a:xfrm>
          <a:prstGeom prst="line">
            <a:avLst/>
          </a:prstGeom>
          <a:solidFill>
            <a:srgbClr val="FFFFFF"/>
          </a:solidFill>
          <a:ln w="15875" cap="flat" cmpd="sng" algn="ctr">
            <a:solidFill>
              <a:srgbClr val="55565A"/>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20109185-F0F5-7FEE-C5B3-6BBCEFFE8B50}"/>
              </a:ext>
            </a:extLst>
          </p:cNvPr>
          <p:cNvCxnSpPr/>
          <p:nvPr/>
        </p:nvCxnSpPr>
        <p:spPr bwMode="auto">
          <a:xfrm flipH="1">
            <a:off x="3482223" y="3246209"/>
            <a:ext cx="24993" cy="1492279"/>
          </a:xfrm>
          <a:prstGeom prst="line">
            <a:avLst/>
          </a:prstGeom>
          <a:solidFill>
            <a:srgbClr val="FFFFFF"/>
          </a:solidFill>
          <a:ln w="15875" cap="flat" cmpd="sng" algn="ctr">
            <a:solidFill>
              <a:srgbClr val="55565A"/>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9C01482-C10B-9B15-BC5E-91C457E6C311}"/>
              </a:ext>
            </a:extLst>
          </p:cNvPr>
          <p:cNvCxnSpPr/>
          <p:nvPr/>
        </p:nvCxnSpPr>
        <p:spPr bwMode="auto">
          <a:xfrm>
            <a:off x="6372405" y="3243984"/>
            <a:ext cx="4296" cy="2961435"/>
          </a:xfrm>
          <a:prstGeom prst="line">
            <a:avLst/>
          </a:prstGeom>
          <a:solidFill>
            <a:srgbClr val="FFFFFF"/>
          </a:solidFill>
          <a:ln w="15875" cap="flat" cmpd="sng" algn="ctr">
            <a:solidFill>
              <a:srgbClr val="55565A"/>
            </a:solidFill>
            <a:prstDash val="solid"/>
            <a:round/>
            <a:headEnd type="none" w="med" len="med"/>
            <a:tailEnd type="none" w="med" len="med"/>
          </a:ln>
          <a:effectLst/>
        </p:spPr>
      </p:cxnSp>
      <p:sp>
        <p:nvSpPr>
          <p:cNvPr id="70" name="Rounded Rectangle 18">
            <a:extLst>
              <a:ext uri="{FF2B5EF4-FFF2-40B4-BE49-F238E27FC236}">
                <a16:creationId xmlns:a16="http://schemas.microsoft.com/office/drawing/2014/main" id="{0A2DD231-710F-1A9C-0046-7F115CA95617}"/>
              </a:ext>
            </a:extLst>
          </p:cNvPr>
          <p:cNvSpPr/>
          <p:nvPr/>
        </p:nvSpPr>
        <p:spPr bwMode="auto">
          <a:xfrm>
            <a:off x="4022435" y="4150282"/>
            <a:ext cx="776871" cy="640080"/>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noAutofit/>
          </a:bodyPr>
          <a:lstStyle/>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幹事</a:t>
            </a:r>
          </a:p>
        </p:txBody>
      </p:sp>
      <p:cxnSp>
        <p:nvCxnSpPr>
          <p:cNvPr id="71" name="Straight Connector 70">
            <a:extLst>
              <a:ext uri="{FF2B5EF4-FFF2-40B4-BE49-F238E27FC236}">
                <a16:creationId xmlns:a16="http://schemas.microsoft.com/office/drawing/2014/main" id="{68AF129F-A464-1845-C980-0E23208A248E}"/>
              </a:ext>
            </a:extLst>
          </p:cNvPr>
          <p:cNvCxnSpPr>
            <a:cxnSpLocks/>
          </p:cNvCxnSpPr>
          <p:nvPr/>
        </p:nvCxnSpPr>
        <p:spPr bwMode="auto">
          <a:xfrm>
            <a:off x="2437820" y="3237540"/>
            <a:ext cx="0" cy="912743"/>
          </a:xfrm>
          <a:prstGeom prst="line">
            <a:avLst/>
          </a:prstGeom>
          <a:solidFill>
            <a:srgbClr val="FFFFFF"/>
          </a:solidFill>
          <a:ln w="15875" cap="flat" cmpd="sng" algn="ctr">
            <a:solidFill>
              <a:srgbClr val="55565A"/>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382299D-1F46-1DEA-817B-08C89ED30099}"/>
              </a:ext>
            </a:extLst>
          </p:cNvPr>
          <p:cNvCxnSpPr>
            <a:endCxn id="88" idx="0"/>
          </p:cNvCxnSpPr>
          <p:nvPr/>
        </p:nvCxnSpPr>
        <p:spPr bwMode="auto">
          <a:xfrm flipH="1">
            <a:off x="9726474" y="3243984"/>
            <a:ext cx="12904" cy="2768037"/>
          </a:xfrm>
          <a:prstGeom prst="line">
            <a:avLst/>
          </a:prstGeom>
          <a:solidFill>
            <a:srgbClr val="FFFFFF"/>
          </a:solidFill>
          <a:ln w="15875" cap="flat" cmpd="sng" algn="ctr">
            <a:solidFill>
              <a:srgbClr val="55565A"/>
            </a:solidFill>
            <a:prstDash val="solid"/>
            <a:round/>
            <a:headEnd type="none" w="med" len="med"/>
            <a:tailEnd type="none" w="med" len="med"/>
          </a:ln>
          <a:effectLst/>
        </p:spPr>
      </p:cxnSp>
      <p:sp>
        <p:nvSpPr>
          <p:cNvPr id="73" name="Rounded Rectangle 14">
            <a:extLst>
              <a:ext uri="{FF2B5EF4-FFF2-40B4-BE49-F238E27FC236}">
                <a16:creationId xmlns:a16="http://schemas.microsoft.com/office/drawing/2014/main" id="{1C9D175A-7133-FC81-C9C0-7789E29DD48F}"/>
              </a:ext>
            </a:extLst>
          </p:cNvPr>
          <p:cNvSpPr/>
          <p:nvPr/>
        </p:nvSpPr>
        <p:spPr bwMode="auto">
          <a:xfrm>
            <a:off x="5757001" y="4139395"/>
            <a:ext cx="1253989" cy="650189"/>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マーケティング</a:t>
            </a:r>
          </a:p>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委員長</a:t>
            </a:r>
          </a:p>
        </p:txBody>
      </p:sp>
      <p:sp>
        <p:nvSpPr>
          <p:cNvPr id="74" name="Rounded Rectangle 39">
            <a:extLst>
              <a:ext uri="{FF2B5EF4-FFF2-40B4-BE49-F238E27FC236}">
                <a16:creationId xmlns:a16="http://schemas.microsoft.com/office/drawing/2014/main" id="{7A3C1603-1E08-68E7-835A-6B444CBB7D4F}"/>
              </a:ext>
            </a:extLst>
          </p:cNvPr>
          <p:cNvSpPr/>
          <p:nvPr/>
        </p:nvSpPr>
        <p:spPr bwMode="auto">
          <a:xfrm>
            <a:off x="7214618" y="3956283"/>
            <a:ext cx="869699" cy="1037185"/>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第一 </a:t>
            </a:r>
          </a:p>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副会長</a:t>
            </a:r>
          </a:p>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（指導力育成</a:t>
            </a:r>
          </a:p>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委員長）</a:t>
            </a:r>
          </a:p>
        </p:txBody>
      </p:sp>
      <p:sp>
        <p:nvSpPr>
          <p:cNvPr id="75" name="Rounded Rectangle 15">
            <a:extLst>
              <a:ext uri="{FF2B5EF4-FFF2-40B4-BE49-F238E27FC236}">
                <a16:creationId xmlns:a16="http://schemas.microsoft.com/office/drawing/2014/main" id="{76BB0A58-2A28-3829-A0C9-34AECDBB739E}"/>
              </a:ext>
            </a:extLst>
          </p:cNvPr>
          <p:cNvSpPr/>
          <p:nvPr/>
        </p:nvSpPr>
        <p:spPr bwMode="auto">
          <a:xfrm>
            <a:off x="9284225" y="3983458"/>
            <a:ext cx="914400" cy="640080"/>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609585" indent="-609585" algn="ctr"/>
            <a:endParaRPr lang="en-US" sz="1051" dirty="0">
              <a:solidFill>
                <a:srgbClr val="404040"/>
              </a:solidFill>
              <a:latin typeface="ＭＳ Ｐゴシック" panose="020B0600070205080204" pitchFamily="50" charset="-128"/>
              <a:ea typeface="ＭＳ Ｐゴシック" panose="020B0600070205080204" pitchFamily="50" charset="-128"/>
            </a:endParaRPr>
          </a:p>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奉仕 </a:t>
            </a:r>
          </a:p>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委員長</a:t>
            </a:r>
          </a:p>
          <a:p>
            <a:pPr marL="609585" indent="-609585" algn="ctr"/>
            <a:endParaRPr lang="en-US" sz="1200" dirty="0">
              <a:solidFill>
                <a:srgbClr val="404040"/>
              </a:solidFill>
              <a:latin typeface="ＭＳ Ｐゴシック" panose="020B0600070205080204" pitchFamily="50" charset="-128"/>
              <a:ea typeface="ＭＳ Ｐゴシック" panose="020B0600070205080204" pitchFamily="50" charset="-128"/>
            </a:endParaRPr>
          </a:p>
        </p:txBody>
      </p:sp>
      <p:cxnSp>
        <p:nvCxnSpPr>
          <p:cNvPr id="76" name="Straight Connector 75">
            <a:extLst>
              <a:ext uri="{FF2B5EF4-FFF2-40B4-BE49-F238E27FC236}">
                <a16:creationId xmlns:a16="http://schemas.microsoft.com/office/drawing/2014/main" id="{04D1B92C-DBA0-AD4F-A439-D4388C2BBE49}"/>
              </a:ext>
            </a:extLst>
          </p:cNvPr>
          <p:cNvCxnSpPr>
            <a:endCxn id="86" idx="0"/>
          </p:cNvCxnSpPr>
          <p:nvPr/>
        </p:nvCxnSpPr>
        <p:spPr bwMode="auto">
          <a:xfrm>
            <a:off x="8680580" y="2168866"/>
            <a:ext cx="932" cy="3865779"/>
          </a:xfrm>
          <a:prstGeom prst="line">
            <a:avLst/>
          </a:prstGeom>
          <a:solidFill>
            <a:srgbClr val="FFFFFF"/>
          </a:solidFill>
          <a:ln w="15875" cap="flat" cmpd="sng" algn="ctr">
            <a:solidFill>
              <a:srgbClr val="55565A"/>
            </a:solidFill>
            <a:prstDash val="solid"/>
            <a:round/>
            <a:headEnd type="none" w="med" len="med"/>
            <a:tailEnd type="none" w="med" len="med"/>
          </a:ln>
          <a:effectLst/>
        </p:spPr>
      </p:cxnSp>
      <p:sp>
        <p:nvSpPr>
          <p:cNvPr id="77" name="Rounded Rectangle 13">
            <a:extLst>
              <a:ext uri="{FF2B5EF4-FFF2-40B4-BE49-F238E27FC236}">
                <a16:creationId xmlns:a16="http://schemas.microsoft.com/office/drawing/2014/main" id="{512C2DCD-EB86-881D-DDC7-A7E18A78D2F7}"/>
              </a:ext>
            </a:extLst>
          </p:cNvPr>
          <p:cNvSpPr/>
          <p:nvPr/>
        </p:nvSpPr>
        <p:spPr bwMode="auto">
          <a:xfrm>
            <a:off x="8188090" y="3973078"/>
            <a:ext cx="1012665" cy="641772"/>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会員 </a:t>
            </a:r>
          </a:p>
          <a:p>
            <a:pPr marL="609585" indent="-609585" algn="ctr"/>
            <a:r>
              <a:rPr lang="ja-JP" sz="105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委員長</a:t>
            </a:r>
          </a:p>
        </p:txBody>
      </p:sp>
      <p:sp>
        <p:nvSpPr>
          <p:cNvPr id="78" name="Rounded Rectangle 10">
            <a:extLst>
              <a:ext uri="{FF2B5EF4-FFF2-40B4-BE49-F238E27FC236}">
                <a16:creationId xmlns:a16="http://schemas.microsoft.com/office/drawing/2014/main" id="{6FF4E62C-B026-458E-3CC0-260C7B8DC060}"/>
              </a:ext>
            </a:extLst>
          </p:cNvPr>
          <p:cNvSpPr/>
          <p:nvPr/>
        </p:nvSpPr>
        <p:spPr bwMode="auto">
          <a:xfrm>
            <a:off x="1901786" y="4038360"/>
            <a:ext cx="1066800" cy="1041995"/>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前会長</a:t>
            </a:r>
          </a:p>
          <a:p>
            <a:pPr marL="617538" indent="-617538" algn="ctr"/>
            <a:r>
              <a:rPr lang="ja-JP" sz="9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（LCIFコーディ</a:t>
            </a:r>
            <a:endParaRPr lang="en-US" altLang="ja-JP" sz="9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617538" indent="-617538" algn="ctr"/>
            <a:r>
              <a:rPr lang="ja-JP" sz="9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ネーター兼務</a:t>
            </a: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a:t>
            </a:r>
          </a:p>
        </p:txBody>
      </p:sp>
      <p:sp>
        <p:nvSpPr>
          <p:cNvPr id="79" name="Rounded Rectangle 9">
            <a:extLst>
              <a:ext uri="{FF2B5EF4-FFF2-40B4-BE49-F238E27FC236}">
                <a16:creationId xmlns:a16="http://schemas.microsoft.com/office/drawing/2014/main" id="{90026802-2B1D-7497-1F58-62BA5E5C5E72}"/>
              </a:ext>
            </a:extLst>
          </p:cNvPr>
          <p:cNvSpPr/>
          <p:nvPr/>
        </p:nvSpPr>
        <p:spPr bwMode="auto">
          <a:xfrm>
            <a:off x="8006070" y="2930312"/>
            <a:ext cx="1326776" cy="715683"/>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会長</a:t>
            </a:r>
          </a:p>
          <a:p>
            <a:pPr marL="609585" indent="-609585" algn="ctr"/>
            <a:r>
              <a:rPr lang="ja-JP" sz="9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（グローバル・</a:t>
            </a:r>
            <a:endParaRPr lang="en-US" altLang="ja-JP" sz="9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609585" indent="-609585" algn="ctr"/>
            <a:r>
              <a:rPr lang="ja-JP" sz="9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アクション・チーム</a:t>
            </a:r>
          </a:p>
          <a:p>
            <a:pPr marL="609585" indent="-609585" algn="ctr"/>
            <a:r>
              <a:rPr lang="ja-JP" sz="9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ファシリテーター）</a:t>
            </a:r>
          </a:p>
        </p:txBody>
      </p:sp>
      <p:sp>
        <p:nvSpPr>
          <p:cNvPr id="80" name="Rounded Rectangle 90">
            <a:extLst>
              <a:ext uri="{FF2B5EF4-FFF2-40B4-BE49-F238E27FC236}">
                <a16:creationId xmlns:a16="http://schemas.microsoft.com/office/drawing/2014/main" id="{7147CA76-2EE6-A378-BE89-B7CB45C95A68}"/>
              </a:ext>
            </a:extLst>
          </p:cNvPr>
          <p:cNvSpPr/>
          <p:nvPr/>
        </p:nvSpPr>
        <p:spPr bwMode="auto">
          <a:xfrm>
            <a:off x="7092372" y="2842582"/>
            <a:ext cx="3284237" cy="2398144"/>
          </a:xfrm>
          <a:prstGeom prst="roundRect">
            <a:avLst/>
          </a:prstGeom>
          <a:noFill/>
          <a:ln w="25400" cap="flat" cmpd="sng" algn="ctr">
            <a:solidFill>
              <a:srgbClr val="7030A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endParaRPr lang="en-US" sz="3000" dirty="0">
              <a:solidFill>
                <a:srgbClr val="404040"/>
              </a:solidFill>
              <a:latin typeface="ＭＳ Ｐゴシック" panose="020B0600070205080204" pitchFamily="50" charset="-128"/>
              <a:ea typeface="ＭＳ Ｐゴシック" panose="020B0600070205080204" pitchFamily="50" charset="-128"/>
            </a:endParaRPr>
          </a:p>
        </p:txBody>
      </p:sp>
      <p:pic>
        <p:nvPicPr>
          <p:cNvPr id="81" name="Picture 80" descr="http://www.lionsclubs.org/cs-assets/_files/images/logos/lionlogo_2c.jpg">
            <a:extLst>
              <a:ext uri="{FF2B5EF4-FFF2-40B4-BE49-F238E27FC236}">
                <a16:creationId xmlns:a16="http://schemas.microsoft.com/office/drawing/2014/main" id="{6A4E298E-D8F1-90BF-D856-F4CF3D19342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84225" y="868679"/>
            <a:ext cx="731196" cy="692284"/>
          </a:xfrm>
          <a:prstGeom prst="rect">
            <a:avLst/>
          </a:prstGeom>
          <a:noFill/>
          <a:ln>
            <a:noFill/>
          </a:ln>
        </p:spPr>
      </p:pic>
      <p:grpSp>
        <p:nvGrpSpPr>
          <p:cNvPr id="82" name="Group 81">
            <a:extLst>
              <a:ext uri="{FF2B5EF4-FFF2-40B4-BE49-F238E27FC236}">
                <a16:creationId xmlns:a16="http://schemas.microsoft.com/office/drawing/2014/main" id="{0E6D0FFE-AA81-B9D9-F314-256ECD6F0322}"/>
              </a:ext>
            </a:extLst>
          </p:cNvPr>
          <p:cNvGrpSpPr/>
          <p:nvPr/>
        </p:nvGrpSpPr>
        <p:grpSpPr>
          <a:xfrm>
            <a:off x="1872607" y="6012021"/>
            <a:ext cx="8309015" cy="671497"/>
            <a:chOff x="347498" y="4852237"/>
            <a:chExt cx="8309015" cy="671497"/>
          </a:xfrm>
        </p:grpSpPr>
        <p:sp>
          <p:nvSpPr>
            <p:cNvPr id="83" name="Rounded Rectangle 25">
              <a:extLst>
                <a:ext uri="{FF2B5EF4-FFF2-40B4-BE49-F238E27FC236}">
                  <a16:creationId xmlns:a16="http://schemas.microsoft.com/office/drawing/2014/main" id="{15BA51A7-7F06-4023-189F-6E1E1AA0D5D4}"/>
                </a:ext>
              </a:extLst>
            </p:cNvPr>
            <p:cNvSpPr/>
            <p:nvPr/>
          </p:nvSpPr>
          <p:spPr bwMode="auto">
            <a:xfrm>
              <a:off x="3259580" y="4887738"/>
              <a:ext cx="897987" cy="603797"/>
            </a:xfrm>
            <a:prstGeom prst="round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財務 </a:t>
              </a:r>
            </a:p>
            <a:p>
              <a:pPr marL="609585" indent="-609585" algn="ctr"/>
              <a:r>
                <a:rPr lang="ja-JP" sz="1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a:t>
              </a:r>
            </a:p>
            <a:p>
              <a:pPr marL="609585" indent="-609585" algn="ctr"/>
              <a:endParaRPr lang="en-US" sz="1000" dirty="0">
                <a:solidFill>
                  <a:srgbClr val="404040"/>
                </a:solidFill>
                <a:latin typeface="ＭＳ Ｐゴシック" panose="020B0600070205080204" pitchFamily="50" charset="-128"/>
                <a:ea typeface="ＭＳ Ｐゴシック" panose="020B0600070205080204" pitchFamily="50" charset="-128"/>
              </a:endParaRPr>
            </a:p>
          </p:txBody>
        </p:sp>
        <p:sp>
          <p:nvSpPr>
            <p:cNvPr id="84" name="Rounded Rectangle 26">
              <a:extLst>
                <a:ext uri="{FF2B5EF4-FFF2-40B4-BE49-F238E27FC236}">
                  <a16:creationId xmlns:a16="http://schemas.microsoft.com/office/drawing/2014/main" id="{3CE49DAF-D3CD-AFD0-B42C-79F8A34234AB}"/>
                </a:ext>
              </a:extLst>
            </p:cNvPr>
            <p:cNvSpPr/>
            <p:nvPr/>
          </p:nvSpPr>
          <p:spPr bwMode="auto">
            <a:xfrm>
              <a:off x="347498" y="4883654"/>
              <a:ext cx="915675" cy="640080"/>
            </a:xfrm>
            <a:prstGeom prst="round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会則 </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及び付則</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a:t>
              </a:r>
            </a:p>
          </p:txBody>
        </p:sp>
        <p:sp>
          <p:nvSpPr>
            <p:cNvPr id="85" name="Rounded Rectangle 27">
              <a:extLst>
                <a:ext uri="{FF2B5EF4-FFF2-40B4-BE49-F238E27FC236}">
                  <a16:creationId xmlns:a16="http://schemas.microsoft.com/office/drawing/2014/main" id="{A59F0F32-4BA7-5433-8481-F4409C359586}"/>
                </a:ext>
              </a:extLst>
            </p:cNvPr>
            <p:cNvSpPr/>
            <p:nvPr/>
          </p:nvSpPr>
          <p:spPr bwMode="auto">
            <a:xfrm>
              <a:off x="4321620" y="4881740"/>
              <a:ext cx="1194735" cy="615791"/>
            </a:xfrm>
            <a:prstGeom prst="round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マーケティング </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a:t>
              </a:r>
            </a:p>
          </p:txBody>
        </p:sp>
        <p:sp>
          <p:nvSpPr>
            <p:cNvPr id="86" name="Rounded Rectangle 46">
              <a:extLst>
                <a:ext uri="{FF2B5EF4-FFF2-40B4-BE49-F238E27FC236}">
                  <a16:creationId xmlns:a16="http://schemas.microsoft.com/office/drawing/2014/main" id="{D06B093F-6A21-3C5B-9659-11909E6C4203}"/>
                </a:ext>
              </a:extLst>
            </p:cNvPr>
            <p:cNvSpPr/>
            <p:nvPr/>
          </p:nvSpPr>
          <p:spPr bwMode="auto">
            <a:xfrm>
              <a:off x="6666100" y="4874861"/>
              <a:ext cx="980608" cy="579372"/>
            </a:xfrm>
            <a:prstGeom prst="round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会員</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a:t>
              </a:r>
            </a:p>
          </p:txBody>
        </p:sp>
        <p:sp>
          <p:nvSpPr>
            <p:cNvPr id="87" name="Rounded Rectangle 52">
              <a:extLst>
                <a:ext uri="{FF2B5EF4-FFF2-40B4-BE49-F238E27FC236}">
                  <a16:creationId xmlns:a16="http://schemas.microsoft.com/office/drawing/2014/main" id="{8F78C8BB-96E6-BE95-1D1C-31C5E4EAC958}"/>
                </a:ext>
              </a:extLst>
            </p:cNvPr>
            <p:cNvSpPr>
              <a:spLocks/>
            </p:cNvSpPr>
            <p:nvPr/>
          </p:nvSpPr>
          <p:spPr bwMode="auto">
            <a:xfrm>
              <a:off x="5646781" y="4872833"/>
              <a:ext cx="912427" cy="609793"/>
            </a:xfrm>
            <a:prstGeom prst="round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指導力育成</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a:t>
              </a:r>
            </a:p>
          </p:txBody>
        </p:sp>
        <p:sp>
          <p:nvSpPr>
            <p:cNvPr id="88" name="Rounded Rectangle 55">
              <a:extLst>
                <a:ext uri="{FF2B5EF4-FFF2-40B4-BE49-F238E27FC236}">
                  <a16:creationId xmlns:a16="http://schemas.microsoft.com/office/drawing/2014/main" id="{A2AE35F6-9BFC-7E64-9F55-C6034FAB7CFA}"/>
                </a:ext>
              </a:extLst>
            </p:cNvPr>
            <p:cNvSpPr/>
            <p:nvPr/>
          </p:nvSpPr>
          <p:spPr bwMode="auto">
            <a:xfrm>
              <a:off x="7746218" y="4852237"/>
              <a:ext cx="910295" cy="608151"/>
            </a:xfrm>
            <a:prstGeom prst="round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奉仕 </a:t>
              </a:r>
            </a:p>
            <a:p>
              <a:pPr marL="609585" indent="-609585" algn="ctr"/>
              <a:r>
                <a:rPr lang="ja-JP" sz="1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a:t>
              </a:r>
            </a:p>
            <a:p>
              <a:pPr marL="609585" indent="-609585" algn="ctr"/>
              <a:endParaRPr lang="en-US" sz="1000" dirty="0">
                <a:solidFill>
                  <a:srgbClr val="404040"/>
                </a:solidFill>
                <a:latin typeface="ＭＳ Ｐゴシック" panose="020B0600070205080204" pitchFamily="50" charset="-128"/>
                <a:ea typeface="ＭＳ Ｐゴシック" panose="020B0600070205080204" pitchFamily="50" charset="-128"/>
              </a:endParaRPr>
            </a:p>
          </p:txBody>
        </p:sp>
      </p:grpSp>
      <p:cxnSp>
        <p:nvCxnSpPr>
          <p:cNvPr id="89" name="Straight Connector 88">
            <a:extLst>
              <a:ext uri="{FF2B5EF4-FFF2-40B4-BE49-F238E27FC236}">
                <a16:creationId xmlns:a16="http://schemas.microsoft.com/office/drawing/2014/main" id="{3D7593C8-FC6A-3409-6904-96F6BADC535B}"/>
              </a:ext>
            </a:extLst>
          </p:cNvPr>
          <p:cNvCxnSpPr>
            <a:endCxn id="84" idx="0"/>
          </p:cNvCxnSpPr>
          <p:nvPr/>
        </p:nvCxnSpPr>
        <p:spPr bwMode="auto">
          <a:xfrm flipH="1">
            <a:off x="2330444" y="5762819"/>
            <a:ext cx="9154" cy="280618"/>
          </a:xfrm>
          <a:prstGeom prst="line">
            <a:avLst/>
          </a:prstGeom>
          <a:solidFill>
            <a:schemeClr val="accent5">
              <a:lumMod val="40000"/>
              <a:lumOff val="60000"/>
            </a:schemeClr>
          </a:solidFill>
          <a:ln w="15875" cap="flat" cmpd="sng" algn="ctr">
            <a:solidFill>
              <a:srgbClr val="55565A"/>
            </a:solidFill>
            <a:prstDash val="solid"/>
            <a:round/>
            <a:headEnd type="none" w="med" len="med"/>
            <a:tailEnd type="none" w="med" len="med"/>
          </a:ln>
          <a:effectLst/>
        </p:spPr>
      </p:cxnSp>
      <p:grpSp>
        <p:nvGrpSpPr>
          <p:cNvPr id="90" name="Group 89">
            <a:extLst>
              <a:ext uri="{FF2B5EF4-FFF2-40B4-BE49-F238E27FC236}">
                <a16:creationId xmlns:a16="http://schemas.microsoft.com/office/drawing/2014/main" id="{31E53372-6A2A-6FE5-9F94-0F23D58C6246}"/>
              </a:ext>
            </a:extLst>
          </p:cNvPr>
          <p:cNvGrpSpPr/>
          <p:nvPr/>
        </p:nvGrpSpPr>
        <p:grpSpPr>
          <a:xfrm flipH="1">
            <a:off x="6157709" y="3569673"/>
            <a:ext cx="909148" cy="580609"/>
            <a:chOff x="9031482" y="2559196"/>
            <a:chExt cx="864006" cy="476582"/>
          </a:xfrm>
        </p:grpSpPr>
        <p:cxnSp>
          <p:nvCxnSpPr>
            <p:cNvPr id="91" name="Straight Connector 90">
              <a:extLst>
                <a:ext uri="{FF2B5EF4-FFF2-40B4-BE49-F238E27FC236}">
                  <a16:creationId xmlns:a16="http://schemas.microsoft.com/office/drawing/2014/main" id="{94157EC7-8E33-FC6A-2850-C4B77785F50D}"/>
                </a:ext>
              </a:extLst>
            </p:cNvPr>
            <p:cNvCxnSpPr>
              <a:cxnSpLocks/>
            </p:cNvCxnSpPr>
            <p:nvPr/>
          </p:nvCxnSpPr>
          <p:spPr bwMode="auto">
            <a:xfrm>
              <a:off x="9031482" y="2559196"/>
              <a:ext cx="203759" cy="0"/>
            </a:xfrm>
            <a:prstGeom prst="line">
              <a:avLst/>
            </a:prstGeom>
            <a:solidFill>
              <a:srgbClr val="FFFFFF"/>
            </a:solidFill>
            <a:ln w="28575" cap="flat" cmpd="sng" algn="ctr">
              <a:solidFill>
                <a:srgbClr val="FF0000"/>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E767420-B373-02BB-46B4-2B09F9675B7F}"/>
                </a:ext>
              </a:extLst>
            </p:cNvPr>
            <p:cNvCxnSpPr>
              <a:cxnSpLocks/>
            </p:cNvCxnSpPr>
            <p:nvPr/>
          </p:nvCxnSpPr>
          <p:spPr bwMode="auto">
            <a:xfrm>
              <a:off x="9252718" y="2579330"/>
              <a:ext cx="131728" cy="88575"/>
            </a:xfrm>
            <a:prstGeom prst="line">
              <a:avLst/>
            </a:prstGeom>
            <a:solidFill>
              <a:srgbClr val="FFFFFF"/>
            </a:solidFill>
            <a:ln w="28575" cap="flat" cmpd="sng" algn="ctr">
              <a:solidFill>
                <a:srgbClr val="FF0000"/>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FE7A723-62CE-C3D2-ECE3-258BAE07C521}"/>
                </a:ext>
              </a:extLst>
            </p:cNvPr>
            <p:cNvCxnSpPr>
              <a:cxnSpLocks/>
            </p:cNvCxnSpPr>
            <p:nvPr/>
          </p:nvCxnSpPr>
          <p:spPr bwMode="auto">
            <a:xfrm>
              <a:off x="9415418" y="2694856"/>
              <a:ext cx="131728" cy="88575"/>
            </a:xfrm>
            <a:prstGeom prst="line">
              <a:avLst/>
            </a:prstGeom>
            <a:solidFill>
              <a:srgbClr val="FFFFFF"/>
            </a:solidFill>
            <a:ln w="28575" cap="flat" cmpd="sng" algn="ctr">
              <a:solidFill>
                <a:srgbClr val="FF0000"/>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D1A5517-EE85-BB76-FB1F-59E34C5CFC10}"/>
                </a:ext>
              </a:extLst>
            </p:cNvPr>
            <p:cNvCxnSpPr>
              <a:cxnSpLocks/>
            </p:cNvCxnSpPr>
            <p:nvPr/>
          </p:nvCxnSpPr>
          <p:spPr bwMode="auto">
            <a:xfrm>
              <a:off x="9568058" y="2807679"/>
              <a:ext cx="131728" cy="88575"/>
            </a:xfrm>
            <a:prstGeom prst="line">
              <a:avLst/>
            </a:prstGeom>
            <a:solidFill>
              <a:srgbClr val="FFFFFF"/>
            </a:solidFill>
            <a:ln w="28575" cap="flat" cmpd="sng" algn="ctr">
              <a:solidFill>
                <a:srgbClr val="FF0000"/>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33FCAAE-8435-762D-DE51-BEC0A84B9AFE}"/>
                </a:ext>
              </a:extLst>
            </p:cNvPr>
            <p:cNvCxnSpPr>
              <a:cxnSpLocks/>
            </p:cNvCxnSpPr>
            <p:nvPr/>
          </p:nvCxnSpPr>
          <p:spPr bwMode="auto">
            <a:xfrm>
              <a:off x="9724011" y="2905920"/>
              <a:ext cx="171477" cy="129858"/>
            </a:xfrm>
            <a:prstGeom prst="line">
              <a:avLst/>
            </a:prstGeom>
            <a:solidFill>
              <a:srgbClr val="FFFFFF"/>
            </a:solidFill>
            <a:ln w="28575" cap="flat" cmpd="sng" algn="ctr">
              <a:solidFill>
                <a:srgbClr val="FF0000"/>
              </a:solidFill>
              <a:prstDash val="solid"/>
              <a:round/>
              <a:headEnd type="none" w="med" len="med"/>
              <a:tailEnd type="none" w="med" len="med"/>
            </a:ln>
            <a:effectLst/>
          </p:spPr>
        </p:cxnSp>
      </p:grpSp>
      <p:sp>
        <p:nvSpPr>
          <p:cNvPr id="96" name="Rounded Rectangle 47">
            <a:extLst>
              <a:ext uri="{FF2B5EF4-FFF2-40B4-BE49-F238E27FC236}">
                <a16:creationId xmlns:a16="http://schemas.microsoft.com/office/drawing/2014/main" id="{8FD83102-8716-6880-ACA0-FC01531A35F8}"/>
              </a:ext>
            </a:extLst>
          </p:cNvPr>
          <p:cNvSpPr/>
          <p:nvPr/>
        </p:nvSpPr>
        <p:spPr bwMode="auto">
          <a:xfrm>
            <a:off x="3032847" y="4174513"/>
            <a:ext cx="850219" cy="640080"/>
          </a:xfrm>
          <a:prstGeom prst="roundRect">
            <a:avLst/>
          </a:prstGeom>
          <a:solidFill>
            <a:srgbClr val="407CCA"/>
          </a:solidFill>
          <a:ln w="9525"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第二</a:t>
            </a:r>
          </a:p>
          <a:p>
            <a:pPr marL="609585" indent="-609585" algn="ctr"/>
            <a:r>
              <a:rPr lang="ja-JP" sz="105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副会長</a:t>
            </a:r>
          </a:p>
        </p:txBody>
      </p:sp>
      <p:sp>
        <p:nvSpPr>
          <p:cNvPr id="97" name="TextBox 96">
            <a:extLst>
              <a:ext uri="{FF2B5EF4-FFF2-40B4-BE49-F238E27FC236}">
                <a16:creationId xmlns:a16="http://schemas.microsoft.com/office/drawing/2014/main" id="{14411AD4-3047-1BF2-5C4B-ED0740E3A8EE}"/>
              </a:ext>
            </a:extLst>
          </p:cNvPr>
          <p:cNvSpPr txBox="1"/>
          <p:nvPr/>
        </p:nvSpPr>
        <p:spPr>
          <a:xfrm>
            <a:off x="754213" y="6573202"/>
            <a:ext cx="1718431" cy="215444"/>
          </a:xfrm>
          <a:prstGeom prst="rect">
            <a:avLst/>
          </a:prstGeom>
          <a:noFill/>
        </p:spPr>
        <p:txBody>
          <a:bodyPr wrap="square" rtlCol="0">
            <a:spAutoFit/>
          </a:bodyPr>
          <a:lstStyle/>
          <a:p>
            <a:r>
              <a:rPr lang="ja-JP" sz="800" dirty="0">
                <a:latin typeface="ＭＳ Ｐゴシック" panose="020B0600070205080204" pitchFamily="50" charset="-128"/>
                <a:ea typeface="ＭＳ Ｐゴシック" panose="020B0600070205080204" pitchFamily="50" charset="-128"/>
                <a:cs typeface="Calibri Light" panose="020F0302020204030204" pitchFamily="34" charset="0"/>
              </a:rPr>
              <a:t>DA-MCS.JA 4/2022</a:t>
            </a:r>
          </a:p>
        </p:txBody>
      </p:sp>
    </p:spTree>
    <p:extLst>
      <p:ext uri="{BB962C8B-B14F-4D97-AF65-F5344CB8AC3E}">
        <p14:creationId xmlns:p14="http://schemas.microsoft.com/office/powerpoint/2010/main" val="1105817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19</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19</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7477635" y="756065"/>
            <a:ext cx="4572000" cy="1098812"/>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000" b="1">
                <a:solidFill>
                  <a:schemeClr val="bg1"/>
                </a:solidFill>
                <a:latin typeface="ＭＳ Ｐゴシック" panose="020B0600070205080204" pitchFamily="50" charset="-128"/>
                <a:ea typeface="ＭＳ Ｐゴシック" panose="020B0600070205080204" pitchFamily="50" charset="-128"/>
                <a:cs typeface="Arial" charset="0"/>
              </a:rPr>
              <a:t>標準版クラブ会則及び付則</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grpSp>
        <p:nvGrpSpPr>
          <p:cNvPr id="6" name="Group 5">
            <a:extLst>
              <a:ext uri="{FF2B5EF4-FFF2-40B4-BE49-F238E27FC236}">
                <a16:creationId xmlns:a16="http://schemas.microsoft.com/office/drawing/2014/main" id="{A82D6833-E764-2B07-F8FF-61246B4D854D}"/>
              </a:ext>
            </a:extLst>
          </p:cNvPr>
          <p:cNvGrpSpPr/>
          <p:nvPr/>
        </p:nvGrpSpPr>
        <p:grpSpPr>
          <a:xfrm>
            <a:off x="1600200" y="378418"/>
            <a:ext cx="2457450" cy="5524500"/>
            <a:chOff x="5473765" y="685800"/>
            <a:chExt cx="2457450" cy="5524500"/>
          </a:xfrm>
          <a:effectLst>
            <a:outerShdw blurRad="63500" sx="102000" sy="102000" algn="ctr" rotWithShape="0">
              <a:srgbClr val="10233F">
                <a:alpha val="40000"/>
              </a:srgbClr>
            </a:outerShdw>
          </a:effectLst>
        </p:grpSpPr>
        <p:pic>
          <p:nvPicPr>
            <p:cNvPr id="10" name="Picture 9">
              <a:extLst>
                <a:ext uri="{FF2B5EF4-FFF2-40B4-BE49-F238E27FC236}">
                  <a16:creationId xmlns:a16="http://schemas.microsoft.com/office/drawing/2014/main" id="{CF8FD2D1-1C1C-278C-1B12-0291C39AA03F}"/>
                </a:ext>
              </a:extLst>
            </p:cNvPr>
            <p:cNvPicPr>
              <a:picLocks noChangeAspect="1"/>
            </p:cNvPicPr>
            <p:nvPr/>
          </p:nvPicPr>
          <p:blipFill>
            <a:blip r:embed="rId4"/>
            <a:stretch>
              <a:fillRect/>
            </a:stretch>
          </p:blipFill>
          <p:spPr>
            <a:xfrm>
              <a:off x="5473765" y="685800"/>
              <a:ext cx="2457450" cy="5114925"/>
            </a:xfrm>
            <a:prstGeom prst="rect">
              <a:avLst/>
            </a:prstGeom>
            <a:scene3d>
              <a:camera prst="orthographicFront"/>
              <a:lightRig rig="threePt" dir="t"/>
            </a:scene3d>
            <a:sp3d contourW="12700">
              <a:bevelT prst="relaxedInset"/>
              <a:bevelB prst="relaxedInset"/>
              <a:contourClr>
                <a:srgbClr val="10233F"/>
              </a:contourClr>
            </a:sp3d>
          </p:spPr>
        </p:pic>
        <p:pic>
          <p:nvPicPr>
            <p:cNvPr id="11" name="Picture 10">
              <a:extLst>
                <a:ext uri="{FF2B5EF4-FFF2-40B4-BE49-F238E27FC236}">
                  <a16:creationId xmlns:a16="http://schemas.microsoft.com/office/drawing/2014/main" id="{C8952183-13F7-1B17-FDC6-E5F0AC0219FD}"/>
                </a:ext>
              </a:extLst>
            </p:cNvPr>
            <p:cNvPicPr>
              <a:picLocks noChangeAspect="1"/>
            </p:cNvPicPr>
            <p:nvPr/>
          </p:nvPicPr>
          <p:blipFill>
            <a:blip r:embed="rId5"/>
            <a:stretch>
              <a:fillRect/>
            </a:stretch>
          </p:blipFill>
          <p:spPr>
            <a:xfrm>
              <a:off x="5473765" y="5800725"/>
              <a:ext cx="2457450" cy="409575"/>
            </a:xfrm>
            <a:prstGeom prst="rect">
              <a:avLst/>
            </a:prstGeom>
            <a:scene3d>
              <a:camera prst="orthographicFront"/>
              <a:lightRig rig="threePt" dir="t"/>
            </a:scene3d>
            <a:sp3d contourW="12700">
              <a:bevelT prst="relaxedInset"/>
              <a:bevelB prst="relaxedInset"/>
              <a:contourClr>
                <a:srgbClr val="10233F"/>
              </a:contourClr>
            </a:sp3d>
          </p:spPr>
        </p:pic>
      </p:grpSp>
      <p:sp>
        <p:nvSpPr>
          <p:cNvPr id="12" name="Rectangle 11">
            <a:extLst>
              <a:ext uri="{FF2B5EF4-FFF2-40B4-BE49-F238E27FC236}">
                <a16:creationId xmlns:a16="http://schemas.microsoft.com/office/drawing/2014/main" id="{37CB9478-3923-F6BE-3C47-B177086DD8EA}"/>
              </a:ext>
            </a:extLst>
          </p:cNvPr>
          <p:cNvSpPr/>
          <p:nvPr/>
        </p:nvSpPr>
        <p:spPr>
          <a:xfrm>
            <a:off x="6563235" y="3140668"/>
            <a:ext cx="5486400" cy="2144113"/>
          </a:xfrm>
          <a:prstGeom prst="rect">
            <a:avLst/>
          </a:prstGeom>
        </p:spPr>
        <p:txBody>
          <a:bodyPr wrap="square">
            <a:spAutoFit/>
          </a:bodyPr>
          <a:lstStyle/>
          <a:p>
            <a:pPr>
              <a:lnSpc>
                <a:spcPct val="114000"/>
              </a:lnSpc>
            </a:pPr>
            <a:r>
              <a:rPr lang="ja-JP" sz="24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役員・理事・委員会委員長職を定義</a:t>
            </a:r>
          </a:p>
          <a:p>
            <a:pPr>
              <a:lnSpc>
                <a:spcPct val="114000"/>
              </a:lnSpc>
            </a:pPr>
            <a:endParaRPr lang="en-US" sz="24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4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委員会の役割</a:t>
            </a:r>
          </a:p>
          <a:p>
            <a:pPr>
              <a:lnSpc>
                <a:spcPct val="114000"/>
              </a:lnSpc>
            </a:pPr>
            <a:endParaRPr lang="en-US" sz="24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4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標準クラブ組織を定義</a:t>
            </a: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改訂された標準版クラブ会則及び付則</a:t>
            </a:r>
          </a:p>
        </p:txBody>
      </p:sp>
    </p:spTree>
    <p:extLst>
      <p:ext uri="{BB962C8B-B14F-4D97-AF65-F5344CB8AC3E}">
        <p14:creationId xmlns:p14="http://schemas.microsoft.com/office/powerpoint/2010/main" val="202329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20</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0" name="Body Copy">
            <a:extLst>
              <a:ext uri="{FF2B5EF4-FFF2-40B4-BE49-F238E27FC236}">
                <a16:creationId xmlns:a16="http://schemas.microsoft.com/office/drawing/2014/main" id="{BE88DAE5-2E9E-7F40-B6C3-B2CEF4F98C0A}"/>
              </a:ext>
            </a:extLst>
          </p:cNvPr>
          <p:cNvSpPr txBox="1">
            <a:spLocks/>
          </p:cNvSpPr>
          <p:nvPr/>
        </p:nvSpPr>
        <p:spPr>
          <a:xfrm>
            <a:off x="804560" y="2845798"/>
            <a:ext cx="5631680" cy="2580628"/>
          </a:xfrm>
          <a:prstGeom prst="rect">
            <a:avLst/>
          </a:prstGeom>
        </p:spPr>
        <p:txBody>
          <a:bodyPr lIns="91440" tIns="45720" rIns="91440" bIns="45720" anchor="t"/>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285750" marR="195580" indent="-285750">
              <a:spcBef>
                <a:spcPts val="0"/>
              </a:spcBef>
              <a:spcAft>
                <a:spcPts val="1200"/>
              </a:spcAft>
              <a:buFont typeface="Arial" panose="020B0604020202020204" pitchFamily="34" charset="0"/>
              <a:buChar char="•"/>
              <a:tabLst>
                <a:tab pos="144780" algn="l"/>
              </a:tabLst>
              <a:defRPr/>
            </a:pPr>
            <a:r>
              <a:rPr lang="ja-JP" sz="1800">
                <a:solidFill>
                  <a:srgbClr val="002060"/>
                </a:solidFill>
                <a:latin typeface="ＭＳ Ｐゴシック" panose="020B0600070205080204" pitchFamily="50" charset="-128"/>
                <a:ea typeface="ＭＳ Ｐゴシック" panose="020B0600070205080204" pitchFamily="50" charset="-128"/>
                <a:cs typeface="Arial"/>
              </a:rPr>
              <a:t>クラブ会長／副会長</a:t>
            </a:r>
          </a:p>
          <a:p>
            <a:pPr marL="285750" marR="195580" indent="-285750">
              <a:spcBef>
                <a:spcPts val="0"/>
              </a:spcBef>
              <a:spcAft>
                <a:spcPts val="1200"/>
              </a:spcAft>
              <a:buFont typeface="Arial" panose="020B0604020202020204" pitchFamily="34" charset="0"/>
              <a:buChar char="•"/>
              <a:tabLst>
                <a:tab pos="144780" algn="l"/>
              </a:tabLst>
              <a:defRPr/>
            </a:pPr>
            <a:r>
              <a:rPr lang="ja-JP" sz="1800">
                <a:solidFill>
                  <a:srgbClr val="002060"/>
                </a:solidFill>
                <a:latin typeface="ＭＳ Ｐゴシック" panose="020B0600070205080204" pitchFamily="50" charset="-128"/>
                <a:ea typeface="ＭＳ Ｐゴシック" panose="020B0600070205080204" pitchFamily="50" charset="-128"/>
                <a:cs typeface="Arial"/>
              </a:rPr>
              <a:t>クラブ幹事</a:t>
            </a:r>
          </a:p>
          <a:p>
            <a:pPr marL="285750" marR="195580" indent="-285750">
              <a:spcBef>
                <a:spcPts val="0"/>
              </a:spcBef>
              <a:spcAft>
                <a:spcPts val="1200"/>
              </a:spcAft>
              <a:buFont typeface="Arial" panose="020B0604020202020204" pitchFamily="34" charset="0"/>
              <a:buChar char="•"/>
              <a:tabLst>
                <a:tab pos="144780" algn="l"/>
              </a:tabLst>
              <a:defRPr/>
            </a:pPr>
            <a:r>
              <a:rPr lang="ja-JP" sz="1800">
                <a:solidFill>
                  <a:srgbClr val="002060"/>
                </a:solidFill>
                <a:latin typeface="ＭＳ Ｐゴシック" panose="020B0600070205080204" pitchFamily="50" charset="-128"/>
                <a:ea typeface="ＭＳ Ｐゴシック" panose="020B0600070205080204" pitchFamily="50" charset="-128"/>
                <a:cs typeface="Arial"/>
              </a:rPr>
              <a:t>クラブ会計</a:t>
            </a:r>
          </a:p>
          <a:p>
            <a:pPr marL="285750" marR="195580" indent="-285750">
              <a:spcBef>
                <a:spcPts val="0"/>
              </a:spcBef>
              <a:spcAft>
                <a:spcPts val="1200"/>
              </a:spcAft>
              <a:buFont typeface="Arial" panose="020B0604020202020204" pitchFamily="34" charset="0"/>
              <a:buChar char="•"/>
              <a:tabLst>
                <a:tab pos="144780" algn="l"/>
              </a:tabLst>
              <a:defRPr/>
            </a:pPr>
            <a:r>
              <a:rPr lang="ja-JP" sz="1800">
                <a:solidFill>
                  <a:srgbClr val="002060"/>
                </a:solidFill>
                <a:latin typeface="ＭＳ Ｐゴシック" panose="020B0600070205080204" pitchFamily="50" charset="-128"/>
                <a:ea typeface="ＭＳ Ｐゴシック" panose="020B0600070205080204" pitchFamily="50" charset="-128"/>
                <a:cs typeface="Arial"/>
              </a:rPr>
              <a:t>クラブ会員委員長</a:t>
            </a:r>
          </a:p>
          <a:p>
            <a:pPr marL="285750" marR="195580" indent="-285750">
              <a:spcBef>
                <a:spcPts val="0"/>
              </a:spcBef>
              <a:spcAft>
                <a:spcPts val="1200"/>
              </a:spcAft>
              <a:buFont typeface="Arial" panose="020B0604020202020204" pitchFamily="34" charset="0"/>
              <a:buChar char="•"/>
              <a:tabLst>
                <a:tab pos="144780" algn="l"/>
              </a:tabLst>
              <a:defRPr/>
            </a:pPr>
            <a:r>
              <a:rPr lang="ja-JP" sz="1800">
                <a:solidFill>
                  <a:srgbClr val="002060"/>
                </a:solidFill>
                <a:latin typeface="ＭＳ Ｐゴシック" panose="020B0600070205080204" pitchFamily="50" charset="-128"/>
                <a:ea typeface="ＭＳ Ｐゴシック" panose="020B0600070205080204" pitchFamily="50" charset="-128"/>
                <a:cs typeface="Arial"/>
              </a:rPr>
              <a:t>クラブ奉仕委員長</a:t>
            </a:r>
          </a:p>
          <a:p>
            <a:pPr marL="285750" marR="195580" indent="-285750">
              <a:spcBef>
                <a:spcPts val="0"/>
              </a:spcBef>
              <a:spcAft>
                <a:spcPts val="1200"/>
              </a:spcAft>
              <a:buFont typeface="Arial" panose="020B0604020202020204" pitchFamily="34" charset="0"/>
              <a:buChar char="•"/>
              <a:tabLst>
                <a:tab pos="144780" algn="l"/>
              </a:tabLst>
              <a:defRPr/>
            </a:pPr>
            <a:r>
              <a:rPr lang="ja-JP" sz="1800">
                <a:solidFill>
                  <a:srgbClr val="002060"/>
                </a:solidFill>
                <a:latin typeface="ＭＳ Ｐゴシック" panose="020B0600070205080204" pitchFamily="50" charset="-128"/>
                <a:ea typeface="ＭＳ Ｐゴシック" panose="020B0600070205080204" pitchFamily="50" charset="-128"/>
                <a:cs typeface="Arial"/>
              </a:rPr>
              <a:t>クラブ・マーケティング委員長ガイドブック</a:t>
            </a:r>
          </a:p>
        </p:txBody>
      </p:sp>
      <p:sp>
        <p:nvSpPr>
          <p:cNvPr id="21" name="Yellow Bar">
            <a:extLst>
              <a:ext uri="{FF2B5EF4-FFF2-40B4-BE49-F238E27FC236}">
                <a16:creationId xmlns:a16="http://schemas.microsoft.com/office/drawing/2014/main" id="{D07A8B0A-D3D8-9D4E-A499-3A2D7DBFA208}"/>
              </a:ext>
            </a:extLst>
          </p:cNvPr>
          <p:cNvSpPr/>
          <p:nvPr/>
        </p:nvSpPr>
        <p:spPr>
          <a:xfrm>
            <a:off x="1094792" y="2175247"/>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sz="1800" b="0" i="0" u="none" strike="noStrike" cap="none" normalizeH="0" baseline="0" noProof="0">
                <a:ln>
                  <a:noFill/>
                </a:ln>
                <a:solidFill>
                  <a:prstClr val="white"/>
                </a:solidFill>
                <a:effectLst/>
                <a:uLnTx/>
                <a:uFillTx/>
                <a:latin typeface="ＭＳ Ｐゴシック" panose="020B0600070205080204" pitchFamily="50" charset="-128"/>
                <a:ea typeface="ＭＳ Ｐゴシック" panose="020B0600070205080204" pitchFamily="50" charset="-128"/>
                <a:cs typeface="Arial" charset="0"/>
              </a:rPr>
              <a:t> </a:t>
            </a:r>
          </a:p>
        </p:txBody>
      </p:sp>
      <p:sp>
        <p:nvSpPr>
          <p:cNvPr id="22" name="Headline">
            <a:extLst>
              <a:ext uri="{FF2B5EF4-FFF2-40B4-BE49-F238E27FC236}">
                <a16:creationId xmlns:a16="http://schemas.microsoft.com/office/drawing/2014/main" id="{9AE00FB9-74CA-CB42-B713-4C709699A7A0}"/>
              </a:ext>
            </a:extLst>
          </p:cNvPr>
          <p:cNvSpPr txBox="1">
            <a:spLocks/>
          </p:cNvSpPr>
          <p:nvPr/>
        </p:nvSpPr>
        <p:spPr>
          <a:xfrm>
            <a:off x="897558" y="1389403"/>
            <a:ext cx="5097380" cy="681290"/>
          </a:xfrm>
          <a:prstGeom prst="rect">
            <a:avLst/>
          </a:prstGeom>
        </p:spPr>
        <p:txBody>
          <a:bodyPr lIns="91440" tIns="45720" rIns="91440" bIns="45720" anchor="t">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lvl="0">
              <a:lnSpc>
                <a:spcPct val="100000"/>
              </a:lnSpc>
              <a:defRPr/>
            </a:pPr>
            <a:r>
              <a:rPr lang="ja-JP">
                <a:solidFill>
                  <a:srgbClr val="00338D"/>
                </a:solidFill>
                <a:latin typeface="ＭＳ Ｐゴシック" panose="020B0600070205080204" pitchFamily="50" charset="-128"/>
                <a:ea typeface="ＭＳ Ｐゴシック" panose="020B0600070205080204" pitchFamily="50" charset="-128"/>
                <a:cs typeface="Arial"/>
              </a:rPr>
              <a:t>クラブ役員Eブック</a:t>
            </a:r>
            <a:br>
              <a:rPr lang="ja-JP" sz="2400">
                <a:solidFill>
                  <a:srgbClr val="00338D"/>
                </a:solidFill>
                <a:latin typeface="ＭＳ Ｐゴシック" panose="020B0600070205080204" pitchFamily="50" charset="-128"/>
                <a:ea typeface="ＭＳ Ｐゴシック" panose="020B0600070205080204" pitchFamily="50" charset="-128"/>
                <a:cs typeface="Arial"/>
              </a:rPr>
            </a:br>
            <a:endParaRPr lang="ja-JP" sz="2400">
              <a:solidFill>
                <a:srgbClr val="00338D"/>
              </a:solidFill>
              <a:latin typeface="ＭＳ Ｐゴシック" panose="020B0600070205080204" pitchFamily="50" charset="-128"/>
              <a:ea typeface="ＭＳ Ｐゴシック" panose="020B0600070205080204" pitchFamily="50" charset="-128"/>
              <a:cs typeface="Arial"/>
            </a:endParaRPr>
          </a:p>
        </p:txBody>
      </p:sp>
      <p:sp>
        <p:nvSpPr>
          <p:cNvPr id="3" name="Background - Solid">
            <a:extLst>
              <a:ext uri="{FF2B5EF4-FFF2-40B4-BE49-F238E27FC236}">
                <a16:creationId xmlns:a16="http://schemas.microsoft.com/office/drawing/2014/main" id="{C04A6A1A-793A-827C-6F9D-26F985628871}"/>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8" name="Background - Solid">
            <a:extLst>
              <a:ext uri="{FF2B5EF4-FFF2-40B4-BE49-F238E27FC236}">
                <a16:creationId xmlns:a16="http://schemas.microsoft.com/office/drawing/2014/main" id="{F78180D4-DB92-9281-308B-9FA0BE2CFBDF}"/>
              </a:ext>
            </a:extLst>
          </p:cNvPr>
          <p:cNvSpPr/>
          <p:nvPr/>
        </p:nvSpPr>
        <p:spPr>
          <a:xfrm flipV="1">
            <a:off x="-1524" y="0"/>
            <a:ext cx="12193524" cy="64008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1" name="Picture 10">
            <a:extLst>
              <a:ext uri="{FF2B5EF4-FFF2-40B4-BE49-F238E27FC236}">
                <a16:creationId xmlns:a16="http://schemas.microsoft.com/office/drawing/2014/main" id="{67E32997-27B4-B29F-717D-3D341EE7C6C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pic>
        <p:nvPicPr>
          <p:cNvPr id="5" name="Picture 4">
            <a:extLst>
              <a:ext uri="{FF2B5EF4-FFF2-40B4-BE49-F238E27FC236}">
                <a16:creationId xmlns:a16="http://schemas.microsoft.com/office/drawing/2014/main" id="{889C7150-0783-C04F-CA5D-FBAB3E608265}"/>
              </a:ext>
            </a:extLst>
          </p:cNvPr>
          <p:cNvPicPr>
            <a:picLocks noChangeAspect="1"/>
          </p:cNvPicPr>
          <p:nvPr/>
        </p:nvPicPr>
        <p:blipFill>
          <a:blip r:embed="rId4"/>
          <a:stretch>
            <a:fillRect/>
          </a:stretch>
        </p:blipFill>
        <p:spPr>
          <a:xfrm>
            <a:off x="7430995" y="1557196"/>
            <a:ext cx="3666213" cy="4762048"/>
          </a:xfrm>
          <a:prstGeom prst="rect">
            <a:avLst/>
          </a:prstGeom>
          <a:ln w="25400">
            <a:solidFill>
              <a:srgbClr val="002060"/>
            </a:solidFill>
          </a:ln>
          <a:effectLst>
            <a:outerShdw blurRad="63500" sx="102000" sy="102000" algn="ctr" rotWithShape="0">
              <a:srgbClr val="002060">
                <a:alpha val="40000"/>
              </a:srgbClr>
            </a:outerShdw>
          </a:effectLst>
        </p:spPr>
      </p:pic>
    </p:spTree>
    <p:extLst>
      <p:ext uri="{BB962C8B-B14F-4D97-AF65-F5344CB8AC3E}">
        <p14:creationId xmlns:p14="http://schemas.microsoft.com/office/powerpoint/2010/main" val="18272999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B2C81DAB-EE06-866A-92DF-844A5ED4EF63}"/>
              </a:ext>
            </a:extLst>
          </p:cNvPr>
          <p:cNvSpPr/>
          <p:nvPr/>
        </p:nvSpPr>
        <p:spPr>
          <a:xfrm>
            <a:off x="-7266" y="0"/>
            <a:ext cx="12199265" cy="457200"/>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ＭＳ Ｐゴシック" panose="020B0600070205080204" pitchFamily="50" charset="-128"/>
              <a:ea typeface="ＭＳ Ｐゴシック" panose="020B0600070205080204" pitchFamily="50" charset="-128"/>
            </a:endParaRPr>
          </a:p>
        </p:txBody>
      </p:sp>
      <p:sp>
        <p:nvSpPr>
          <p:cNvPr id="5" name="Headline">
            <a:extLst>
              <a:ext uri="{FF2B5EF4-FFF2-40B4-BE49-F238E27FC236}">
                <a16:creationId xmlns:a16="http://schemas.microsoft.com/office/drawing/2014/main" id="{3EC8D73E-D6A4-E6B1-566C-07D56307F4F1}"/>
              </a:ext>
            </a:extLst>
          </p:cNvPr>
          <p:cNvSpPr txBox="1">
            <a:spLocks/>
          </p:cNvSpPr>
          <p:nvPr/>
        </p:nvSpPr>
        <p:spPr>
          <a:xfrm>
            <a:off x="152400" y="550843"/>
            <a:ext cx="8011099" cy="576788"/>
          </a:xfrm>
          <a:prstGeom prst="rect">
            <a:avLst/>
          </a:prstGeom>
        </p:spPr>
        <p:txBody>
          <a:bodyPr anchor="t"/>
          <a:lstStyle>
            <a:lvl1pPr marL="0" indent="0" algn="ctr" rtl="0" eaLnBrk="1" fontAlgn="base" hangingPunct="1">
              <a:spcBef>
                <a:spcPct val="20000"/>
              </a:spcBef>
              <a:spcAft>
                <a:spcPct val="0"/>
              </a:spcAft>
              <a:buFont typeface="Arial" pitchFamily="34" charset="0"/>
              <a:buNone/>
              <a:defRPr sz="2400" b="1">
                <a:solidFill>
                  <a:srgbClr val="082E87"/>
                </a:solidFill>
                <a:latin typeface="Arial" panose="020B0604020202020204" pitchFamily="34" charset="0"/>
                <a:ea typeface="ヒラギノ角ゴ Pro W3" charset="0"/>
                <a:cs typeface="Arial" panose="020B0604020202020204" pitchFamily="34" charset="0"/>
              </a:defRPr>
            </a:lvl1pPr>
            <a:lvl2pPr marL="746107" indent="-227008" algn="l" rtl="0" eaLnBrk="1" fontAlgn="base" hangingPunct="1">
              <a:spcBef>
                <a:spcPct val="20000"/>
              </a:spcBef>
              <a:spcAft>
                <a:spcPct val="0"/>
              </a:spcAft>
              <a:buFont typeface="Segoe UI" panose="020B0502040204020203" pitchFamily="34" charset="0"/>
              <a:buChar char="—"/>
              <a:defRPr sz="1600">
                <a:solidFill>
                  <a:schemeClr val="tx1"/>
                </a:solidFill>
                <a:latin typeface="Arial" panose="020B0604020202020204" pitchFamily="34" charset="0"/>
                <a:ea typeface="ヒラギノ角ゴ Pro W3" charset="0"/>
                <a:cs typeface="Arial" panose="020B0604020202020204" pitchFamily="34" charset="0"/>
              </a:defRPr>
            </a:lvl2pPr>
            <a:lvl3pPr marL="1144559" indent="-230182" algn="l" rtl="0" eaLnBrk="1" fontAlgn="base" hangingPunct="1">
              <a:spcBef>
                <a:spcPct val="20000"/>
              </a:spcBef>
              <a:spcAft>
                <a:spcPct val="0"/>
              </a:spcAft>
              <a:buFont typeface="Arial" panose="020B0604020202020204" pitchFamily="34" charset="0"/>
              <a:buChar char="•"/>
              <a:defRPr sz="1400">
                <a:solidFill>
                  <a:schemeClr val="tx1"/>
                </a:solidFill>
                <a:latin typeface="Arial" panose="020B0604020202020204" pitchFamily="34" charset="0"/>
                <a:ea typeface="ヒラギノ角ゴ Pro W3" charset="0"/>
                <a:cs typeface="Arial" panose="020B0604020202020204" pitchFamily="34" charset="0"/>
              </a:defRPr>
            </a:lvl3pPr>
            <a:lvl4pPr marL="1598573" indent="-227008"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937" indent="-230182"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lgn="l"/>
            <a:r>
              <a:rPr lang="ja-JP" sz="3600">
                <a:solidFill>
                  <a:srgbClr val="00338D"/>
                </a:solidFill>
                <a:latin typeface="ＭＳ Ｐゴシック" panose="020B0600070205080204" pitchFamily="50" charset="-128"/>
                <a:ea typeface="ＭＳ Ｐゴシック" panose="020B0600070205080204" pitchFamily="50" charset="-128"/>
              </a:rPr>
              <a:t>クラブの活性化に役立つ各種プログラム</a:t>
            </a:r>
          </a:p>
        </p:txBody>
      </p:sp>
      <p:sp>
        <p:nvSpPr>
          <p:cNvPr id="9" name="Yellow Bar">
            <a:extLst>
              <a:ext uri="{FF2B5EF4-FFF2-40B4-BE49-F238E27FC236}">
                <a16:creationId xmlns:a16="http://schemas.microsoft.com/office/drawing/2014/main" id="{1BACBBE0-BAA1-540A-BAB6-EBE8E480CFA8}"/>
              </a:ext>
            </a:extLst>
          </p:cNvPr>
          <p:cNvSpPr/>
          <p:nvPr/>
        </p:nvSpPr>
        <p:spPr>
          <a:xfrm>
            <a:off x="263934" y="1305859"/>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TextBox 1">
            <a:extLst>
              <a:ext uri="{FF2B5EF4-FFF2-40B4-BE49-F238E27FC236}">
                <a16:creationId xmlns:a16="http://schemas.microsoft.com/office/drawing/2014/main" id="{505EB4A8-B435-BDAA-25D2-AD5D3CDB859A}"/>
              </a:ext>
            </a:extLst>
          </p:cNvPr>
          <p:cNvSpPr txBox="1"/>
          <p:nvPr/>
        </p:nvSpPr>
        <p:spPr>
          <a:xfrm>
            <a:off x="1144305" y="5845492"/>
            <a:ext cx="2330974" cy="461665"/>
          </a:xfrm>
          <a:prstGeom prst="rect">
            <a:avLst/>
          </a:prstGeom>
          <a:solidFill>
            <a:schemeClr val="accent1"/>
          </a:solidFill>
        </p:spPr>
        <p:txBody>
          <a:bodyPr wrap="square" rtlCol="0">
            <a:spAutoFit/>
          </a:bodyPr>
          <a:lstStyle/>
          <a:p>
            <a:pPr algn="ct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大局的な視点</a:t>
            </a:r>
          </a:p>
        </p:txBody>
      </p:sp>
      <p:sp>
        <p:nvSpPr>
          <p:cNvPr id="3" name="TextBox 2">
            <a:extLst>
              <a:ext uri="{FF2B5EF4-FFF2-40B4-BE49-F238E27FC236}">
                <a16:creationId xmlns:a16="http://schemas.microsoft.com/office/drawing/2014/main" id="{97E6BE05-2B0C-A447-B7B2-8A86B6666720}"/>
              </a:ext>
            </a:extLst>
          </p:cNvPr>
          <p:cNvSpPr txBox="1"/>
          <p:nvPr/>
        </p:nvSpPr>
        <p:spPr>
          <a:xfrm>
            <a:off x="4827353" y="5845492"/>
            <a:ext cx="2530025" cy="461665"/>
          </a:xfrm>
          <a:prstGeom prst="rect">
            <a:avLst/>
          </a:prstGeom>
          <a:solidFill>
            <a:schemeClr val="accent1"/>
          </a:solidFill>
        </p:spPr>
        <p:txBody>
          <a:bodyPr wrap="square" rtlCol="0">
            <a:spAutoFit/>
          </a:bodyPr>
          <a:lstStyle/>
          <a:p>
            <a:pPr algn="ct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年間計画</a:t>
            </a:r>
          </a:p>
        </p:txBody>
      </p:sp>
      <p:sp>
        <p:nvSpPr>
          <p:cNvPr id="4" name="TextBox 3">
            <a:extLst>
              <a:ext uri="{FF2B5EF4-FFF2-40B4-BE49-F238E27FC236}">
                <a16:creationId xmlns:a16="http://schemas.microsoft.com/office/drawing/2014/main" id="{79BE17DC-CD8A-98C5-CD6E-665A4492CC6A}"/>
              </a:ext>
            </a:extLst>
          </p:cNvPr>
          <p:cNvSpPr txBox="1"/>
          <p:nvPr/>
        </p:nvSpPr>
        <p:spPr>
          <a:xfrm>
            <a:off x="8630969" y="5845492"/>
            <a:ext cx="2410107" cy="461665"/>
          </a:xfrm>
          <a:prstGeom prst="rect">
            <a:avLst/>
          </a:prstGeom>
          <a:solidFill>
            <a:schemeClr val="accent1"/>
          </a:solidFill>
        </p:spPr>
        <p:txBody>
          <a:bodyPr wrap="square" rtlCol="0">
            <a:spAutoFit/>
          </a:bodyPr>
          <a:lstStyle/>
          <a:p>
            <a:pPr algn="ct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有意義な例会！</a:t>
            </a:r>
          </a:p>
        </p:txBody>
      </p:sp>
      <p:pic>
        <p:nvPicPr>
          <p:cNvPr id="12" name="Picture 14">
            <a:extLst>
              <a:ext uri="{FF2B5EF4-FFF2-40B4-BE49-F238E27FC236}">
                <a16:creationId xmlns:a16="http://schemas.microsoft.com/office/drawing/2014/main" id="{9A610167-8E55-6819-9AE6-5A89B6A22FB0}"/>
              </a:ext>
            </a:extLst>
          </p:cNvPr>
          <p:cNvPicPr>
            <a:picLocks noChangeAspect="1"/>
          </p:cNvPicPr>
          <p:nvPr/>
        </p:nvPicPr>
        <p:blipFill>
          <a:blip r:embed="rId3"/>
          <a:stretch>
            <a:fillRect/>
          </a:stretch>
        </p:blipFill>
        <p:spPr>
          <a:xfrm>
            <a:off x="8450759" y="1912404"/>
            <a:ext cx="2770528" cy="3581737"/>
          </a:xfrm>
          <a:prstGeom prst="rect">
            <a:avLst/>
          </a:prstGeom>
          <a:ln w="25400">
            <a:solidFill>
              <a:srgbClr val="002060"/>
            </a:solidFill>
          </a:ln>
          <a:effectLst>
            <a:outerShdw blurRad="63500" sx="102000" sy="102000" algn="ctr" rotWithShape="0">
              <a:srgbClr val="002060">
                <a:alpha val="40000"/>
              </a:srgbClr>
            </a:outerShdw>
          </a:effectLst>
        </p:spPr>
      </p:pic>
      <p:pic>
        <p:nvPicPr>
          <p:cNvPr id="7" name="Picture 6">
            <a:extLst>
              <a:ext uri="{FF2B5EF4-FFF2-40B4-BE49-F238E27FC236}">
                <a16:creationId xmlns:a16="http://schemas.microsoft.com/office/drawing/2014/main" id="{65358B55-321E-830D-A69A-00C2379EBAED}"/>
              </a:ext>
            </a:extLst>
          </p:cNvPr>
          <p:cNvPicPr>
            <a:picLocks noChangeAspect="1"/>
          </p:cNvPicPr>
          <p:nvPr/>
        </p:nvPicPr>
        <p:blipFill>
          <a:blip r:embed="rId4"/>
          <a:stretch>
            <a:fillRect/>
          </a:stretch>
        </p:blipFill>
        <p:spPr>
          <a:xfrm>
            <a:off x="4651730" y="1909535"/>
            <a:ext cx="2774244" cy="3648884"/>
          </a:xfrm>
          <a:prstGeom prst="rect">
            <a:avLst/>
          </a:prstGeom>
          <a:ln w="25400">
            <a:solidFill>
              <a:srgbClr val="002060"/>
            </a:solidFill>
          </a:ln>
          <a:effectLst>
            <a:outerShdw blurRad="63500" sx="102000" sy="102000" algn="ctr" rotWithShape="0">
              <a:srgbClr val="002060">
                <a:alpha val="40000"/>
              </a:srgbClr>
            </a:outerShdw>
          </a:effectLst>
        </p:spPr>
      </p:pic>
      <p:pic>
        <p:nvPicPr>
          <p:cNvPr id="13" name="Picture 12">
            <a:extLst>
              <a:ext uri="{FF2B5EF4-FFF2-40B4-BE49-F238E27FC236}">
                <a16:creationId xmlns:a16="http://schemas.microsoft.com/office/drawing/2014/main" id="{29095789-3206-519E-50E7-52B91961D29F}"/>
              </a:ext>
            </a:extLst>
          </p:cNvPr>
          <p:cNvPicPr>
            <a:picLocks noChangeAspect="1"/>
          </p:cNvPicPr>
          <p:nvPr/>
        </p:nvPicPr>
        <p:blipFill>
          <a:blip r:embed="rId5"/>
          <a:stretch>
            <a:fillRect/>
          </a:stretch>
        </p:blipFill>
        <p:spPr>
          <a:xfrm>
            <a:off x="970713" y="1909535"/>
            <a:ext cx="2840035" cy="3692046"/>
          </a:xfrm>
          <a:prstGeom prst="rect">
            <a:avLst/>
          </a:prstGeom>
          <a:ln w="25400">
            <a:solidFill>
              <a:srgbClr val="002060"/>
            </a:solidFill>
          </a:ln>
          <a:effectLst>
            <a:outerShdw blurRad="63500" sx="102000" sy="102000" algn="ctr" rotWithShape="0">
              <a:srgbClr val="002060">
                <a:alpha val="40000"/>
              </a:srgbClr>
            </a:outerShdw>
          </a:effectLst>
        </p:spPr>
      </p:pic>
    </p:spTree>
    <p:extLst>
      <p:ext uri="{BB962C8B-B14F-4D97-AF65-F5344CB8AC3E}">
        <p14:creationId xmlns:p14="http://schemas.microsoft.com/office/powerpoint/2010/main" val="2634593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22</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5" name="Body Copy">
            <a:extLst>
              <a:ext uri="{FF2B5EF4-FFF2-40B4-BE49-F238E27FC236}">
                <a16:creationId xmlns:a16="http://schemas.microsoft.com/office/drawing/2014/main" id="{2DB383CD-1344-5E9A-50A2-A28E9EA82D60}"/>
              </a:ext>
            </a:extLst>
          </p:cNvPr>
          <p:cNvSpPr txBox="1">
            <a:spLocks/>
          </p:cNvSpPr>
          <p:nvPr/>
        </p:nvSpPr>
        <p:spPr>
          <a:xfrm>
            <a:off x="492628" y="3419608"/>
            <a:ext cx="5334000" cy="2174974"/>
          </a:xfrm>
          <a:prstGeom prst="rect">
            <a:avLst/>
          </a:prstGeom>
        </p:spPr>
        <p:txBody>
          <a:bodyPr lIns="91440" tIns="45720" rIns="91440" bIns="45720" anchor="t"/>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R="195580">
              <a:spcBef>
                <a:spcPts val="0"/>
              </a:spcBef>
              <a:spcAft>
                <a:spcPts val="1200"/>
              </a:spcAft>
              <a:tabLst>
                <a:tab pos="144780" algn="l"/>
              </a:tabLst>
              <a:defRPr/>
            </a:pPr>
            <a:r>
              <a:rPr lang="ja-JP" sz="1800" dirty="0">
                <a:solidFill>
                  <a:schemeClr val="bg1"/>
                </a:solidFill>
                <a:latin typeface="ＭＳ Ｐゴシック" panose="020B0600070205080204" pitchFamily="50" charset="-128"/>
                <a:ea typeface="ＭＳ Ｐゴシック" panose="020B0600070205080204" pitchFamily="50" charset="-128"/>
                <a:cs typeface="Arial"/>
              </a:rPr>
              <a:t>以下の重点項目に関して基準が設けられている： </a:t>
            </a:r>
          </a:p>
          <a:p>
            <a:pPr marL="285750" marR="195580" indent="-285750">
              <a:spcBef>
                <a:spcPts val="0"/>
              </a:spcBef>
              <a:spcAft>
                <a:spcPts val="1200"/>
              </a:spcAft>
              <a:buFont typeface="Arial" panose="020B0604020202020204" pitchFamily="34" charset="0"/>
              <a:buChar char="•"/>
              <a:tabLst>
                <a:tab pos="144780" algn="l"/>
              </a:tabLst>
              <a:defRPr/>
            </a:pPr>
            <a:r>
              <a:rPr lang="ja-JP" sz="1800" dirty="0">
                <a:solidFill>
                  <a:schemeClr val="bg1"/>
                </a:solidFill>
                <a:latin typeface="ＭＳ Ｐゴシック" panose="020B0600070205080204" pitchFamily="50" charset="-128"/>
                <a:ea typeface="ＭＳ Ｐゴシック" panose="020B0600070205080204" pitchFamily="50" charset="-128"/>
                <a:cs typeface="Arial"/>
              </a:rPr>
              <a:t>会員拡大</a:t>
            </a:r>
          </a:p>
          <a:p>
            <a:pPr marL="285750" marR="195580" indent="-285750">
              <a:spcBef>
                <a:spcPts val="0"/>
              </a:spcBef>
              <a:spcAft>
                <a:spcPts val="1200"/>
              </a:spcAft>
              <a:buFont typeface="Arial" panose="020B0604020202020204" pitchFamily="34" charset="0"/>
              <a:buChar char="•"/>
              <a:tabLst>
                <a:tab pos="144780" algn="l"/>
              </a:tabLst>
              <a:defRPr/>
            </a:pPr>
            <a:r>
              <a:rPr lang="ja-JP" sz="1800" dirty="0">
                <a:solidFill>
                  <a:schemeClr val="bg1"/>
                </a:solidFill>
                <a:latin typeface="ＭＳ Ｐゴシック" panose="020B0600070205080204" pitchFamily="50" charset="-128"/>
                <a:ea typeface="ＭＳ Ｐゴシック" panose="020B0600070205080204" pitchFamily="50" charset="-128"/>
                <a:cs typeface="Arial"/>
              </a:rPr>
              <a:t>奉仕</a:t>
            </a:r>
          </a:p>
          <a:p>
            <a:pPr marL="285750" marR="195580" indent="-285750">
              <a:spcBef>
                <a:spcPts val="0"/>
              </a:spcBef>
              <a:spcAft>
                <a:spcPts val="1200"/>
              </a:spcAft>
              <a:buFont typeface="Arial" panose="020B0604020202020204" pitchFamily="34" charset="0"/>
              <a:buChar char="•"/>
              <a:tabLst>
                <a:tab pos="144780" algn="l"/>
              </a:tabLst>
              <a:defRPr/>
            </a:pPr>
            <a:r>
              <a:rPr lang="ja-JP" sz="1800" dirty="0">
                <a:solidFill>
                  <a:schemeClr val="bg1"/>
                </a:solidFill>
                <a:latin typeface="ＭＳ Ｐゴシック" panose="020B0600070205080204" pitchFamily="50" charset="-128"/>
                <a:ea typeface="ＭＳ Ｐゴシック" panose="020B0600070205080204" pitchFamily="50" charset="-128"/>
                <a:cs typeface="Arial"/>
              </a:rPr>
              <a:t>リーダーシップと組織の向上</a:t>
            </a:r>
          </a:p>
          <a:p>
            <a:pPr marL="285750" marR="195580" indent="-285750">
              <a:spcBef>
                <a:spcPts val="0"/>
              </a:spcBef>
              <a:spcAft>
                <a:spcPts val="1200"/>
              </a:spcAft>
              <a:buFont typeface="Arial" panose="020B0604020202020204" pitchFamily="34" charset="0"/>
              <a:buChar char="•"/>
              <a:tabLst>
                <a:tab pos="144780" algn="l"/>
              </a:tabLst>
              <a:defRPr/>
            </a:pPr>
            <a:r>
              <a:rPr lang="ja-JP" sz="1800" dirty="0">
                <a:solidFill>
                  <a:schemeClr val="bg1"/>
                </a:solidFill>
                <a:latin typeface="ＭＳ Ｐゴシック" panose="020B0600070205080204" pitchFamily="50" charset="-128"/>
                <a:ea typeface="ＭＳ Ｐゴシック" panose="020B0600070205080204" pitchFamily="50" charset="-128"/>
                <a:cs typeface="Arial"/>
              </a:rPr>
              <a:t>マーケティング </a:t>
            </a:r>
          </a:p>
        </p:txBody>
      </p:sp>
      <p:sp>
        <p:nvSpPr>
          <p:cNvPr id="9" name="Yellow Bar">
            <a:extLst>
              <a:ext uri="{FF2B5EF4-FFF2-40B4-BE49-F238E27FC236}">
                <a16:creationId xmlns:a16="http://schemas.microsoft.com/office/drawing/2014/main" id="{ADACD617-68A2-58B4-2D26-9BF6C5324D43}"/>
              </a:ext>
            </a:extLst>
          </p:cNvPr>
          <p:cNvSpPr/>
          <p:nvPr/>
        </p:nvSpPr>
        <p:spPr>
          <a:xfrm>
            <a:off x="762000" y="1768296"/>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sz="1800" b="0" i="0" u="none" strike="noStrike" cap="none" normalizeH="0" baseline="0" noProof="0">
                <a:ln>
                  <a:noFill/>
                </a:ln>
                <a:solidFill>
                  <a:prstClr val="white"/>
                </a:solidFill>
                <a:effectLst/>
                <a:uLnTx/>
                <a:uFillTx/>
                <a:latin typeface="ＭＳ Ｐゴシック" panose="020B0600070205080204" pitchFamily="50" charset="-128"/>
                <a:ea typeface="ＭＳ Ｐゴシック" panose="020B0600070205080204" pitchFamily="50" charset="-128"/>
                <a:cs typeface="Arial" charset="0"/>
              </a:rPr>
              <a:t> </a:t>
            </a:r>
          </a:p>
        </p:txBody>
      </p:sp>
      <p:sp>
        <p:nvSpPr>
          <p:cNvPr id="10" name="Headline">
            <a:extLst>
              <a:ext uri="{FF2B5EF4-FFF2-40B4-BE49-F238E27FC236}">
                <a16:creationId xmlns:a16="http://schemas.microsoft.com/office/drawing/2014/main" id="{32AF39BC-A1C5-D5F1-5F27-F45C922CBC87}"/>
              </a:ext>
            </a:extLst>
          </p:cNvPr>
          <p:cNvSpPr txBox="1">
            <a:spLocks/>
          </p:cNvSpPr>
          <p:nvPr/>
        </p:nvSpPr>
        <p:spPr>
          <a:xfrm>
            <a:off x="613420" y="1077935"/>
            <a:ext cx="5862589" cy="691098"/>
          </a:xfrm>
          <a:prstGeom prst="rect">
            <a:avLst/>
          </a:prstGeom>
        </p:spPr>
        <p:txBody>
          <a:bodyPr lIns="91440" tIns="45720" rIns="91440" bIns="45720" anchor="t">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lvl="0">
              <a:lnSpc>
                <a:spcPct val="100000"/>
              </a:lnSpc>
              <a:defRPr/>
            </a:pPr>
            <a:r>
              <a:rPr lang="ja-JP">
                <a:solidFill>
                  <a:schemeClr val="bg1"/>
                </a:solidFill>
                <a:latin typeface="ＭＳ Ｐゴシック" panose="020B0600070205080204" pitchFamily="50" charset="-128"/>
                <a:ea typeface="ＭＳ Ｐゴシック" panose="020B0600070205080204" pitchFamily="50" charset="-128"/>
                <a:cs typeface="Arial"/>
              </a:rPr>
              <a:t>クラブ優秀賞</a:t>
            </a:r>
          </a:p>
        </p:txBody>
      </p:sp>
      <p:sp>
        <p:nvSpPr>
          <p:cNvPr id="2" name="Background - Solid">
            <a:extLst>
              <a:ext uri="{FF2B5EF4-FFF2-40B4-BE49-F238E27FC236}">
                <a16:creationId xmlns:a16="http://schemas.microsoft.com/office/drawing/2014/main" id="{5A3AF0C9-C9EE-ADCE-73F3-5BA4F739BC73}"/>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3" name="Background - Solid">
            <a:extLst>
              <a:ext uri="{FF2B5EF4-FFF2-40B4-BE49-F238E27FC236}">
                <a16:creationId xmlns:a16="http://schemas.microsoft.com/office/drawing/2014/main" id="{118E8CAF-C36A-DF4F-BAE7-077F6002B5F9}"/>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5" name="Picture 14">
            <a:extLst>
              <a:ext uri="{FF2B5EF4-FFF2-40B4-BE49-F238E27FC236}">
                <a16:creationId xmlns:a16="http://schemas.microsoft.com/office/drawing/2014/main" id="{EEAFAA2E-D9F6-3A21-D25A-DF4AE71BD35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pic>
        <p:nvPicPr>
          <p:cNvPr id="6" name="Picture 5">
            <a:extLst>
              <a:ext uri="{FF2B5EF4-FFF2-40B4-BE49-F238E27FC236}">
                <a16:creationId xmlns:a16="http://schemas.microsoft.com/office/drawing/2014/main" id="{709DF9B1-469F-467D-4424-EF69B7CAEE98}"/>
              </a:ext>
            </a:extLst>
          </p:cNvPr>
          <p:cNvPicPr>
            <a:picLocks noChangeAspect="1"/>
          </p:cNvPicPr>
          <p:nvPr/>
        </p:nvPicPr>
        <p:blipFill>
          <a:blip r:embed="rId4"/>
          <a:stretch>
            <a:fillRect/>
          </a:stretch>
        </p:blipFill>
        <p:spPr>
          <a:xfrm>
            <a:off x="7466208" y="1372424"/>
            <a:ext cx="3086212" cy="3722829"/>
          </a:xfrm>
          <a:prstGeom prst="rect">
            <a:avLst/>
          </a:prstGeom>
        </p:spPr>
      </p:pic>
      <p:sp>
        <p:nvSpPr>
          <p:cNvPr id="7" name="Headline">
            <a:extLst>
              <a:ext uri="{FF2B5EF4-FFF2-40B4-BE49-F238E27FC236}">
                <a16:creationId xmlns:a16="http://schemas.microsoft.com/office/drawing/2014/main" id="{25B5E101-E172-B749-E3EE-EB4A4D69D1BD}"/>
              </a:ext>
            </a:extLst>
          </p:cNvPr>
          <p:cNvSpPr txBox="1">
            <a:spLocks/>
          </p:cNvSpPr>
          <p:nvPr/>
        </p:nvSpPr>
        <p:spPr>
          <a:xfrm>
            <a:off x="613419" y="2375817"/>
            <a:ext cx="5862589" cy="691098"/>
          </a:xfrm>
          <a:prstGeom prst="rect">
            <a:avLst/>
          </a:prstGeom>
        </p:spPr>
        <p:txBody>
          <a:bodyPr lIns="91440" tIns="45720" rIns="91440" bIns="45720" anchor="t">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lvl="0">
              <a:lnSpc>
                <a:spcPct val="100000"/>
              </a:lnSpc>
              <a:defRPr/>
            </a:pPr>
            <a:r>
              <a:rPr lang="ja-JP" sz="2800" b="0" i="1">
                <a:solidFill>
                  <a:schemeClr val="bg1"/>
                </a:solidFill>
                <a:latin typeface="ＭＳ Ｐゴシック" panose="020B0600070205080204" pitchFamily="50" charset="-128"/>
                <a:ea typeface="ＭＳ Ｐゴシック" panose="020B0600070205080204" pitchFamily="50" charset="-128"/>
                <a:cs typeface="Arial"/>
              </a:rPr>
              <a:t>成功へのロードマップ</a:t>
            </a:r>
          </a:p>
        </p:txBody>
      </p:sp>
      <p:sp>
        <p:nvSpPr>
          <p:cNvPr id="8" name="TextBox 7">
            <a:extLst>
              <a:ext uri="{FF2B5EF4-FFF2-40B4-BE49-F238E27FC236}">
                <a16:creationId xmlns:a16="http://schemas.microsoft.com/office/drawing/2014/main" id="{F6DD0E7E-2C8B-45B2-607F-F0D9DC4C35F6}"/>
              </a:ext>
            </a:extLst>
          </p:cNvPr>
          <p:cNvSpPr txBox="1"/>
          <p:nvPr/>
        </p:nvSpPr>
        <p:spPr>
          <a:xfrm>
            <a:off x="1948543" y="6257042"/>
            <a:ext cx="8294913" cy="369332"/>
          </a:xfrm>
          <a:prstGeom prst="rect">
            <a:avLst/>
          </a:prstGeom>
          <a:noFill/>
        </p:spPr>
        <p:txBody>
          <a:bodyPr wrap="square">
            <a:spAutoFit/>
          </a:bodyPr>
          <a:lstStyle/>
          <a:p>
            <a:r>
              <a:rPr lang="ja-JP">
                <a:solidFill>
                  <a:schemeClr val="accent1"/>
                </a:solidFill>
                <a:latin typeface="ＭＳ Ｐゴシック" panose="020B0600070205080204" pitchFamily="50" charset="-128"/>
                <a:ea typeface="ＭＳ Ｐゴシック" panose="020B0600070205080204" pitchFamily="50" charset="-128"/>
                <a:cs typeface="Arial" panose="020B0604020202020204" pitchFamily="34" charset="0"/>
              </a:rPr>
              <a:t>この賞は毎年獲得することが可能 - すべてのクラブが目指すべき大きな目標！</a:t>
            </a:r>
          </a:p>
        </p:txBody>
      </p:sp>
    </p:spTree>
    <p:extLst>
      <p:ext uri="{BB962C8B-B14F-4D97-AF65-F5344CB8AC3E}">
        <p14:creationId xmlns:p14="http://schemas.microsoft.com/office/powerpoint/2010/main" val="1556696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ackground - Solid">
            <a:extLst>
              <a:ext uri="{FF2B5EF4-FFF2-40B4-BE49-F238E27FC236}">
                <a16:creationId xmlns:a16="http://schemas.microsoft.com/office/drawing/2014/main" id="{B2C81DAB-EE06-866A-92DF-844A5ED4EF63}"/>
              </a:ext>
            </a:extLst>
          </p:cNvPr>
          <p:cNvSpPr/>
          <p:nvPr/>
        </p:nvSpPr>
        <p:spPr>
          <a:xfrm>
            <a:off x="-7266" y="0"/>
            <a:ext cx="12199265" cy="457200"/>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ＭＳ Ｐゴシック" panose="020B0600070205080204" pitchFamily="50" charset="-128"/>
              <a:ea typeface="ＭＳ Ｐゴシック" panose="020B0600070205080204" pitchFamily="50" charset="-128"/>
            </a:endParaRPr>
          </a:p>
        </p:txBody>
      </p:sp>
      <p:sp>
        <p:nvSpPr>
          <p:cNvPr id="5" name="Headline">
            <a:extLst>
              <a:ext uri="{FF2B5EF4-FFF2-40B4-BE49-F238E27FC236}">
                <a16:creationId xmlns:a16="http://schemas.microsoft.com/office/drawing/2014/main" id="{3EC8D73E-D6A4-E6B1-566C-07D56307F4F1}"/>
              </a:ext>
            </a:extLst>
          </p:cNvPr>
          <p:cNvSpPr txBox="1">
            <a:spLocks/>
          </p:cNvSpPr>
          <p:nvPr/>
        </p:nvSpPr>
        <p:spPr>
          <a:xfrm>
            <a:off x="152400" y="550843"/>
            <a:ext cx="8011099" cy="576788"/>
          </a:xfrm>
          <a:prstGeom prst="rect">
            <a:avLst/>
          </a:prstGeom>
        </p:spPr>
        <p:txBody>
          <a:bodyPr anchor="t"/>
          <a:lstStyle>
            <a:lvl1pPr marL="0" indent="0" algn="ctr" rtl="0" eaLnBrk="1" fontAlgn="base" hangingPunct="1">
              <a:spcBef>
                <a:spcPct val="20000"/>
              </a:spcBef>
              <a:spcAft>
                <a:spcPct val="0"/>
              </a:spcAft>
              <a:buFont typeface="Arial" pitchFamily="34" charset="0"/>
              <a:buNone/>
              <a:defRPr sz="2400" b="1">
                <a:solidFill>
                  <a:srgbClr val="082E87"/>
                </a:solidFill>
                <a:latin typeface="Arial" panose="020B0604020202020204" pitchFamily="34" charset="0"/>
                <a:ea typeface="ヒラギノ角ゴ Pro W3" charset="0"/>
                <a:cs typeface="Arial" panose="020B0604020202020204" pitchFamily="34" charset="0"/>
              </a:defRPr>
            </a:lvl1pPr>
            <a:lvl2pPr marL="746107" indent="-227008" algn="l" rtl="0" eaLnBrk="1" fontAlgn="base" hangingPunct="1">
              <a:spcBef>
                <a:spcPct val="20000"/>
              </a:spcBef>
              <a:spcAft>
                <a:spcPct val="0"/>
              </a:spcAft>
              <a:buFont typeface="Segoe UI" panose="020B0502040204020203" pitchFamily="34" charset="0"/>
              <a:buChar char="—"/>
              <a:defRPr sz="1600">
                <a:solidFill>
                  <a:schemeClr val="tx1"/>
                </a:solidFill>
                <a:latin typeface="Arial" panose="020B0604020202020204" pitchFamily="34" charset="0"/>
                <a:ea typeface="ヒラギノ角ゴ Pro W3" charset="0"/>
                <a:cs typeface="Arial" panose="020B0604020202020204" pitchFamily="34" charset="0"/>
              </a:defRPr>
            </a:lvl2pPr>
            <a:lvl3pPr marL="1144559" indent="-230182" algn="l" rtl="0" eaLnBrk="1" fontAlgn="base" hangingPunct="1">
              <a:spcBef>
                <a:spcPct val="20000"/>
              </a:spcBef>
              <a:spcAft>
                <a:spcPct val="0"/>
              </a:spcAft>
              <a:buFont typeface="Arial" panose="020B0604020202020204" pitchFamily="34" charset="0"/>
              <a:buChar char="•"/>
              <a:defRPr sz="1400">
                <a:solidFill>
                  <a:schemeClr val="tx1"/>
                </a:solidFill>
                <a:latin typeface="Arial" panose="020B0604020202020204" pitchFamily="34" charset="0"/>
                <a:ea typeface="ヒラギノ角ゴ Pro W3" charset="0"/>
                <a:cs typeface="Arial" panose="020B0604020202020204" pitchFamily="34" charset="0"/>
              </a:defRPr>
            </a:lvl3pPr>
            <a:lvl4pPr marL="1598573" indent="-227008"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937" indent="-230182"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lgn="l"/>
            <a:r>
              <a:rPr lang="ja-JP" sz="3600">
                <a:solidFill>
                  <a:srgbClr val="00338D"/>
                </a:solidFill>
                <a:latin typeface="ＭＳ Ｐゴシック" panose="020B0600070205080204" pitchFamily="50" charset="-128"/>
                <a:ea typeface="ＭＳ Ｐゴシック" panose="020B0600070205080204" pitchFamily="50" charset="-128"/>
              </a:rPr>
              <a:t>新会員とチャーターナイト</a:t>
            </a:r>
          </a:p>
        </p:txBody>
      </p:sp>
      <p:sp>
        <p:nvSpPr>
          <p:cNvPr id="9" name="Yellow Bar">
            <a:extLst>
              <a:ext uri="{FF2B5EF4-FFF2-40B4-BE49-F238E27FC236}">
                <a16:creationId xmlns:a16="http://schemas.microsoft.com/office/drawing/2014/main" id="{1BACBBE0-BAA1-540A-BAB6-EBE8E480CFA8}"/>
              </a:ext>
            </a:extLst>
          </p:cNvPr>
          <p:cNvSpPr/>
          <p:nvPr/>
        </p:nvSpPr>
        <p:spPr>
          <a:xfrm>
            <a:off x="263934" y="1305859"/>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pic>
        <p:nvPicPr>
          <p:cNvPr id="2" name="Picture 2">
            <a:extLst>
              <a:ext uri="{FF2B5EF4-FFF2-40B4-BE49-F238E27FC236}">
                <a16:creationId xmlns:a16="http://schemas.microsoft.com/office/drawing/2014/main" id="{A9D752E0-BCBE-4E68-2850-AE6FF29FB93F}"/>
              </a:ext>
            </a:extLst>
          </p:cNvPr>
          <p:cNvPicPr>
            <a:picLocks noChangeAspect="1"/>
          </p:cNvPicPr>
          <p:nvPr/>
        </p:nvPicPr>
        <p:blipFill>
          <a:blip r:embed="rId3"/>
          <a:stretch>
            <a:fillRect/>
          </a:stretch>
        </p:blipFill>
        <p:spPr>
          <a:xfrm>
            <a:off x="1538829" y="1811808"/>
            <a:ext cx="3382564" cy="4378656"/>
          </a:xfrm>
          <a:prstGeom prst="rect">
            <a:avLst/>
          </a:prstGeom>
          <a:effectLst>
            <a:outerShdw blurRad="63500" sx="102000" sy="102000" algn="ctr" rotWithShape="0">
              <a:prstClr val="black">
                <a:alpha val="40000"/>
              </a:prstClr>
            </a:outerShdw>
          </a:effectLst>
        </p:spPr>
      </p:pic>
      <p:pic>
        <p:nvPicPr>
          <p:cNvPr id="3" name="Picture 4">
            <a:extLst>
              <a:ext uri="{FF2B5EF4-FFF2-40B4-BE49-F238E27FC236}">
                <a16:creationId xmlns:a16="http://schemas.microsoft.com/office/drawing/2014/main" id="{817AEEE5-38D3-864E-B5F7-EDB517BB9990}"/>
              </a:ext>
            </a:extLst>
          </p:cNvPr>
          <p:cNvPicPr>
            <a:picLocks noChangeAspect="1"/>
          </p:cNvPicPr>
          <p:nvPr/>
        </p:nvPicPr>
        <p:blipFill>
          <a:blip r:embed="rId4"/>
          <a:stretch>
            <a:fillRect/>
          </a:stretch>
        </p:blipFill>
        <p:spPr>
          <a:xfrm>
            <a:off x="6766500" y="1796125"/>
            <a:ext cx="3382564" cy="439434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433812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24</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678840" y="22654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7494194" y="1227695"/>
            <a:ext cx="3661485" cy="860186"/>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クラブ運営のためのリソース </a:t>
            </a:r>
          </a:p>
          <a:p>
            <a:endPar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1023884"/>
            <a:ext cx="4285835"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練習問題4 – P. 11</a:t>
            </a:r>
          </a:p>
        </p:txBody>
      </p:sp>
      <p:sp>
        <p:nvSpPr>
          <p:cNvPr id="5" name="TextBox 4">
            <a:extLst>
              <a:ext uri="{FF2B5EF4-FFF2-40B4-BE49-F238E27FC236}">
                <a16:creationId xmlns:a16="http://schemas.microsoft.com/office/drawing/2014/main" id="{D01CCFE0-DBDC-892D-5696-39053078EB62}"/>
              </a:ext>
            </a:extLst>
          </p:cNvPr>
          <p:cNvSpPr txBox="1"/>
          <p:nvPr/>
        </p:nvSpPr>
        <p:spPr>
          <a:xfrm>
            <a:off x="477153" y="2202138"/>
            <a:ext cx="3058527" cy="2246769"/>
          </a:xfrm>
          <a:prstGeom prst="rect">
            <a:avLst/>
          </a:prstGeom>
          <a:noFill/>
        </p:spPr>
        <p:txBody>
          <a:bodyPr wrap="square" rtlCol="0">
            <a:spAutoFit/>
          </a:bodyPr>
          <a:lstStyle/>
          <a:p>
            <a:pPr>
              <a:spcAft>
                <a:spcPts val="1800"/>
              </a:spcAft>
            </a:pPr>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リソースセンターでクラブの運営・管理に関するリソースのウェブページを評価する。</a:t>
            </a:r>
          </a:p>
        </p:txBody>
      </p:sp>
      <p:sp>
        <p:nvSpPr>
          <p:cNvPr id="10" name="TextBox 9">
            <a:extLst>
              <a:ext uri="{FF2B5EF4-FFF2-40B4-BE49-F238E27FC236}">
                <a16:creationId xmlns:a16="http://schemas.microsoft.com/office/drawing/2014/main" id="{96692448-EDE6-ACFF-ABD2-56AD0136F961}"/>
              </a:ext>
            </a:extLst>
          </p:cNvPr>
          <p:cNvSpPr txBox="1"/>
          <p:nvPr/>
        </p:nvSpPr>
        <p:spPr>
          <a:xfrm>
            <a:off x="6202965" y="2911132"/>
            <a:ext cx="4639207" cy="1585049"/>
          </a:xfrm>
          <a:prstGeom prst="rect">
            <a:avLst/>
          </a:prstGeom>
          <a:noFill/>
        </p:spPr>
        <p:txBody>
          <a:bodyPr wrap="square" rtlCol="0">
            <a:spAutoFit/>
          </a:bodyPr>
          <a:lstStyle/>
          <a:p>
            <a:pPr>
              <a:spcAft>
                <a:spcPts val="600"/>
              </a:spcAft>
            </a:pPr>
            <a:endParaRPr lang="en-US" altLang="en-US"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クラブの運営能力の向上に最も役立つと</a:t>
            </a:r>
            <a:r>
              <a:rPr lang="ja-JP" altLang="en-US"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思ったもの</a:t>
            </a: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はどれで</a:t>
            </a:r>
            <a:r>
              <a:rPr lang="ja-JP" altLang="en-US"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しょう</a:t>
            </a: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か？</a:t>
            </a:r>
            <a:endParaRPr lang="en-US" alt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3つ挙げてください。</a:t>
            </a:r>
          </a:p>
          <a:p>
            <a:pPr>
              <a:spcAft>
                <a:spcPts val="600"/>
              </a:spcAft>
            </a:pPr>
            <a:endParaRPr lang="en-US" altLang="en-US" sz="2000" dirty="0">
              <a:solidFill>
                <a:srgbClr val="54565A"/>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Tree>
    <p:extLst>
      <p:ext uri="{BB962C8B-B14F-4D97-AF65-F5344CB8AC3E}">
        <p14:creationId xmlns:p14="http://schemas.microsoft.com/office/powerpoint/2010/main" val="17862241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6" name="Background - Solid">
            <a:extLst>
              <a:ext uri="{FF2B5EF4-FFF2-40B4-BE49-F238E27FC236}">
                <a16:creationId xmlns:a16="http://schemas.microsoft.com/office/drawing/2014/main" id="{D256824C-2B02-2735-973D-4D7957E2D60D}"/>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7" name="Background - Solid">
            <a:extLst>
              <a:ext uri="{FF2B5EF4-FFF2-40B4-BE49-F238E27FC236}">
                <a16:creationId xmlns:a16="http://schemas.microsoft.com/office/drawing/2014/main" id="{98641075-39D8-B523-2CC8-8C4F92F28E03}"/>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25</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pic>
        <p:nvPicPr>
          <p:cNvPr id="2" name="Picture 1">
            <a:extLst>
              <a:ext uri="{FF2B5EF4-FFF2-40B4-BE49-F238E27FC236}">
                <a16:creationId xmlns:a16="http://schemas.microsoft.com/office/drawing/2014/main" id="{77D2AC43-288D-D2C2-B200-D312FAE6139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9" name="Rectangle 8">
            <a:extLst>
              <a:ext uri="{FF2B5EF4-FFF2-40B4-BE49-F238E27FC236}">
                <a16:creationId xmlns:a16="http://schemas.microsoft.com/office/drawing/2014/main" id="{C59EB41B-BDE3-648E-DCA4-7398F0A5E2AF}"/>
              </a:ext>
            </a:extLst>
          </p:cNvPr>
          <p:cNvSpPr/>
          <p:nvPr/>
        </p:nvSpPr>
        <p:spPr>
          <a:xfrm>
            <a:off x="4772916" y="1572603"/>
            <a:ext cx="2743200" cy="54864"/>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dirty="0">
              <a:solidFill>
                <a:prstClr val="white"/>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10" name="Title 1">
            <a:extLst>
              <a:ext uri="{FF2B5EF4-FFF2-40B4-BE49-F238E27FC236}">
                <a16:creationId xmlns:a16="http://schemas.microsoft.com/office/drawing/2014/main" id="{F2F39877-02EB-FEA4-C117-339BE00F5BEE}"/>
              </a:ext>
            </a:extLst>
          </p:cNvPr>
          <p:cNvSpPr txBox="1">
            <a:spLocks/>
          </p:cNvSpPr>
          <p:nvPr/>
        </p:nvSpPr>
        <p:spPr>
          <a:xfrm>
            <a:off x="4865647" y="876086"/>
            <a:ext cx="2743200" cy="623535"/>
          </a:xfrm>
          <a:prstGeom prst="rect">
            <a:avLst/>
          </a:prstGeom>
          <a:noFill/>
        </p:spPr>
        <p:txBody>
          <a:bodyPr/>
          <a:lstStyle>
            <a:lvl1pPr algn="ctr" rtl="0" eaLnBrk="1" fontAlgn="base" hangingPunct="1">
              <a:lnSpc>
                <a:spcPct val="90000"/>
              </a:lnSpc>
              <a:spcBef>
                <a:spcPct val="0"/>
              </a:spcBef>
              <a:spcAft>
                <a:spcPct val="0"/>
              </a:spcAft>
              <a:defRPr sz="2800">
                <a:solidFill>
                  <a:schemeClr val="accent6"/>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algn="l" fontAlgn="auto">
              <a:lnSpc>
                <a:spcPct val="100000"/>
              </a:lnSpc>
              <a:spcBef>
                <a:spcPts val="0"/>
              </a:spcBef>
              <a:spcAft>
                <a:spcPts val="0"/>
              </a:spcAft>
            </a:pPr>
            <a:r>
              <a:rPr lang="ja-JP" sz="36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Lions Portal</a:t>
            </a:r>
          </a:p>
        </p:txBody>
      </p:sp>
      <p:sp>
        <p:nvSpPr>
          <p:cNvPr id="13" name="Content Placeholder 1">
            <a:extLst>
              <a:ext uri="{FF2B5EF4-FFF2-40B4-BE49-F238E27FC236}">
                <a16:creationId xmlns:a16="http://schemas.microsoft.com/office/drawing/2014/main" id="{C8AB514E-D0E1-FA8E-28A0-57A52583B202}"/>
              </a:ext>
            </a:extLst>
          </p:cNvPr>
          <p:cNvSpPr txBox="1">
            <a:spLocks/>
          </p:cNvSpPr>
          <p:nvPr/>
        </p:nvSpPr>
        <p:spPr>
          <a:xfrm>
            <a:off x="980514" y="1849548"/>
            <a:ext cx="10443224" cy="502255"/>
          </a:xfrm>
          <a:prstGeom prst="rect">
            <a:avLst/>
          </a:prstGeom>
        </p:spPr>
        <p:txBody>
          <a:bodyPr/>
          <a:lstStyle>
            <a:lvl1pPr marL="230182" indent="-230182" algn="l" rtl="0" eaLnBrk="1" fontAlgn="base" hangingPunct="1">
              <a:spcBef>
                <a:spcPct val="20000"/>
              </a:spcBef>
              <a:spcAft>
                <a:spcPct val="0"/>
              </a:spcAft>
              <a:buFont typeface="Arial" pitchFamily="34" charset="0"/>
              <a:buChar char="•"/>
              <a:defRPr sz="1800">
                <a:solidFill>
                  <a:schemeClr val="tx1"/>
                </a:solidFill>
                <a:latin typeface="+mn-lt"/>
                <a:ea typeface="ヒラギノ角ゴ Pro W3" charset="0"/>
                <a:cs typeface="ヒラギノ角ゴ Pro W3" charset="0"/>
              </a:defRPr>
            </a:lvl1pPr>
            <a:lvl2pPr marL="746107" indent="-227008" algn="l" rtl="0" eaLnBrk="1" fontAlgn="base" hangingPunct="1">
              <a:spcBef>
                <a:spcPct val="20000"/>
              </a:spcBef>
              <a:spcAft>
                <a:spcPct val="0"/>
              </a:spcAft>
              <a:buFont typeface="Segoe UI" panose="020B0502040204020203" pitchFamily="34" charset="0"/>
              <a:buChar char="—"/>
              <a:defRPr sz="1600">
                <a:solidFill>
                  <a:schemeClr val="tx1"/>
                </a:solidFill>
                <a:latin typeface="+mn-lt"/>
                <a:ea typeface="ヒラギノ角ゴ Pro W3" charset="0"/>
              </a:defRPr>
            </a:lvl2pPr>
            <a:lvl3pPr marL="1144559" indent="-230182" algn="l" rtl="0" eaLnBrk="1" fontAlgn="base" hangingPunct="1">
              <a:spcBef>
                <a:spcPct val="20000"/>
              </a:spcBef>
              <a:spcAft>
                <a:spcPct val="0"/>
              </a:spcAft>
              <a:buFont typeface="Arial" panose="020B0604020202020204" pitchFamily="34" charset="0"/>
              <a:buChar char="•"/>
              <a:defRPr sz="1400">
                <a:solidFill>
                  <a:schemeClr val="tx1"/>
                </a:solidFill>
                <a:latin typeface="+mn-lt"/>
                <a:ea typeface="ヒラギノ角ゴ Pro W3" charset="0"/>
              </a:defRPr>
            </a:lvl3pPr>
            <a:lvl4pPr marL="1598573" indent="-227008"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937" indent="-230182"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0" indent="0" algn="ctr" fontAlgn="auto">
              <a:spcBef>
                <a:spcPts val="0"/>
              </a:spcBef>
              <a:spcAft>
                <a:spcPts val="0"/>
              </a:spcAft>
              <a:buNone/>
            </a:pPr>
            <a:r>
              <a:rPr lang="ja-JP" sz="2000" b="1"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Lions Portalは、クラブ役員が以下のようなことを行い、クラブを効果的に管理するためのサイト</a:t>
            </a:r>
          </a:p>
        </p:txBody>
      </p:sp>
      <p:sp>
        <p:nvSpPr>
          <p:cNvPr id="5" name="Freeform 14">
            <a:extLst>
              <a:ext uri="{FF2B5EF4-FFF2-40B4-BE49-F238E27FC236}">
                <a16:creationId xmlns:a16="http://schemas.microsoft.com/office/drawing/2014/main" id="{0A1276FE-65AB-16B4-71BE-5F35CA61940A}"/>
              </a:ext>
            </a:extLst>
          </p:cNvPr>
          <p:cNvSpPr/>
          <p:nvPr/>
        </p:nvSpPr>
        <p:spPr>
          <a:xfrm>
            <a:off x="1164488" y="2557143"/>
            <a:ext cx="3200400" cy="1828800"/>
          </a:xfrm>
          <a:custGeom>
            <a:avLst/>
            <a:gdLst>
              <a:gd name="connsiteX0" fmla="*/ 0 w 2241946"/>
              <a:gd name="connsiteY0" fmla="*/ 134517 h 1345168"/>
              <a:gd name="connsiteX1" fmla="*/ 134517 w 2241946"/>
              <a:gd name="connsiteY1" fmla="*/ 0 h 1345168"/>
              <a:gd name="connsiteX2" fmla="*/ 2107429 w 2241946"/>
              <a:gd name="connsiteY2" fmla="*/ 0 h 1345168"/>
              <a:gd name="connsiteX3" fmla="*/ 2241946 w 2241946"/>
              <a:gd name="connsiteY3" fmla="*/ 134517 h 1345168"/>
              <a:gd name="connsiteX4" fmla="*/ 2241946 w 2241946"/>
              <a:gd name="connsiteY4" fmla="*/ 1210651 h 1345168"/>
              <a:gd name="connsiteX5" fmla="*/ 2107429 w 2241946"/>
              <a:gd name="connsiteY5" fmla="*/ 1345168 h 1345168"/>
              <a:gd name="connsiteX6" fmla="*/ 134517 w 2241946"/>
              <a:gd name="connsiteY6" fmla="*/ 1345168 h 1345168"/>
              <a:gd name="connsiteX7" fmla="*/ 0 w 2241946"/>
              <a:gd name="connsiteY7" fmla="*/ 1210651 h 1345168"/>
              <a:gd name="connsiteX8" fmla="*/ 0 w 2241946"/>
              <a:gd name="connsiteY8" fmla="*/ 134517 h 134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946" h="1345168">
                <a:moveTo>
                  <a:pt x="0" y="134517"/>
                </a:moveTo>
                <a:cubicBezTo>
                  <a:pt x="0" y="60225"/>
                  <a:pt x="60225" y="0"/>
                  <a:pt x="134517" y="0"/>
                </a:cubicBezTo>
                <a:lnTo>
                  <a:pt x="2107429" y="0"/>
                </a:lnTo>
                <a:cubicBezTo>
                  <a:pt x="2181721" y="0"/>
                  <a:pt x="2241946" y="60225"/>
                  <a:pt x="2241946" y="134517"/>
                </a:cubicBezTo>
                <a:lnTo>
                  <a:pt x="2241946" y="1210651"/>
                </a:lnTo>
                <a:cubicBezTo>
                  <a:pt x="2241946" y="1284943"/>
                  <a:pt x="2181721" y="1345168"/>
                  <a:pt x="2107429" y="1345168"/>
                </a:cubicBezTo>
                <a:lnTo>
                  <a:pt x="134517" y="1345168"/>
                </a:lnTo>
                <a:cubicBezTo>
                  <a:pt x="60225" y="1345168"/>
                  <a:pt x="0" y="1284943"/>
                  <a:pt x="0" y="1210651"/>
                </a:cubicBezTo>
                <a:lnTo>
                  <a:pt x="0" y="134517"/>
                </a:lnTo>
                <a:close/>
              </a:path>
            </a:pathLst>
          </a:custGeom>
          <a:solidFill>
            <a:schemeClr val="bg1"/>
          </a:solidFill>
          <a:ln>
            <a:noFill/>
          </a:ln>
          <a:effectLst>
            <a:outerShdw blurRad="292100" dist="139700" dir="2700000" algn="tl" rotWithShape="0">
              <a:srgbClr val="333333">
                <a:alpha val="65000"/>
              </a:srgbClr>
            </a:outerShdw>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0984" tIns="80984" rIns="80984" bIns="80984" numCol="1" spcCol="1270" anchor="ctr" anchorCtr="0">
            <a:noAutofit/>
          </a:bodyPr>
          <a:lstStyle/>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クラブ名簿を変更：</a:t>
            </a:r>
            <a:endParaRPr lang="en-US" alt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会員の登録、削除、転籍</a:t>
            </a:r>
          </a:p>
        </p:txBody>
      </p:sp>
      <p:sp>
        <p:nvSpPr>
          <p:cNvPr id="8" name="Freeform 15">
            <a:extLst>
              <a:ext uri="{FF2B5EF4-FFF2-40B4-BE49-F238E27FC236}">
                <a16:creationId xmlns:a16="http://schemas.microsoft.com/office/drawing/2014/main" id="{4254C19B-3509-D770-C874-948FDB1AC2EA}"/>
              </a:ext>
            </a:extLst>
          </p:cNvPr>
          <p:cNvSpPr/>
          <p:nvPr/>
        </p:nvSpPr>
        <p:spPr>
          <a:xfrm>
            <a:off x="4653525" y="2557143"/>
            <a:ext cx="3200400" cy="1828800"/>
          </a:xfrm>
          <a:custGeom>
            <a:avLst/>
            <a:gdLst>
              <a:gd name="connsiteX0" fmla="*/ 0 w 2241946"/>
              <a:gd name="connsiteY0" fmla="*/ 134517 h 1345168"/>
              <a:gd name="connsiteX1" fmla="*/ 134517 w 2241946"/>
              <a:gd name="connsiteY1" fmla="*/ 0 h 1345168"/>
              <a:gd name="connsiteX2" fmla="*/ 2107429 w 2241946"/>
              <a:gd name="connsiteY2" fmla="*/ 0 h 1345168"/>
              <a:gd name="connsiteX3" fmla="*/ 2241946 w 2241946"/>
              <a:gd name="connsiteY3" fmla="*/ 134517 h 1345168"/>
              <a:gd name="connsiteX4" fmla="*/ 2241946 w 2241946"/>
              <a:gd name="connsiteY4" fmla="*/ 1210651 h 1345168"/>
              <a:gd name="connsiteX5" fmla="*/ 2107429 w 2241946"/>
              <a:gd name="connsiteY5" fmla="*/ 1345168 h 1345168"/>
              <a:gd name="connsiteX6" fmla="*/ 134517 w 2241946"/>
              <a:gd name="connsiteY6" fmla="*/ 1345168 h 1345168"/>
              <a:gd name="connsiteX7" fmla="*/ 0 w 2241946"/>
              <a:gd name="connsiteY7" fmla="*/ 1210651 h 1345168"/>
              <a:gd name="connsiteX8" fmla="*/ 0 w 2241946"/>
              <a:gd name="connsiteY8" fmla="*/ 134517 h 134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946" h="1345168">
                <a:moveTo>
                  <a:pt x="0" y="134517"/>
                </a:moveTo>
                <a:cubicBezTo>
                  <a:pt x="0" y="60225"/>
                  <a:pt x="60225" y="0"/>
                  <a:pt x="134517" y="0"/>
                </a:cubicBezTo>
                <a:lnTo>
                  <a:pt x="2107429" y="0"/>
                </a:lnTo>
                <a:cubicBezTo>
                  <a:pt x="2181721" y="0"/>
                  <a:pt x="2241946" y="60225"/>
                  <a:pt x="2241946" y="134517"/>
                </a:cubicBezTo>
                <a:lnTo>
                  <a:pt x="2241946" y="1210651"/>
                </a:lnTo>
                <a:cubicBezTo>
                  <a:pt x="2241946" y="1284943"/>
                  <a:pt x="2181721" y="1345168"/>
                  <a:pt x="2107429" y="1345168"/>
                </a:cubicBezTo>
                <a:lnTo>
                  <a:pt x="134517" y="1345168"/>
                </a:lnTo>
                <a:cubicBezTo>
                  <a:pt x="60225" y="1345168"/>
                  <a:pt x="0" y="1284943"/>
                  <a:pt x="0" y="1210651"/>
                </a:cubicBezTo>
                <a:lnTo>
                  <a:pt x="0" y="134517"/>
                </a:lnTo>
                <a:close/>
              </a:path>
            </a:pathLst>
          </a:custGeom>
          <a:solidFill>
            <a:schemeClr val="bg1"/>
          </a:solidFill>
          <a:ln>
            <a:noFill/>
          </a:ln>
          <a:effectLst>
            <a:outerShdw blurRad="292100" dist="139700" dir="2700000" algn="tl" rotWithShape="0">
              <a:srgbClr val="333333">
                <a:alpha val="65000"/>
              </a:srgbClr>
            </a:outerShdw>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0984" tIns="80984" rIns="80984" bIns="80984" numCol="1" spcCol="1270" anchor="ctr" anchorCtr="0">
            <a:noAutofit/>
          </a:bodyPr>
          <a:lstStyle/>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会員の連絡先情報を</a:t>
            </a:r>
            <a:endParaRPr lang="en-US" alt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簡単に更新 </a:t>
            </a:r>
          </a:p>
        </p:txBody>
      </p:sp>
      <p:sp>
        <p:nvSpPr>
          <p:cNvPr id="11" name="Freeform 16">
            <a:extLst>
              <a:ext uri="{FF2B5EF4-FFF2-40B4-BE49-F238E27FC236}">
                <a16:creationId xmlns:a16="http://schemas.microsoft.com/office/drawing/2014/main" id="{52E254F3-A54A-E2E0-5D68-DDCE7CB22634}"/>
              </a:ext>
            </a:extLst>
          </p:cNvPr>
          <p:cNvSpPr/>
          <p:nvPr/>
        </p:nvSpPr>
        <p:spPr>
          <a:xfrm>
            <a:off x="8142562" y="4711126"/>
            <a:ext cx="3200400" cy="1828800"/>
          </a:xfrm>
          <a:custGeom>
            <a:avLst/>
            <a:gdLst>
              <a:gd name="connsiteX0" fmla="*/ 0 w 2241946"/>
              <a:gd name="connsiteY0" fmla="*/ 134517 h 1345168"/>
              <a:gd name="connsiteX1" fmla="*/ 134517 w 2241946"/>
              <a:gd name="connsiteY1" fmla="*/ 0 h 1345168"/>
              <a:gd name="connsiteX2" fmla="*/ 2107429 w 2241946"/>
              <a:gd name="connsiteY2" fmla="*/ 0 h 1345168"/>
              <a:gd name="connsiteX3" fmla="*/ 2241946 w 2241946"/>
              <a:gd name="connsiteY3" fmla="*/ 134517 h 1345168"/>
              <a:gd name="connsiteX4" fmla="*/ 2241946 w 2241946"/>
              <a:gd name="connsiteY4" fmla="*/ 1210651 h 1345168"/>
              <a:gd name="connsiteX5" fmla="*/ 2107429 w 2241946"/>
              <a:gd name="connsiteY5" fmla="*/ 1345168 h 1345168"/>
              <a:gd name="connsiteX6" fmla="*/ 134517 w 2241946"/>
              <a:gd name="connsiteY6" fmla="*/ 1345168 h 1345168"/>
              <a:gd name="connsiteX7" fmla="*/ 0 w 2241946"/>
              <a:gd name="connsiteY7" fmla="*/ 1210651 h 1345168"/>
              <a:gd name="connsiteX8" fmla="*/ 0 w 2241946"/>
              <a:gd name="connsiteY8" fmla="*/ 134517 h 134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946" h="1345168">
                <a:moveTo>
                  <a:pt x="0" y="134517"/>
                </a:moveTo>
                <a:cubicBezTo>
                  <a:pt x="0" y="60225"/>
                  <a:pt x="60225" y="0"/>
                  <a:pt x="134517" y="0"/>
                </a:cubicBezTo>
                <a:lnTo>
                  <a:pt x="2107429" y="0"/>
                </a:lnTo>
                <a:cubicBezTo>
                  <a:pt x="2181721" y="0"/>
                  <a:pt x="2241946" y="60225"/>
                  <a:pt x="2241946" y="134517"/>
                </a:cubicBezTo>
                <a:lnTo>
                  <a:pt x="2241946" y="1210651"/>
                </a:lnTo>
                <a:cubicBezTo>
                  <a:pt x="2241946" y="1284943"/>
                  <a:pt x="2181721" y="1345168"/>
                  <a:pt x="2107429" y="1345168"/>
                </a:cubicBezTo>
                <a:lnTo>
                  <a:pt x="134517" y="1345168"/>
                </a:lnTo>
                <a:cubicBezTo>
                  <a:pt x="60225" y="1345168"/>
                  <a:pt x="0" y="1284943"/>
                  <a:pt x="0" y="1210651"/>
                </a:cubicBezTo>
                <a:lnTo>
                  <a:pt x="0" y="134517"/>
                </a:lnTo>
                <a:close/>
              </a:path>
            </a:pathLst>
          </a:custGeom>
          <a:solidFill>
            <a:schemeClr val="bg1"/>
          </a:solidFill>
          <a:ln>
            <a:noFill/>
          </a:ln>
          <a:effectLst>
            <a:outerShdw blurRad="292100" dist="139700" dir="2700000" algn="tl" rotWithShape="0">
              <a:srgbClr val="333333">
                <a:alpha val="65000"/>
              </a:srgbClr>
            </a:outerShdw>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0984" tIns="80984" rIns="80984" bIns="80984" numCol="1" spcCol="1270" anchor="ctr" anchorCtr="0">
            <a:noAutofit/>
          </a:bodyPr>
          <a:lstStyle/>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Lions Portal通じて</a:t>
            </a:r>
            <a:endParaRPr lang="en-US" alt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アクティビティを報告 </a:t>
            </a:r>
          </a:p>
          <a:p>
            <a:pPr algn="ctr"/>
            <a:endPar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12" name="Freeform 17">
            <a:extLst>
              <a:ext uri="{FF2B5EF4-FFF2-40B4-BE49-F238E27FC236}">
                <a16:creationId xmlns:a16="http://schemas.microsoft.com/office/drawing/2014/main" id="{73F3AC1D-716F-AD69-8E93-09C886EE899C}"/>
              </a:ext>
            </a:extLst>
          </p:cNvPr>
          <p:cNvSpPr/>
          <p:nvPr/>
        </p:nvSpPr>
        <p:spPr>
          <a:xfrm>
            <a:off x="8142562" y="2557143"/>
            <a:ext cx="3200400" cy="1828800"/>
          </a:xfrm>
          <a:custGeom>
            <a:avLst/>
            <a:gdLst>
              <a:gd name="connsiteX0" fmla="*/ 0 w 2241946"/>
              <a:gd name="connsiteY0" fmla="*/ 134517 h 1345168"/>
              <a:gd name="connsiteX1" fmla="*/ 134517 w 2241946"/>
              <a:gd name="connsiteY1" fmla="*/ 0 h 1345168"/>
              <a:gd name="connsiteX2" fmla="*/ 2107429 w 2241946"/>
              <a:gd name="connsiteY2" fmla="*/ 0 h 1345168"/>
              <a:gd name="connsiteX3" fmla="*/ 2241946 w 2241946"/>
              <a:gd name="connsiteY3" fmla="*/ 134517 h 1345168"/>
              <a:gd name="connsiteX4" fmla="*/ 2241946 w 2241946"/>
              <a:gd name="connsiteY4" fmla="*/ 1210651 h 1345168"/>
              <a:gd name="connsiteX5" fmla="*/ 2107429 w 2241946"/>
              <a:gd name="connsiteY5" fmla="*/ 1345168 h 1345168"/>
              <a:gd name="connsiteX6" fmla="*/ 134517 w 2241946"/>
              <a:gd name="connsiteY6" fmla="*/ 1345168 h 1345168"/>
              <a:gd name="connsiteX7" fmla="*/ 0 w 2241946"/>
              <a:gd name="connsiteY7" fmla="*/ 1210651 h 1345168"/>
              <a:gd name="connsiteX8" fmla="*/ 0 w 2241946"/>
              <a:gd name="connsiteY8" fmla="*/ 134517 h 134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946" h="1345168">
                <a:moveTo>
                  <a:pt x="0" y="134517"/>
                </a:moveTo>
                <a:cubicBezTo>
                  <a:pt x="0" y="60225"/>
                  <a:pt x="60225" y="0"/>
                  <a:pt x="134517" y="0"/>
                </a:cubicBezTo>
                <a:lnTo>
                  <a:pt x="2107429" y="0"/>
                </a:lnTo>
                <a:cubicBezTo>
                  <a:pt x="2181721" y="0"/>
                  <a:pt x="2241946" y="60225"/>
                  <a:pt x="2241946" y="134517"/>
                </a:cubicBezTo>
                <a:lnTo>
                  <a:pt x="2241946" y="1210651"/>
                </a:lnTo>
                <a:cubicBezTo>
                  <a:pt x="2241946" y="1284943"/>
                  <a:pt x="2181721" y="1345168"/>
                  <a:pt x="2107429" y="1345168"/>
                </a:cubicBezTo>
                <a:lnTo>
                  <a:pt x="134517" y="1345168"/>
                </a:lnTo>
                <a:cubicBezTo>
                  <a:pt x="60225" y="1345168"/>
                  <a:pt x="0" y="1284943"/>
                  <a:pt x="0" y="1210651"/>
                </a:cubicBezTo>
                <a:lnTo>
                  <a:pt x="0" y="134517"/>
                </a:lnTo>
                <a:close/>
              </a:path>
            </a:pathLst>
          </a:custGeom>
          <a:solidFill>
            <a:schemeClr val="bg1"/>
          </a:solidFill>
          <a:ln>
            <a:noFill/>
          </a:ln>
          <a:effectLst>
            <a:outerShdw blurRad="292100" dist="139700" dir="2700000" algn="tl" rotWithShape="0">
              <a:srgbClr val="333333">
                <a:alpha val="65000"/>
              </a:srgbClr>
            </a:outerShdw>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0984" tIns="80984" rIns="80984" bIns="80984" numCol="1" spcCol="1270" anchor="ctr" anchorCtr="0">
            <a:noAutofit/>
          </a:bodyPr>
          <a:lstStyle/>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コミュニケーションや会費の請求に使用するメーリング</a:t>
            </a:r>
            <a:endParaRPr lang="en-US" alt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リストを作成</a:t>
            </a:r>
          </a:p>
        </p:txBody>
      </p:sp>
      <p:sp>
        <p:nvSpPr>
          <p:cNvPr id="32" name="Freeform 18">
            <a:extLst>
              <a:ext uri="{FF2B5EF4-FFF2-40B4-BE49-F238E27FC236}">
                <a16:creationId xmlns:a16="http://schemas.microsoft.com/office/drawing/2014/main" id="{4CFC9602-63D6-EA2F-1BA2-3DC432B1F72A}"/>
              </a:ext>
            </a:extLst>
          </p:cNvPr>
          <p:cNvSpPr/>
          <p:nvPr/>
        </p:nvSpPr>
        <p:spPr>
          <a:xfrm>
            <a:off x="1164488" y="4707571"/>
            <a:ext cx="3200400" cy="1828800"/>
          </a:xfrm>
          <a:custGeom>
            <a:avLst/>
            <a:gdLst>
              <a:gd name="connsiteX0" fmla="*/ 0 w 2241946"/>
              <a:gd name="connsiteY0" fmla="*/ 134517 h 1345168"/>
              <a:gd name="connsiteX1" fmla="*/ 134517 w 2241946"/>
              <a:gd name="connsiteY1" fmla="*/ 0 h 1345168"/>
              <a:gd name="connsiteX2" fmla="*/ 2107429 w 2241946"/>
              <a:gd name="connsiteY2" fmla="*/ 0 h 1345168"/>
              <a:gd name="connsiteX3" fmla="*/ 2241946 w 2241946"/>
              <a:gd name="connsiteY3" fmla="*/ 134517 h 1345168"/>
              <a:gd name="connsiteX4" fmla="*/ 2241946 w 2241946"/>
              <a:gd name="connsiteY4" fmla="*/ 1210651 h 1345168"/>
              <a:gd name="connsiteX5" fmla="*/ 2107429 w 2241946"/>
              <a:gd name="connsiteY5" fmla="*/ 1345168 h 1345168"/>
              <a:gd name="connsiteX6" fmla="*/ 134517 w 2241946"/>
              <a:gd name="connsiteY6" fmla="*/ 1345168 h 1345168"/>
              <a:gd name="connsiteX7" fmla="*/ 0 w 2241946"/>
              <a:gd name="connsiteY7" fmla="*/ 1210651 h 1345168"/>
              <a:gd name="connsiteX8" fmla="*/ 0 w 2241946"/>
              <a:gd name="connsiteY8" fmla="*/ 134517 h 134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946" h="1345168">
                <a:moveTo>
                  <a:pt x="0" y="134517"/>
                </a:moveTo>
                <a:cubicBezTo>
                  <a:pt x="0" y="60225"/>
                  <a:pt x="60225" y="0"/>
                  <a:pt x="134517" y="0"/>
                </a:cubicBezTo>
                <a:lnTo>
                  <a:pt x="2107429" y="0"/>
                </a:lnTo>
                <a:cubicBezTo>
                  <a:pt x="2181721" y="0"/>
                  <a:pt x="2241946" y="60225"/>
                  <a:pt x="2241946" y="134517"/>
                </a:cubicBezTo>
                <a:lnTo>
                  <a:pt x="2241946" y="1210651"/>
                </a:lnTo>
                <a:cubicBezTo>
                  <a:pt x="2241946" y="1284943"/>
                  <a:pt x="2181721" y="1345168"/>
                  <a:pt x="2107429" y="1345168"/>
                </a:cubicBezTo>
                <a:lnTo>
                  <a:pt x="134517" y="1345168"/>
                </a:lnTo>
                <a:cubicBezTo>
                  <a:pt x="60225" y="1345168"/>
                  <a:pt x="0" y="1284943"/>
                  <a:pt x="0" y="1210651"/>
                </a:cubicBezTo>
                <a:lnTo>
                  <a:pt x="0" y="134517"/>
                </a:lnTo>
                <a:close/>
              </a:path>
            </a:pathLst>
          </a:custGeom>
          <a:solidFill>
            <a:schemeClr val="bg1"/>
          </a:solidFill>
          <a:ln>
            <a:noFill/>
          </a:ln>
          <a:effectLst>
            <a:outerShdw blurRad="292100" dist="139700" dir="2700000" algn="tl" rotWithShape="0">
              <a:srgbClr val="333333">
                <a:alpha val="65000"/>
              </a:srgbClr>
            </a:outerShdw>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0984" tIns="80984" rIns="80984" bIns="80984" numCol="1" spcCol="1270" anchor="ctr" anchorCtr="0">
            <a:noAutofit/>
          </a:bodyPr>
          <a:lstStyle/>
          <a:p>
            <a:pPr algn="ctr"/>
            <a:r>
              <a:rPr lang="ja-JP" sz="2000" b="1">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クラブ名簿を印刷 </a:t>
            </a:r>
          </a:p>
        </p:txBody>
      </p:sp>
      <p:sp>
        <p:nvSpPr>
          <p:cNvPr id="33" name="Freeform 19">
            <a:extLst>
              <a:ext uri="{FF2B5EF4-FFF2-40B4-BE49-F238E27FC236}">
                <a16:creationId xmlns:a16="http://schemas.microsoft.com/office/drawing/2014/main" id="{EF8AA4B7-D0CC-329F-F386-57534586254D}"/>
              </a:ext>
            </a:extLst>
          </p:cNvPr>
          <p:cNvSpPr/>
          <p:nvPr/>
        </p:nvSpPr>
        <p:spPr>
          <a:xfrm>
            <a:off x="4653525" y="4707571"/>
            <a:ext cx="3200400" cy="1828800"/>
          </a:xfrm>
          <a:custGeom>
            <a:avLst/>
            <a:gdLst>
              <a:gd name="connsiteX0" fmla="*/ 0 w 2241946"/>
              <a:gd name="connsiteY0" fmla="*/ 134517 h 1345168"/>
              <a:gd name="connsiteX1" fmla="*/ 134517 w 2241946"/>
              <a:gd name="connsiteY1" fmla="*/ 0 h 1345168"/>
              <a:gd name="connsiteX2" fmla="*/ 2107429 w 2241946"/>
              <a:gd name="connsiteY2" fmla="*/ 0 h 1345168"/>
              <a:gd name="connsiteX3" fmla="*/ 2241946 w 2241946"/>
              <a:gd name="connsiteY3" fmla="*/ 134517 h 1345168"/>
              <a:gd name="connsiteX4" fmla="*/ 2241946 w 2241946"/>
              <a:gd name="connsiteY4" fmla="*/ 1210651 h 1345168"/>
              <a:gd name="connsiteX5" fmla="*/ 2107429 w 2241946"/>
              <a:gd name="connsiteY5" fmla="*/ 1345168 h 1345168"/>
              <a:gd name="connsiteX6" fmla="*/ 134517 w 2241946"/>
              <a:gd name="connsiteY6" fmla="*/ 1345168 h 1345168"/>
              <a:gd name="connsiteX7" fmla="*/ 0 w 2241946"/>
              <a:gd name="connsiteY7" fmla="*/ 1210651 h 1345168"/>
              <a:gd name="connsiteX8" fmla="*/ 0 w 2241946"/>
              <a:gd name="connsiteY8" fmla="*/ 134517 h 1345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1946" h="1345168">
                <a:moveTo>
                  <a:pt x="0" y="134517"/>
                </a:moveTo>
                <a:cubicBezTo>
                  <a:pt x="0" y="60225"/>
                  <a:pt x="60225" y="0"/>
                  <a:pt x="134517" y="0"/>
                </a:cubicBezTo>
                <a:lnTo>
                  <a:pt x="2107429" y="0"/>
                </a:lnTo>
                <a:cubicBezTo>
                  <a:pt x="2181721" y="0"/>
                  <a:pt x="2241946" y="60225"/>
                  <a:pt x="2241946" y="134517"/>
                </a:cubicBezTo>
                <a:lnTo>
                  <a:pt x="2241946" y="1210651"/>
                </a:lnTo>
                <a:cubicBezTo>
                  <a:pt x="2241946" y="1284943"/>
                  <a:pt x="2181721" y="1345168"/>
                  <a:pt x="2107429" y="1345168"/>
                </a:cubicBezTo>
                <a:lnTo>
                  <a:pt x="134517" y="1345168"/>
                </a:lnTo>
                <a:cubicBezTo>
                  <a:pt x="60225" y="1345168"/>
                  <a:pt x="0" y="1284943"/>
                  <a:pt x="0" y="1210651"/>
                </a:cubicBezTo>
                <a:lnTo>
                  <a:pt x="0" y="134517"/>
                </a:lnTo>
                <a:close/>
              </a:path>
            </a:pathLst>
          </a:custGeom>
          <a:solidFill>
            <a:schemeClr val="bg1"/>
          </a:solidFill>
          <a:ln>
            <a:noFill/>
          </a:ln>
          <a:effectLst>
            <a:outerShdw blurRad="292100" dist="139700" dir="2700000" algn="tl" rotWithShape="0">
              <a:srgbClr val="333333">
                <a:alpha val="65000"/>
              </a:srgbClr>
            </a:outerShdw>
          </a:effectLst>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80984" tIns="80984" rIns="80984" bIns="80984" numCol="1" spcCol="1270" anchor="ctr" anchorCtr="0">
            <a:noAutofit/>
          </a:bodyPr>
          <a:lstStyle/>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クラブ会計計算書の</a:t>
            </a:r>
            <a:endParaRPr lang="en-US" alt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確認と支払い</a:t>
            </a:r>
          </a:p>
          <a:p>
            <a:pPr algn="ctr"/>
            <a:endParaRPr lang="ja-JP" sz="2000"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Tree>
    <p:extLst>
      <p:ext uri="{BB962C8B-B14F-4D97-AF65-F5344CB8AC3E}">
        <p14:creationId xmlns:p14="http://schemas.microsoft.com/office/powerpoint/2010/main" val="760762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26</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678840" y="22654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7821617" y="1497742"/>
            <a:ext cx="2619338" cy="55445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Lions Portal</a:t>
            </a: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1023884"/>
            <a:ext cx="4285835"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練習問題5 – P. 12</a:t>
            </a:r>
          </a:p>
        </p:txBody>
      </p:sp>
      <p:sp>
        <p:nvSpPr>
          <p:cNvPr id="5" name="TextBox 4">
            <a:extLst>
              <a:ext uri="{FF2B5EF4-FFF2-40B4-BE49-F238E27FC236}">
                <a16:creationId xmlns:a16="http://schemas.microsoft.com/office/drawing/2014/main" id="{D01CCFE0-DBDC-892D-5696-39053078EB62}"/>
              </a:ext>
            </a:extLst>
          </p:cNvPr>
          <p:cNvSpPr txBox="1"/>
          <p:nvPr/>
        </p:nvSpPr>
        <p:spPr>
          <a:xfrm>
            <a:off x="477153" y="2202139"/>
            <a:ext cx="3683367" cy="523220"/>
          </a:xfrm>
          <a:prstGeom prst="rect">
            <a:avLst/>
          </a:prstGeom>
          <a:noFill/>
        </p:spPr>
        <p:txBody>
          <a:bodyPr wrap="square" rtlCol="0">
            <a:spAutoFit/>
          </a:bodyPr>
          <a:lstStyle/>
          <a:p>
            <a:pPr>
              <a:spcAft>
                <a:spcPts val="1800"/>
              </a:spcAft>
            </a:pPr>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Lions Portalを熟知する</a:t>
            </a:r>
          </a:p>
        </p:txBody>
      </p:sp>
      <p:sp>
        <p:nvSpPr>
          <p:cNvPr id="8" name="TextBox 7">
            <a:extLst>
              <a:ext uri="{FF2B5EF4-FFF2-40B4-BE49-F238E27FC236}">
                <a16:creationId xmlns:a16="http://schemas.microsoft.com/office/drawing/2014/main" id="{4D96BCE7-1E91-0568-6772-32392167FA59}"/>
              </a:ext>
            </a:extLst>
          </p:cNvPr>
          <p:cNvSpPr txBox="1"/>
          <p:nvPr/>
        </p:nvSpPr>
        <p:spPr>
          <a:xfrm>
            <a:off x="5912570" y="2982738"/>
            <a:ext cx="4899174" cy="2585323"/>
          </a:xfrm>
          <a:prstGeom prst="rect">
            <a:avLst/>
          </a:prstGeom>
          <a:noFill/>
          <a:ln w="12700">
            <a:solidFill>
              <a:srgbClr val="00338D"/>
            </a:solidFill>
          </a:ln>
        </p:spPr>
        <p:txBody>
          <a:bodyPr wrap="square" rtlCol="0">
            <a:spAutoFit/>
          </a:bodyPr>
          <a:lstStyle/>
          <a:p>
            <a:pPr lvl="0"/>
            <a:r>
              <a:rPr lang="ja-JP" b="1" i="1" dirty="0">
                <a:latin typeface="ＭＳ Ｐゴシック" panose="020B0600070205080204" pitchFamily="50" charset="-128"/>
                <a:ea typeface="ＭＳ Ｐゴシック" panose="020B0600070205080204" pitchFamily="50" charset="-128"/>
                <a:cs typeface="Arial" panose="020B0604020202020204" pitchFamily="34" charset="0"/>
              </a:rPr>
              <a:t>よくある質問を確認してください</a:t>
            </a:r>
          </a:p>
          <a:p>
            <a:pPr lvl="0"/>
            <a:endParaRPr lang="en-US" altLang="en-US" dirty="0">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dirty="0">
                <a:ln w="19050">
                  <a:solidFill>
                    <a:srgbClr val="00338D"/>
                  </a:solidFill>
                </a:ln>
                <a:solidFill>
                  <a:schemeClr val="accent6">
                    <a:lumMod val="75000"/>
                    <a:lumOff val="25000"/>
                  </a:schemeClr>
                </a:solidFill>
                <a:latin typeface="ＭＳ Ｐゴシック" panose="020B0600070205080204" pitchFamily="50" charset="-128"/>
                <a:ea typeface="ＭＳ Ｐゴシック" panose="020B0600070205080204" pitchFamily="50" charset="-128"/>
                <a:cs typeface="Arial" panose="020B0604020202020204" pitchFamily="34" charset="0"/>
                <a:hlinkClick r:id="rId5"/>
              </a:rPr>
              <a:t>登録</a:t>
            </a:r>
          </a:p>
          <a:p>
            <a:pPr lvl="0"/>
            <a:endParaRPr lang="en-US" dirty="0">
              <a:solidFill>
                <a:schemeClr val="accent6">
                  <a:lumMod val="75000"/>
                  <a:lumOff val="25000"/>
                </a:schemeClr>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dirty="0">
                <a:ln w="19050">
                  <a:solidFill>
                    <a:srgbClr val="00338D"/>
                  </a:solidFill>
                </a:ln>
                <a:solidFill>
                  <a:schemeClr val="accent6">
                    <a:lumMod val="75000"/>
                    <a:lumOff val="25000"/>
                  </a:schemeClr>
                </a:solidFill>
                <a:latin typeface="ＭＳ Ｐゴシック" panose="020B0600070205080204" pitchFamily="50" charset="-128"/>
                <a:ea typeface="ＭＳ Ｐゴシック" panose="020B0600070205080204" pitchFamily="50" charset="-128"/>
                <a:cs typeface="Arial" panose="020B0604020202020204" pitchFamily="34" charset="0"/>
                <a:hlinkClick r:id="rId6"/>
              </a:rPr>
              <a:t>クラブ役員を管理</a:t>
            </a:r>
          </a:p>
          <a:p>
            <a:pPr lvl="0"/>
            <a:endParaRPr lang="en-US" dirty="0">
              <a:ln w="19050">
                <a:solidFill>
                  <a:srgbClr val="00338D"/>
                </a:solidFill>
              </a:ln>
              <a:solidFill>
                <a:schemeClr val="accent6">
                  <a:lumMod val="75000"/>
                  <a:lumOff val="25000"/>
                </a:schemeClr>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dirty="0">
                <a:ln w="19050">
                  <a:solidFill>
                    <a:srgbClr val="00338D"/>
                  </a:solidFill>
                </a:ln>
                <a:solidFill>
                  <a:schemeClr val="accent6">
                    <a:lumMod val="75000"/>
                    <a:lumOff val="25000"/>
                  </a:schemeClr>
                </a:solidFill>
                <a:latin typeface="ＭＳ Ｐゴシック" panose="020B0600070205080204" pitchFamily="50" charset="-128"/>
                <a:ea typeface="ＭＳ Ｐゴシック" panose="020B0600070205080204" pitchFamily="50" charset="-128"/>
                <a:cs typeface="Arial" panose="020B0604020202020204" pitchFamily="34" charset="0"/>
                <a:hlinkClick r:id="rId7"/>
              </a:rPr>
              <a:t>クラブ名簿を管理</a:t>
            </a:r>
          </a:p>
          <a:p>
            <a:pPr lvl="0"/>
            <a:endParaRPr lang="en-US" dirty="0">
              <a:ln w="19050">
                <a:solidFill>
                  <a:srgbClr val="00338D"/>
                </a:solidFill>
              </a:ln>
              <a:solidFill>
                <a:schemeClr val="accent6">
                  <a:lumMod val="75000"/>
                  <a:lumOff val="25000"/>
                </a:schemeClr>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dirty="0">
                <a:ln w="19050">
                  <a:solidFill>
                    <a:srgbClr val="00338D"/>
                  </a:solidFill>
                </a:ln>
                <a:solidFill>
                  <a:schemeClr val="accent6">
                    <a:lumMod val="75000"/>
                    <a:lumOff val="25000"/>
                  </a:schemeClr>
                </a:solidFill>
                <a:latin typeface="ＭＳ Ｐゴシック" panose="020B0600070205080204" pitchFamily="50" charset="-128"/>
                <a:ea typeface="ＭＳ Ｐゴシック" panose="020B0600070205080204" pitchFamily="50" charset="-128"/>
                <a:cs typeface="Arial" panose="020B0604020202020204" pitchFamily="34" charset="0"/>
                <a:hlinkClick r:id="rId6"/>
              </a:rPr>
              <a:t>クラブの会計計算書を管理</a:t>
            </a:r>
          </a:p>
        </p:txBody>
      </p:sp>
    </p:spTree>
    <p:extLst>
      <p:ext uri="{BB962C8B-B14F-4D97-AF65-F5344CB8AC3E}">
        <p14:creationId xmlns:p14="http://schemas.microsoft.com/office/powerpoint/2010/main" val="172821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547204" y="2618666"/>
            <a:ext cx="7080172" cy="7094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第3部：</a:t>
            </a:r>
          </a:p>
        </p:txBody>
      </p:sp>
      <p:sp>
        <p:nvSpPr>
          <p:cNvPr id="11" name="Rectangle 10">
            <a:extLst>
              <a:ext uri="{FF2B5EF4-FFF2-40B4-BE49-F238E27FC236}">
                <a16:creationId xmlns:a16="http://schemas.microsoft.com/office/drawing/2014/main" id="{EBE13CCD-82B0-8141-A54C-7576C8221ACF}"/>
              </a:ext>
            </a:extLst>
          </p:cNvPr>
          <p:cNvSpPr/>
          <p:nvPr/>
        </p:nvSpPr>
        <p:spPr>
          <a:xfrm>
            <a:off x="5362160" y="3459157"/>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
        <p:nvSpPr>
          <p:cNvPr id="4" name="Text Placeholder 18">
            <a:extLst>
              <a:ext uri="{FF2B5EF4-FFF2-40B4-BE49-F238E27FC236}">
                <a16:creationId xmlns:a16="http://schemas.microsoft.com/office/drawing/2014/main" id="{23EF9394-639D-9BFB-9ACC-46D62F591CD2}"/>
              </a:ext>
            </a:extLst>
          </p:cNvPr>
          <p:cNvSpPr txBox="1">
            <a:spLocks/>
          </p:cNvSpPr>
          <p:nvPr/>
        </p:nvSpPr>
        <p:spPr>
          <a:xfrm>
            <a:off x="2555914" y="37048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3200" b="0" i="1">
                <a:latin typeface="ＭＳ Ｐゴシック" panose="020B0600070205080204" pitchFamily="50" charset="-128"/>
                <a:ea typeface="ＭＳ Ｐゴシック" panose="020B0600070205080204" pitchFamily="50" charset="-128"/>
                <a:cs typeface="Arial" charset="0"/>
              </a:rPr>
              <a:t>クラブ役員メンター・チームを編成</a:t>
            </a:r>
          </a:p>
        </p:txBody>
      </p:sp>
    </p:spTree>
    <p:extLst>
      <p:ext uri="{BB962C8B-B14F-4D97-AF65-F5344CB8AC3E}">
        <p14:creationId xmlns:p14="http://schemas.microsoft.com/office/powerpoint/2010/main" val="409843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B6A19C-B999-1BBE-B4A8-A6A54CB61FC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5" name="Page Number - White">
            <a:extLst>
              <a:ext uri="{FF2B5EF4-FFF2-40B4-BE49-F238E27FC236}">
                <a16:creationId xmlns:a16="http://schemas.microsoft.com/office/drawing/2014/main" id="{C1633F0C-C52D-27BF-179B-17546C3793C7}"/>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28</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3" name="Body Copy">
            <a:extLst>
              <a:ext uri="{FF2B5EF4-FFF2-40B4-BE49-F238E27FC236}">
                <a16:creationId xmlns:a16="http://schemas.microsoft.com/office/drawing/2014/main" id="{B266A953-DE7C-FBAD-0B24-3826BD2B921C}"/>
              </a:ext>
            </a:extLst>
          </p:cNvPr>
          <p:cNvSpPr txBox="1">
            <a:spLocks/>
          </p:cNvSpPr>
          <p:nvPr/>
        </p:nvSpPr>
        <p:spPr>
          <a:xfrm>
            <a:off x="2295330" y="2473770"/>
            <a:ext cx="8434874" cy="3241808"/>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lgn="ctr"/>
            <a:r>
              <a:rPr lang="ja-JP" sz="2400" i="1" dirty="0">
                <a:solidFill>
                  <a:schemeClr val="bg1"/>
                </a:solidFill>
                <a:latin typeface="ＭＳ Ｐゴシック" panose="020B0600070205080204" pitchFamily="50" charset="-128"/>
                <a:ea typeface="ＭＳ Ｐゴシック" panose="020B0600070205080204" pitchFamily="50" charset="-128"/>
              </a:rPr>
              <a:t>クラブ役員メンター・チームを編成して</a:t>
            </a:r>
          </a:p>
          <a:p>
            <a:pPr algn="ctr"/>
            <a:endParaRPr lang="en-US" sz="2400" i="1" kern="0" dirty="0">
              <a:solidFill>
                <a:schemeClr val="bg1"/>
              </a:solidFill>
              <a:latin typeface="ＭＳ Ｐゴシック" panose="020B0600070205080204" pitchFamily="50" charset="-128"/>
              <a:ea typeface="ＭＳ Ｐゴシック" panose="020B0600070205080204" pitchFamily="50" charset="-128"/>
            </a:endParaRPr>
          </a:p>
          <a:p>
            <a:pPr algn="ctr"/>
            <a:r>
              <a:rPr lang="ja-JP" sz="2400" i="1" dirty="0">
                <a:solidFill>
                  <a:schemeClr val="bg1"/>
                </a:solidFill>
                <a:latin typeface="ＭＳ Ｐゴシック" panose="020B0600070205080204" pitchFamily="50" charset="-128"/>
                <a:ea typeface="ＭＳ Ｐゴシック" panose="020B0600070205080204" pitchFamily="50" charset="-128"/>
              </a:rPr>
              <a:t>クラブへの支援を拡大し、</a:t>
            </a:r>
          </a:p>
          <a:p>
            <a:pPr algn="ctr"/>
            <a:endParaRPr lang="en-US" sz="2400" i="1" kern="0" dirty="0">
              <a:solidFill>
                <a:schemeClr val="bg1"/>
              </a:solidFill>
              <a:latin typeface="ＭＳ Ｐゴシック" panose="020B0600070205080204" pitchFamily="50" charset="-128"/>
              <a:ea typeface="ＭＳ Ｐゴシック" panose="020B0600070205080204" pitchFamily="50" charset="-128"/>
            </a:endParaRPr>
          </a:p>
          <a:p>
            <a:pPr algn="ctr"/>
            <a:r>
              <a:rPr lang="ja-JP" sz="2400" i="1" dirty="0">
                <a:solidFill>
                  <a:schemeClr val="bg1"/>
                </a:solidFill>
                <a:latin typeface="ＭＳ Ｐゴシック" panose="020B0600070205080204" pitchFamily="50" charset="-128"/>
                <a:ea typeface="ＭＳ Ｐゴシック" panose="020B0600070205080204" pitchFamily="50" charset="-128"/>
              </a:rPr>
              <a:t>クラブが成功するために必要な支援と指導を確実に</a:t>
            </a:r>
            <a:endParaRPr lang="en-US" altLang="ja-JP" sz="2400" i="1" dirty="0">
              <a:solidFill>
                <a:schemeClr val="bg1"/>
              </a:solidFill>
              <a:latin typeface="ＭＳ Ｐゴシック" panose="020B0600070205080204" pitchFamily="50" charset="-128"/>
              <a:ea typeface="ＭＳ Ｐゴシック" panose="020B0600070205080204" pitchFamily="50" charset="-128"/>
            </a:endParaRPr>
          </a:p>
          <a:p>
            <a:pPr algn="ctr"/>
            <a:endParaRPr lang="en-US" altLang="ja-JP" sz="2400" i="1" dirty="0">
              <a:solidFill>
                <a:schemeClr val="bg1"/>
              </a:solidFill>
              <a:latin typeface="ＭＳ Ｐゴシック" panose="020B0600070205080204" pitchFamily="50" charset="-128"/>
              <a:ea typeface="ＭＳ Ｐゴシック" panose="020B0600070205080204" pitchFamily="50" charset="-128"/>
            </a:endParaRPr>
          </a:p>
          <a:p>
            <a:pPr algn="ctr"/>
            <a:r>
              <a:rPr lang="ja-JP" sz="2400" i="1" dirty="0">
                <a:solidFill>
                  <a:schemeClr val="bg1"/>
                </a:solidFill>
                <a:latin typeface="ＭＳ Ｐゴシック" panose="020B0600070205080204" pitchFamily="50" charset="-128"/>
                <a:ea typeface="ＭＳ Ｐゴシック" panose="020B0600070205080204" pitchFamily="50" charset="-128"/>
              </a:rPr>
              <a:t>受けられるようにする</a:t>
            </a:r>
          </a:p>
          <a:p>
            <a:pPr algn="ctr"/>
            <a:endParaRPr lang="en-US" sz="2400" i="1" kern="0" dirty="0">
              <a:solidFill>
                <a:schemeClr val="bg1"/>
              </a:solidFill>
              <a:latin typeface="ＭＳ Ｐゴシック" panose="020B0600070205080204" pitchFamily="50" charset="-128"/>
              <a:ea typeface="ＭＳ Ｐゴシック" panose="020B0600070205080204" pitchFamily="50" charset="-128"/>
            </a:endParaRPr>
          </a:p>
          <a:p>
            <a:pPr algn="ctr"/>
            <a:endParaRPr lang="en-US" sz="2400" i="1" kern="0" dirty="0">
              <a:solidFill>
                <a:schemeClr val="bg1"/>
              </a:solidFill>
              <a:latin typeface="ＭＳ Ｐゴシック" panose="020B0600070205080204" pitchFamily="50" charset="-128"/>
              <a:ea typeface="ＭＳ Ｐゴシック" panose="020B0600070205080204" pitchFamily="50" charset="-128"/>
            </a:endParaRPr>
          </a:p>
        </p:txBody>
      </p:sp>
      <p:sp>
        <p:nvSpPr>
          <p:cNvPr id="4" name="Yellow Bar">
            <a:extLst>
              <a:ext uri="{FF2B5EF4-FFF2-40B4-BE49-F238E27FC236}">
                <a16:creationId xmlns:a16="http://schemas.microsoft.com/office/drawing/2014/main" id="{A93B2AD9-FE85-3CA3-8624-54E393DB4592}"/>
              </a:ext>
            </a:extLst>
          </p:cNvPr>
          <p:cNvSpPr/>
          <p:nvPr/>
        </p:nvSpPr>
        <p:spPr>
          <a:xfrm>
            <a:off x="1137330" y="1515546"/>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6" name="Headline">
            <a:extLst>
              <a:ext uri="{FF2B5EF4-FFF2-40B4-BE49-F238E27FC236}">
                <a16:creationId xmlns:a16="http://schemas.microsoft.com/office/drawing/2014/main" id="{CAD08BDA-5992-6594-6950-CC31CF14844D}"/>
              </a:ext>
            </a:extLst>
          </p:cNvPr>
          <p:cNvSpPr txBox="1">
            <a:spLocks/>
          </p:cNvSpPr>
          <p:nvPr/>
        </p:nvSpPr>
        <p:spPr>
          <a:xfrm>
            <a:off x="1027265" y="763237"/>
            <a:ext cx="8816531" cy="602665"/>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第3部：クラブ役員メンター・チームを編成</a:t>
            </a:r>
          </a:p>
        </p:txBody>
      </p:sp>
      <p:pic>
        <p:nvPicPr>
          <p:cNvPr id="9" name="Picture 8">
            <a:extLst>
              <a:ext uri="{FF2B5EF4-FFF2-40B4-BE49-F238E27FC236}">
                <a16:creationId xmlns:a16="http://schemas.microsoft.com/office/drawing/2014/main" id="{EB4FF293-0226-265F-3D53-5BCDEC93279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087693" y="5446458"/>
            <a:ext cx="896739" cy="849661"/>
          </a:xfrm>
          <a:prstGeom prst="rect">
            <a:avLst/>
          </a:prstGeom>
        </p:spPr>
      </p:pic>
      <p:sp>
        <p:nvSpPr>
          <p:cNvPr id="10" name="Background - Solid">
            <a:extLst>
              <a:ext uri="{FF2B5EF4-FFF2-40B4-BE49-F238E27FC236}">
                <a16:creationId xmlns:a16="http://schemas.microsoft.com/office/drawing/2014/main" id="{D45A40C5-A85E-3341-0DA0-94553961E47D}"/>
              </a:ext>
            </a:extLst>
          </p:cNvPr>
          <p:cNvSpPr/>
          <p:nvPr/>
        </p:nvSpPr>
        <p:spPr>
          <a:xfrm>
            <a:off x="0" y="0"/>
            <a:ext cx="12188952" cy="457200"/>
          </a:xfrm>
          <a:prstGeom prst="rect">
            <a:avLst/>
          </a:prstGeom>
          <a:gradFill>
            <a:gsLst>
              <a:gs pos="0">
                <a:srgbClr val="0D2240"/>
              </a:gs>
              <a:gs pos="5000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0308936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B6A19C-B999-1BBE-B4A8-A6A54CB61FCE}"/>
              </a:ext>
            </a:extLst>
          </p:cNvPr>
          <p:cNvSpPr/>
          <p:nvPr/>
        </p:nvSpPr>
        <p:spPr>
          <a:xfrm>
            <a:off x="0" y="67274"/>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4" name="Yellow Bar">
            <a:extLst>
              <a:ext uri="{FF2B5EF4-FFF2-40B4-BE49-F238E27FC236}">
                <a16:creationId xmlns:a16="http://schemas.microsoft.com/office/drawing/2014/main" id="{A93B2AD9-FE85-3CA3-8624-54E393DB4592}"/>
              </a:ext>
            </a:extLst>
          </p:cNvPr>
          <p:cNvSpPr/>
          <p:nvPr/>
        </p:nvSpPr>
        <p:spPr>
          <a:xfrm>
            <a:off x="1112704" y="1216733"/>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6" name="Headline">
            <a:extLst>
              <a:ext uri="{FF2B5EF4-FFF2-40B4-BE49-F238E27FC236}">
                <a16:creationId xmlns:a16="http://schemas.microsoft.com/office/drawing/2014/main" id="{CAD08BDA-5992-6594-6950-CC31CF14844D}"/>
              </a:ext>
            </a:extLst>
          </p:cNvPr>
          <p:cNvSpPr txBox="1">
            <a:spLocks/>
          </p:cNvSpPr>
          <p:nvPr/>
        </p:nvSpPr>
        <p:spPr>
          <a:xfrm>
            <a:off x="1027265" y="666653"/>
            <a:ext cx="9264400" cy="699249"/>
          </a:xfrm>
          <a:prstGeom prst="rect">
            <a:avLst/>
          </a:prstGeom>
        </p:spPr>
        <p:txBody>
          <a:bodyPr>
            <a:norm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第3部：クラブ役員メンター・チームを編成</a:t>
            </a:r>
          </a:p>
        </p:txBody>
      </p:sp>
      <p:sp>
        <p:nvSpPr>
          <p:cNvPr id="10" name="Background - Solid">
            <a:extLst>
              <a:ext uri="{FF2B5EF4-FFF2-40B4-BE49-F238E27FC236}">
                <a16:creationId xmlns:a16="http://schemas.microsoft.com/office/drawing/2014/main" id="{D45A40C5-A85E-3341-0DA0-94553961E47D}"/>
              </a:ext>
            </a:extLst>
          </p:cNvPr>
          <p:cNvSpPr/>
          <p:nvPr/>
        </p:nvSpPr>
        <p:spPr>
          <a:xfrm>
            <a:off x="0" y="0"/>
            <a:ext cx="12188952" cy="457200"/>
          </a:xfrm>
          <a:prstGeom prst="rect">
            <a:avLst/>
          </a:prstGeom>
          <a:gradFill>
            <a:gsLst>
              <a:gs pos="0">
                <a:srgbClr val="0D2240"/>
              </a:gs>
              <a:gs pos="50000">
                <a:srgbClr val="00338D"/>
              </a:gs>
              <a:gs pos="99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alpha val="44000"/>
                </a:prstClr>
              </a:solidFill>
              <a:effectLst/>
              <a:uLnTx/>
              <a:uFillTx/>
              <a:latin typeface="ＭＳ Ｐゴシック" panose="020B0600070205080204" pitchFamily="50" charset="-128"/>
              <a:ea typeface="ＭＳ Ｐゴシック" panose="020B0600070205080204" pitchFamily="50" charset="-128"/>
            </a:endParaRPr>
          </a:p>
        </p:txBody>
      </p:sp>
      <p:sp>
        <p:nvSpPr>
          <p:cNvPr id="8" name="Page Number - Blue">
            <a:extLst>
              <a:ext uri="{FF2B5EF4-FFF2-40B4-BE49-F238E27FC236}">
                <a16:creationId xmlns:a16="http://schemas.microsoft.com/office/drawing/2014/main" id="{98315DD5-C59F-246B-5DDA-0EE28F45F50D}"/>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29</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pic>
        <p:nvPicPr>
          <p:cNvPr id="9" name="Picture 8">
            <a:extLst>
              <a:ext uri="{FF2B5EF4-FFF2-40B4-BE49-F238E27FC236}">
                <a16:creationId xmlns:a16="http://schemas.microsoft.com/office/drawing/2014/main" id="{4F27322B-0798-582A-5A94-A396405F0B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0" y="6264019"/>
            <a:ext cx="2592235" cy="543283"/>
          </a:xfrm>
          <a:prstGeom prst="rect">
            <a:avLst/>
          </a:prstGeom>
        </p:spPr>
      </p:pic>
      <p:grpSp>
        <p:nvGrpSpPr>
          <p:cNvPr id="3" name="Group 2">
            <a:extLst>
              <a:ext uri="{FF2B5EF4-FFF2-40B4-BE49-F238E27FC236}">
                <a16:creationId xmlns:a16="http://schemas.microsoft.com/office/drawing/2014/main" id="{A525AF9B-91D2-A90C-2C88-61EE48116F6C}"/>
              </a:ext>
            </a:extLst>
          </p:cNvPr>
          <p:cNvGrpSpPr/>
          <p:nvPr/>
        </p:nvGrpSpPr>
        <p:grpSpPr>
          <a:xfrm>
            <a:off x="527722" y="1643416"/>
            <a:ext cx="11470154" cy="4282372"/>
            <a:chOff x="611697" y="2005240"/>
            <a:chExt cx="11470154" cy="4282372"/>
          </a:xfrm>
        </p:grpSpPr>
        <p:sp>
          <p:nvSpPr>
            <p:cNvPr id="20" name="Content Placeholder 5">
              <a:extLst>
                <a:ext uri="{FF2B5EF4-FFF2-40B4-BE49-F238E27FC236}">
                  <a16:creationId xmlns:a16="http://schemas.microsoft.com/office/drawing/2014/main" id="{952F3C59-2FD9-1828-F73F-FD8B34168DB3}"/>
                </a:ext>
              </a:extLst>
            </p:cNvPr>
            <p:cNvSpPr txBox="1">
              <a:spLocks/>
            </p:cNvSpPr>
            <p:nvPr/>
          </p:nvSpPr>
          <p:spPr>
            <a:xfrm>
              <a:off x="6157653" y="4194731"/>
              <a:ext cx="3780640" cy="1945148"/>
            </a:xfrm>
            <a:prstGeom prst="rect">
              <a:avLst/>
            </a:prstGeom>
            <a:noFill/>
            <a:ln w="9525" cap="flat" cmpd="sng" algn="ctr">
              <a:solidFill>
                <a:srgbClr val="EBB700"/>
              </a:solidFill>
              <a:prstDash val="solid"/>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lIns="182880" rIns="182880" rtlCol="0">
              <a:spAutoFit/>
            </a:bodyPr>
            <a:lstStyle>
              <a:lvl1pPr marL="172637" indent="-172637" algn="l" rtl="0" eaLnBrk="1" fontAlgn="base" hangingPunct="1">
                <a:spcBef>
                  <a:spcPct val="20000"/>
                </a:spcBef>
                <a:spcAft>
                  <a:spcPct val="0"/>
                </a:spcAft>
                <a:buFont typeface="Arial" pitchFamily="34" charset="0"/>
                <a:buChar char="•"/>
                <a:defRPr sz="1350">
                  <a:solidFill>
                    <a:schemeClr val="dk1"/>
                  </a:solidFill>
                  <a:latin typeface="+mn-lt"/>
                  <a:ea typeface="+mn-ea"/>
                  <a:cs typeface="+mn-cs"/>
                </a:defRPr>
              </a:lvl1pPr>
              <a:lvl2pPr marL="559580" indent="-170256" algn="l" rtl="0" eaLnBrk="1" fontAlgn="base" hangingPunct="1">
                <a:spcBef>
                  <a:spcPct val="20000"/>
                </a:spcBef>
                <a:spcAft>
                  <a:spcPct val="0"/>
                </a:spcAft>
                <a:buFont typeface="Segoe UI" panose="020B0502040204020203" pitchFamily="34" charset="0"/>
                <a:buChar char="—"/>
                <a:defRPr sz="1200">
                  <a:solidFill>
                    <a:schemeClr val="dk1"/>
                  </a:solidFill>
                  <a:latin typeface="+mn-lt"/>
                  <a:ea typeface="+mn-ea"/>
                  <a:cs typeface="+mn-cs"/>
                </a:defRPr>
              </a:lvl2pPr>
              <a:lvl3pPr marL="858419" indent="-172637" algn="l" rtl="0" eaLnBrk="1" fontAlgn="base" hangingPunct="1">
                <a:spcBef>
                  <a:spcPct val="20000"/>
                </a:spcBef>
                <a:spcAft>
                  <a:spcPct val="0"/>
                </a:spcAft>
                <a:buFont typeface="Arial" panose="020B0604020202020204" pitchFamily="34" charset="0"/>
                <a:buChar char="•"/>
                <a:defRPr sz="1050">
                  <a:solidFill>
                    <a:schemeClr val="dk1"/>
                  </a:solidFill>
                  <a:latin typeface="+mn-lt"/>
                  <a:ea typeface="+mn-ea"/>
                  <a:cs typeface="+mn-cs"/>
                </a:defRPr>
              </a:lvl3pPr>
              <a:lvl4pPr marL="1198930" indent="-170256" algn="l" rtl="0" eaLnBrk="1" fontAlgn="base" hangingPunct="1">
                <a:spcBef>
                  <a:spcPct val="20000"/>
                </a:spcBef>
                <a:spcAft>
                  <a:spcPct val="0"/>
                </a:spcAft>
                <a:buFont typeface="Arial" pitchFamily="34" charset="0"/>
                <a:buChar char="▫"/>
                <a:defRPr>
                  <a:solidFill>
                    <a:schemeClr val="dk1"/>
                  </a:solidFill>
                  <a:latin typeface="+mn-lt"/>
                  <a:ea typeface="+mn-ea"/>
                  <a:cs typeface="+mn-cs"/>
                </a:defRPr>
              </a:lvl4pPr>
              <a:lvl5pPr marL="1544203" indent="-172637" algn="l" rtl="0" eaLnBrk="1" fontAlgn="base" hangingPunct="1">
                <a:spcBef>
                  <a:spcPct val="20000"/>
                </a:spcBef>
                <a:spcAft>
                  <a:spcPct val="0"/>
                </a:spcAft>
                <a:buFont typeface="Arial" pitchFamily="34" charset="0"/>
                <a:buChar char="◦"/>
                <a:defRPr sz="1200">
                  <a:solidFill>
                    <a:schemeClr val="dk1"/>
                  </a:solidFill>
                  <a:latin typeface="+mn-lt"/>
                  <a:ea typeface="+mn-ea"/>
                  <a:cs typeface="+mn-cs"/>
                </a:defRPr>
              </a:lvl5pPr>
              <a:lvl6pPr marL="1714457" algn="l" rtl="0" eaLnBrk="1" fontAlgn="base" hangingPunct="1">
                <a:spcBef>
                  <a:spcPct val="20000"/>
                </a:spcBef>
                <a:spcAft>
                  <a:spcPct val="0"/>
                </a:spcAft>
                <a:buChar char="»"/>
                <a:defRPr sz="1800">
                  <a:solidFill>
                    <a:schemeClr val="dk1"/>
                  </a:solidFill>
                  <a:latin typeface="+mn-lt"/>
                  <a:ea typeface="+mn-ea"/>
                  <a:cs typeface="+mn-cs"/>
                </a:defRPr>
              </a:lvl6pPr>
              <a:lvl7pPr marL="2057348" algn="l" rtl="0" eaLnBrk="1" fontAlgn="base" hangingPunct="1">
                <a:spcBef>
                  <a:spcPct val="20000"/>
                </a:spcBef>
                <a:spcAft>
                  <a:spcPct val="0"/>
                </a:spcAft>
                <a:buChar char="»"/>
                <a:defRPr sz="1800">
                  <a:solidFill>
                    <a:schemeClr val="dk1"/>
                  </a:solidFill>
                  <a:latin typeface="+mn-lt"/>
                  <a:ea typeface="+mn-ea"/>
                  <a:cs typeface="+mn-cs"/>
                </a:defRPr>
              </a:lvl7pPr>
              <a:lvl8pPr marL="2400240" algn="l" rtl="0" eaLnBrk="1" fontAlgn="base" hangingPunct="1">
                <a:spcBef>
                  <a:spcPct val="20000"/>
                </a:spcBef>
                <a:spcAft>
                  <a:spcPct val="0"/>
                </a:spcAft>
                <a:buChar char="»"/>
                <a:defRPr sz="1800">
                  <a:solidFill>
                    <a:schemeClr val="dk1"/>
                  </a:solidFill>
                  <a:latin typeface="+mn-lt"/>
                  <a:ea typeface="+mn-ea"/>
                  <a:cs typeface="+mn-cs"/>
                </a:defRPr>
              </a:lvl8pPr>
              <a:lvl9pPr marL="2743132" algn="l" rtl="0" eaLnBrk="1" fontAlgn="base" hangingPunct="1">
                <a:spcBef>
                  <a:spcPct val="20000"/>
                </a:spcBef>
                <a:spcAft>
                  <a:spcPct val="0"/>
                </a:spcAft>
                <a:buChar char="»"/>
                <a:defRPr sz="1800">
                  <a:solidFill>
                    <a:schemeClr val="dk1"/>
                  </a:solidFill>
                  <a:latin typeface="+mn-lt"/>
                  <a:ea typeface="+mn-ea"/>
                  <a:cs typeface="+mn-cs"/>
                </a:defRPr>
              </a:lvl9pPr>
            </a:lstStyle>
            <a:p>
              <a:pPr marL="0" indent="0" algn="r">
                <a:buNone/>
              </a:pPr>
              <a:r>
                <a:rPr lang="ja-JP" sz="1600" b="1" u="sng"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クラブ役員メンター</a:t>
              </a:r>
            </a:p>
            <a:p>
              <a:pPr marL="0" indent="0" algn="r">
                <a:buNone/>
              </a:pPr>
              <a:endParaRPr lang="en-US" altLang="en-US" sz="16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0" indent="0" algn="r">
                <a:buNone/>
              </a:pP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クラブの役員を 知識と経験の</a:t>
              </a:r>
              <a:endParaRPr lang="en-US" alt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0" indent="0" algn="r">
                <a:buNone/>
              </a:pP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豊富な他のクラブの役員と組ませれば、</a:t>
              </a:r>
              <a:endParaRPr lang="en-US" alt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0" indent="0" algn="r">
                <a:buNone/>
              </a:pP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極めて実用的な支援を提供できる。最新のツールと情報を常に把握しておく。</a:t>
              </a:r>
            </a:p>
            <a:p>
              <a:pPr marL="0" indent="0" algn="r">
                <a:buNone/>
              </a:pPr>
              <a:endParaRPr lang="en-US" altLang="en-US" sz="15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21" name="Rectangle 20">
              <a:extLst>
                <a:ext uri="{FF2B5EF4-FFF2-40B4-BE49-F238E27FC236}">
                  <a16:creationId xmlns:a16="http://schemas.microsoft.com/office/drawing/2014/main" id="{36CBBFC9-20D1-ED67-3E5E-34EB952045CD}"/>
                </a:ext>
              </a:extLst>
            </p:cNvPr>
            <p:cNvSpPr/>
            <p:nvPr/>
          </p:nvSpPr>
          <p:spPr>
            <a:xfrm>
              <a:off x="6168558" y="2005240"/>
              <a:ext cx="3780640" cy="1938992"/>
            </a:xfrm>
            <a:prstGeom prst="rect">
              <a:avLst/>
            </a:prstGeom>
            <a:noFill/>
            <a:ln>
              <a:solidFill>
                <a:srgbClr val="EBB700"/>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lIns="182880" rIns="182880" rtlCol="0">
              <a:spAutoFit/>
            </a:bodyPr>
            <a:lstStyle/>
            <a:p>
              <a:pPr lvl="0" algn="r"/>
              <a:r>
                <a:rPr lang="ja-JP" sz="1600" b="1" u="sng"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2名の公認ガイディング・ライオン </a:t>
              </a:r>
            </a:p>
            <a:p>
              <a:pPr lvl="0" algn="r"/>
              <a:endParaRPr lang="en-US" altLang="en-US" b="1" u="sng"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lgn="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この重要なリーダーが2名いれば、</a:t>
              </a:r>
              <a:endParaRPr lang="en-US" alt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lgn="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作業の分担が可能になる。 </a:t>
              </a:r>
            </a:p>
            <a:p>
              <a:pPr lvl="0" algn="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ガイディング・ライオンのいずれか一人が </a:t>
              </a:r>
            </a:p>
            <a:p>
              <a:pPr lvl="0" algn="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毎回の例会に出席して質問に</a:t>
              </a:r>
              <a:endParaRPr lang="en-US" alt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lgn="r"/>
              <a:r>
                <a:rPr lang="ja-JP" sz="1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対応できるようにする。 </a:t>
              </a:r>
            </a:p>
            <a:p>
              <a:pPr algn="r">
                <a:spcAft>
                  <a:spcPts val="600"/>
                </a:spcAft>
              </a:pPr>
              <a:endParaRPr lang="en-US" altLang="en-US"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22" name="TextBox 21">
              <a:extLst>
                <a:ext uri="{FF2B5EF4-FFF2-40B4-BE49-F238E27FC236}">
                  <a16:creationId xmlns:a16="http://schemas.microsoft.com/office/drawing/2014/main" id="{615EFDE9-6302-AF56-A232-476A12A2A5EB}"/>
                </a:ext>
              </a:extLst>
            </p:cNvPr>
            <p:cNvSpPr txBox="1"/>
            <p:nvPr/>
          </p:nvSpPr>
          <p:spPr>
            <a:xfrm>
              <a:off x="2255696" y="2005240"/>
              <a:ext cx="3808772" cy="2000548"/>
            </a:xfrm>
            <a:prstGeom prst="rect">
              <a:avLst/>
            </a:prstGeom>
            <a:noFill/>
            <a:ln>
              <a:solidFill>
                <a:srgbClr val="EBB700"/>
              </a:solidFill>
            </a:ln>
            <a:effectLst>
              <a:outerShdw blurRad="50800" dist="38100" dir="2700000" algn="tl"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wrap="square" lIns="182880" rIns="182880" rtlCol="0">
              <a:spAutoFit/>
            </a:bodyPr>
            <a:lstStyle/>
            <a:p>
              <a:pPr lvl="0"/>
              <a:r>
                <a:rPr lang="ja-JP" sz="1600" b="1" u="sng">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ゾーン・チェアパーソン </a:t>
              </a:r>
            </a:p>
            <a:p>
              <a:pPr lvl="0"/>
              <a:endParaRPr lang="en-US" altLang="en-US" b="1"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sz="14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クラブ役員を </a:t>
              </a:r>
            </a:p>
            <a:p>
              <a:pPr lvl="0"/>
              <a:r>
                <a:rPr lang="ja-JP" sz="14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ゾーンが主催する </a:t>
              </a:r>
            </a:p>
            <a:p>
              <a:pPr lvl="0"/>
              <a:r>
                <a:rPr lang="ja-JP" sz="14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研修や行事に </a:t>
              </a:r>
            </a:p>
            <a:p>
              <a:pPr lvl="0"/>
              <a:r>
                <a:rPr lang="ja-JP" sz="14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参加させる。</a:t>
              </a:r>
            </a:p>
            <a:p>
              <a:pPr lvl="0"/>
              <a:r>
                <a:rPr lang="ja-JP" sz="16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p>
            <a:p>
              <a:pPr marL="111125" lvl="1">
                <a:defRPr/>
              </a:pPr>
              <a:endParaRPr lang="en-US" altLang="en-US"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23" name="Content Placeholder 5">
              <a:extLst>
                <a:ext uri="{FF2B5EF4-FFF2-40B4-BE49-F238E27FC236}">
                  <a16:creationId xmlns:a16="http://schemas.microsoft.com/office/drawing/2014/main" id="{7F27C370-BC6C-7F3B-29BE-82EA38ED2E17}"/>
                </a:ext>
              </a:extLst>
            </p:cNvPr>
            <p:cNvSpPr txBox="1">
              <a:spLocks/>
            </p:cNvSpPr>
            <p:nvPr/>
          </p:nvSpPr>
          <p:spPr bwMode="auto">
            <a:xfrm>
              <a:off x="2266601" y="4194731"/>
              <a:ext cx="3797867" cy="2092881"/>
            </a:xfrm>
            <a:prstGeom prst="rect">
              <a:avLst/>
            </a:prstGeom>
            <a:noFill/>
            <a:ln>
              <a:solidFill>
                <a:srgbClr val="EBB700"/>
              </a:solidFill>
            </a:ln>
            <a:effectLst>
              <a:outerShdw blurRad="50800" dist="38100" dir="2700000" algn="tl" rotWithShape="0">
                <a:prstClr val="black">
                  <a:alpha val="40000"/>
                </a:prstClr>
              </a:outerShdw>
            </a:effectLst>
            <a:extLst>
              <a:ext uri="{FAA26D3D-D897-4be2-8F04-BA451C77F1D7}">
                <ma14:placeholderFlag xmlns:ma14="http://schemas.microsoft.com/office/mac/drawingml/2011/main" xmlns="" val="1"/>
              </a:ext>
            </a:extLst>
          </p:spPr>
          <p:style>
            <a:lnRef idx="1">
              <a:schemeClr val="accent1"/>
            </a:lnRef>
            <a:fillRef idx="2">
              <a:schemeClr val="accent1"/>
            </a:fillRef>
            <a:effectRef idx="1">
              <a:schemeClr val="accent1"/>
            </a:effectRef>
            <a:fontRef idx="minor">
              <a:schemeClr val="dk1"/>
            </a:fontRef>
          </p:style>
          <p:txBody>
            <a:bodyPr wrap="square" lIns="182880" rIns="182880" rtlCol="0">
              <a:spAutoFit/>
            </a:bodyPr>
            <a:lstStyle>
              <a:defPPr>
                <a:defRPr lang="en-US"/>
              </a:defPPr>
              <a:lvl2pPr marL="111125" lvl="1">
                <a:defRPr sz="1400" b="1" u="sng">
                  <a:solidFill>
                    <a:prstClr val="black"/>
                  </a:solidFill>
                  <a:latin typeface="Calibri Light" panose="020F0302020204030204" pitchFamily="34" charset="0"/>
                </a:defRPr>
              </a:lvl2pPr>
            </a:lstStyle>
            <a:p>
              <a:r>
                <a:rPr lang="ja-JP" sz="1600" b="1" u="sng">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地区ガバナー・チーム </a:t>
              </a:r>
            </a:p>
            <a:p>
              <a:endParaRPr lang="en-US" altLang="en-US" b="1" u="sng"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14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都合がつき次第 </a:t>
              </a:r>
            </a:p>
            <a:p>
              <a:r>
                <a:rPr lang="ja-JP" sz="14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早期に地区主催の </a:t>
              </a:r>
            </a:p>
            <a:p>
              <a:r>
                <a:rPr lang="ja-JP" sz="14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研修を行う。</a:t>
              </a:r>
            </a:p>
            <a:p>
              <a:endParaRPr lang="en-US" altLang="en-US"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endParaRPr lang="en-US" altLang="en-US"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endParaRPr lang="en-US" dirty="0">
                <a:solidFill>
                  <a:schemeClr val="bg1"/>
                </a:solidFill>
                <a:latin typeface="ＭＳ Ｐゴシック" panose="020B0600070205080204" pitchFamily="50" charset="-128"/>
                <a:ea typeface="ＭＳ Ｐゴシック" panose="020B0600070205080204" pitchFamily="50" charset="-128"/>
              </a:endParaRPr>
            </a:p>
          </p:txBody>
        </p:sp>
        <p:grpSp>
          <p:nvGrpSpPr>
            <p:cNvPr id="24" name="Group 23">
              <a:extLst>
                <a:ext uri="{FF2B5EF4-FFF2-40B4-BE49-F238E27FC236}">
                  <a16:creationId xmlns:a16="http://schemas.microsoft.com/office/drawing/2014/main" id="{34BCFC6A-8520-E05E-E03C-AC542478110F}"/>
                </a:ext>
              </a:extLst>
            </p:cNvPr>
            <p:cNvGrpSpPr>
              <a:grpSpLocks noChangeAspect="1"/>
            </p:cNvGrpSpPr>
            <p:nvPr/>
          </p:nvGrpSpPr>
          <p:grpSpPr>
            <a:xfrm>
              <a:off x="5111445" y="3187176"/>
              <a:ext cx="1982004" cy="1860331"/>
              <a:chOff x="2886579" y="2065080"/>
              <a:chExt cx="2105426" cy="2105426"/>
            </a:xfrm>
            <a:solidFill>
              <a:schemeClr val="accent1"/>
            </a:solidFill>
          </p:grpSpPr>
          <p:sp>
            <p:nvSpPr>
              <p:cNvPr id="37" name="Oval 36">
                <a:extLst>
                  <a:ext uri="{FF2B5EF4-FFF2-40B4-BE49-F238E27FC236}">
                    <a16:creationId xmlns:a16="http://schemas.microsoft.com/office/drawing/2014/main" id="{D11E5AF9-3DFB-ED4B-949C-9F9B99CB3B21}"/>
                  </a:ext>
                </a:extLst>
              </p:cNvPr>
              <p:cNvSpPr/>
              <p:nvPr/>
            </p:nvSpPr>
            <p:spPr>
              <a:xfrm>
                <a:off x="2886579" y="2065080"/>
                <a:ext cx="2105426" cy="2105426"/>
              </a:xfrm>
              <a:prstGeom prst="ellipse">
                <a:avLst/>
              </a:prstGeom>
              <a:grpFill/>
              <a:ln>
                <a:solidFill>
                  <a:schemeClr val="tx2"/>
                </a:solid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38" name="Oval 4">
                <a:extLst>
                  <a:ext uri="{FF2B5EF4-FFF2-40B4-BE49-F238E27FC236}">
                    <a16:creationId xmlns:a16="http://schemas.microsoft.com/office/drawing/2014/main" id="{4A59518F-3242-8962-B261-4F73B34938DD}"/>
                  </a:ext>
                </a:extLst>
              </p:cNvPr>
              <p:cNvSpPr/>
              <p:nvPr/>
            </p:nvSpPr>
            <p:spPr>
              <a:xfrm>
                <a:off x="3194911" y="2700076"/>
                <a:ext cx="1488762" cy="92757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t" anchorCtr="1">
                <a:noAutofit/>
              </a:bodyPr>
              <a:lstStyle/>
              <a:p>
                <a:pPr algn="ctr">
                  <a:spcBef>
                    <a:spcPct val="0"/>
                  </a:spcBef>
                  <a:defRPr/>
                </a:pPr>
                <a:r>
                  <a:rPr lang="ja-JP" sz="3600" b="1">
                    <a:solidFill>
                      <a:schemeClr val="tx2"/>
                    </a:solidFill>
                    <a:latin typeface="ＭＳ Ｐゴシック" panose="020B0600070205080204" pitchFamily="50" charset="-128"/>
                    <a:ea typeface="ＭＳ Ｐゴシック" panose="020B0600070205080204" pitchFamily="50" charset="-128"/>
                  </a:rPr>
                  <a:t>クラブ</a:t>
                </a:r>
              </a:p>
              <a:p>
                <a:pPr algn="ctr" defTabSz="1244600">
                  <a:lnSpc>
                    <a:spcPct val="90000"/>
                  </a:lnSpc>
                  <a:spcBef>
                    <a:spcPct val="0"/>
                  </a:spcBef>
                  <a:spcAft>
                    <a:spcPct val="35000"/>
                  </a:spcAft>
                </a:pPr>
                <a:endParaRPr lang="en-US" sz="3300" dirty="0">
                  <a:latin typeface="ＭＳ Ｐゴシック" panose="020B0600070205080204" pitchFamily="50" charset="-128"/>
                  <a:ea typeface="ＭＳ Ｐゴシック" panose="020B0600070205080204" pitchFamily="50" charset="-128"/>
                </a:endParaRPr>
              </a:p>
            </p:txBody>
          </p:sp>
        </p:grpSp>
        <p:pic>
          <p:nvPicPr>
            <p:cNvPr id="25" name="Picture 24">
              <a:extLst>
                <a:ext uri="{FF2B5EF4-FFF2-40B4-BE49-F238E27FC236}">
                  <a16:creationId xmlns:a16="http://schemas.microsoft.com/office/drawing/2014/main" id="{BCDF78AA-CCFE-2D29-C4A1-11F66D536721}"/>
                </a:ext>
              </a:extLst>
            </p:cNvPr>
            <p:cNvPicPr>
              <a:picLocks noChangeAspect="1"/>
            </p:cNvPicPr>
            <p:nvPr/>
          </p:nvPicPr>
          <p:blipFill rotWithShape="1">
            <a:blip r:embed="rId4" cstate="email">
              <a:extLst>
                <a:ext uri="{28A0092B-C50C-407E-A947-70E740481C1C}">
                  <a14:useLocalDpi xmlns:a14="http://schemas.microsoft.com/office/drawing/2010/main" val="0"/>
                </a:ext>
              </a:extLst>
            </a:blip>
            <a:srcRect b="23333"/>
            <a:stretch/>
          </p:blipFill>
          <p:spPr>
            <a:xfrm>
              <a:off x="611697" y="2153754"/>
              <a:ext cx="1423408" cy="1632357"/>
            </a:xfrm>
            <a:prstGeom prst="roundRect">
              <a:avLst>
                <a:gd name="adj" fmla="val 16667"/>
              </a:avLst>
            </a:prstGeom>
            <a:ln>
              <a:solidFill>
                <a:srgbClr val="B3B2B1"/>
              </a:solid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contourClr>
                <a:srgbClr val="969696"/>
              </a:contourClr>
            </a:sp3d>
          </p:spPr>
        </p:pic>
        <p:pic>
          <p:nvPicPr>
            <p:cNvPr id="26" name="Picture 25">
              <a:extLst>
                <a:ext uri="{FF2B5EF4-FFF2-40B4-BE49-F238E27FC236}">
                  <a16:creationId xmlns:a16="http://schemas.microsoft.com/office/drawing/2014/main" id="{F6EE848D-8EAB-3694-3707-6547CA94A94E}"/>
                </a:ext>
              </a:extLst>
            </p:cNvPr>
            <p:cNvPicPr>
              <a:picLocks noChangeAspect="1"/>
            </p:cNvPicPr>
            <p:nvPr/>
          </p:nvPicPr>
          <p:blipFill rotWithShape="1">
            <a:blip r:embed="rId5">
              <a:extLst>
                <a:ext uri="{28A0092B-C50C-407E-A947-70E740481C1C}">
                  <a14:useLocalDpi xmlns:a14="http://schemas.microsoft.com/office/drawing/2010/main" val="0"/>
                </a:ext>
              </a:extLst>
            </a:blip>
            <a:srcRect l="18411" t="1929" r="27456" b="52588"/>
            <a:stretch/>
          </p:blipFill>
          <p:spPr>
            <a:xfrm>
              <a:off x="670459" y="4336277"/>
              <a:ext cx="1305884" cy="1645920"/>
            </a:xfrm>
            <a:prstGeom prst="roundRect">
              <a:avLst>
                <a:gd name="adj" fmla="val 16667"/>
              </a:avLst>
            </a:prstGeom>
            <a:ln>
              <a:solidFill>
                <a:srgbClr val="B3B2B1"/>
              </a:solid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contourClr>
                <a:srgbClr val="969696"/>
              </a:contourClr>
            </a:sp3d>
          </p:spPr>
        </p:pic>
        <p:pic>
          <p:nvPicPr>
            <p:cNvPr id="27" name="Picture 26">
              <a:extLst>
                <a:ext uri="{FF2B5EF4-FFF2-40B4-BE49-F238E27FC236}">
                  <a16:creationId xmlns:a16="http://schemas.microsoft.com/office/drawing/2014/main" id="{C02EF9EA-A92D-9D4E-ECD0-A650B6EA13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81740" y="3325175"/>
              <a:ext cx="2537073" cy="1542163"/>
            </a:xfrm>
            <a:prstGeom prst="roundRect">
              <a:avLst>
                <a:gd name="adj" fmla="val 16667"/>
              </a:avLst>
            </a:prstGeom>
            <a:ln>
              <a:solidFill>
                <a:schemeClr val="bg1"/>
              </a:solidFill>
            </a:ln>
            <a:effectLst>
              <a:outerShdw blurRad="50800" dist="38100" dir="2700000" algn="tl" rotWithShape="0">
                <a:prstClr val="black">
                  <a:alpha val="40000"/>
                </a:prstClr>
              </a:outerShdw>
            </a:effectLst>
          </p:spPr>
        </p:pic>
        <p:pic>
          <p:nvPicPr>
            <p:cNvPr id="28" name="Picture 27">
              <a:extLst>
                <a:ext uri="{FF2B5EF4-FFF2-40B4-BE49-F238E27FC236}">
                  <a16:creationId xmlns:a16="http://schemas.microsoft.com/office/drawing/2014/main" id="{A81086F0-4609-4935-1895-BC67562E0FFD}"/>
                </a:ext>
              </a:extLst>
            </p:cNvPr>
            <p:cNvPicPr>
              <a:picLocks noChangeAspect="1"/>
            </p:cNvPicPr>
            <p:nvPr/>
          </p:nvPicPr>
          <p:blipFill rotWithShape="1">
            <a:blip r:embed="rId7" cstate="email">
              <a:extLst>
                <a:ext uri="{28A0092B-C50C-407E-A947-70E740481C1C}">
                  <a14:useLocalDpi xmlns:a14="http://schemas.microsoft.com/office/drawing/2010/main" val="0"/>
                </a:ext>
              </a:extLst>
            </a:blip>
            <a:srcRect l="9052" r="28421" b="57114"/>
            <a:stretch/>
          </p:blipFill>
          <p:spPr>
            <a:xfrm>
              <a:off x="10309702" y="2286849"/>
              <a:ext cx="1418913" cy="1471583"/>
            </a:xfrm>
            <a:prstGeom prst="roundRect">
              <a:avLst>
                <a:gd name="adj" fmla="val 16667"/>
              </a:avLst>
            </a:prstGeom>
            <a:ln>
              <a:solidFill>
                <a:srgbClr val="B3B2B1"/>
              </a:solid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contourClr>
                <a:srgbClr val="969696"/>
              </a:contourClr>
            </a:sp3d>
          </p:spPr>
        </p:pic>
        <p:grpSp>
          <p:nvGrpSpPr>
            <p:cNvPr id="30" name="Group 29">
              <a:extLst>
                <a:ext uri="{FF2B5EF4-FFF2-40B4-BE49-F238E27FC236}">
                  <a16:creationId xmlns:a16="http://schemas.microsoft.com/office/drawing/2014/main" id="{2EB31475-A536-DFE8-C69B-B0AD144BA27A}"/>
                </a:ext>
              </a:extLst>
            </p:cNvPr>
            <p:cNvGrpSpPr/>
            <p:nvPr/>
          </p:nvGrpSpPr>
          <p:grpSpPr>
            <a:xfrm>
              <a:off x="10044857" y="4324932"/>
              <a:ext cx="2036994" cy="1924812"/>
              <a:chOff x="9102812" y="1479623"/>
              <a:chExt cx="2655909" cy="2813305"/>
            </a:xfrm>
          </p:grpSpPr>
          <p:pic>
            <p:nvPicPr>
              <p:cNvPr id="31" name="Picture 30">
                <a:extLst>
                  <a:ext uri="{FF2B5EF4-FFF2-40B4-BE49-F238E27FC236}">
                    <a16:creationId xmlns:a16="http://schemas.microsoft.com/office/drawing/2014/main" id="{4F3FF59C-383F-23F4-6995-6427D71760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9102812" y="1904922"/>
                <a:ext cx="917197" cy="1371600"/>
              </a:xfrm>
              <a:prstGeom prst="rect">
                <a:avLst/>
              </a:prstGeom>
              <a:ln>
                <a:noFill/>
              </a:ln>
              <a:effectLst>
                <a:outerShdw blurRad="292100" dist="139700" dir="2700000" algn="tl" rotWithShape="0">
                  <a:srgbClr val="333333">
                    <a:alpha val="65000"/>
                  </a:srgbClr>
                </a:outerShdw>
              </a:effectLst>
            </p:spPr>
          </p:pic>
          <p:pic>
            <p:nvPicPr>
              <p:cNvPr id="32" name="Picture 31">
                <a:extLst>
                  <a:ext uri="{FF2B5EF4-FFF2-40B4-BE49-F238E27FC236}">
                    <a16:creationId xmlns:a16="http://schemas.microsoft.com/office/drawing/2014/main" id="{16EA423B-5653-F6A8-3C26-0B4C5AC08CD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110771" y="2920874"/>
                <a:ext cx="878541" cy="1371600"/>
              </a:xfrm>
              <a:prstGeom prst="rect">
                <a:avLst/>
              </a:prstGeom>
              <a:ln>
                <a:noFill/>
              </a:ln>
              <a:effectLst>
                <a:outerShdw blurRad="292100" dist="139700" dir="2700000" algn="tl" rotWithShape="0">
                  <a:srgbClr val="333333">
                    <a:alpha val="65000"/>
                  </a:srgbClr>
                </a:outerShdw>
              </a:effectLst>
            </p:spPr>
          </p:pic>
          <p:pic>
            <p:nvPicPr>
              <p:cNvPr id="33" name="Picture 32">
                <a:extLst>
                  <a:ext uri="{FF2B5EF4-FFF2-40B4-BE49-F238E27FC236}">
                    <a16:creationId xmlns:a16="http://schemas.microsoft.com/office/drawing/2014/main" id="{881C21A1-6983-377D-665E-44D60369A308}"/>
                  </a:ext>
                </a:extLst>
              </p:cNvPr>
              <p:cNvPicPr>
                <a:picLocks noChangeAspect="1"/>
              </p:cNvPicPr>
              <p:nvPr/>
            </p:nvPicPr>
            <p:blipFill rotWithShape="1">
              <a:blip r:embed="rId10">
                <a:extLst>
                  <a:ext uri="{28A0092B-C50C-407E-A947-70E740481C1C}">
                    <a14:useLocalDpi xmlns:a14="http://schemas.microsoft.com/office/drawing/2010/main" val="0"/>
                  </a:ext>
                </a:extLst>
              </a:blip>
              <a:srcRect l="8598" r="20634" b="38706"/>
              <a:stretch/>
            </p:blipFill>
            <p:spPr>
              <a:xfrm>
                <a:off x="10709456" y="1884591"/>
                <a:ext cx="1049265" cy="1391931"/>
              </a:xfrm>
              <a:prstGeom prst="rect">
                <a:avLst/>
              </a:prstGeom>
              <a:ln>
                <a:noFill/>
              </a:ln>
              <a:effectLst>
                <a:outerShdw blurRad="292100" dist="139700" dir="2700000" algn="tl" rotWithShape="0">
                  <a:srgbClr val="333333">
                    <a:alpha val="65000"/>
                  </a:srgbClr>
                </a:outerShdw>
              </a:effectLst>
            </p:spPr>
          </p:pic>
          <p:pic>
            <p:nvPicPr>
              <p:cNvPr id="34" name="Picture 33">
                <a:extLst>
                  <a:ext uri="{FF2B5EF4-FFF2-40B4-BE49-F238E27FC236}">
                    <a16:creationId xmlns:a16="http://schemas.microsoft.com/office/drawing/2014/main" id="{AFD2F7A4-B475-588D-A627-3C3737F6267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20806" y="1479623"/>
                <a:ext cx="904677" cy="1371600"/>
              </a:xfrm>
              <a:prstGeom prst="rect">
                <a:avLst/>
              </a:prstGeom>
              <a:ln>
                <a:noFill/>
              </a:ln>
              <a:effectLst>
                <a:outerShdw blurRad="292100" dist="139700" dir="2700000" algn="tl" rotWithShape="0">
                  <a:srgbClr val="333333">
                    <a:alpha val="65000"/>
                  </a:srgbClr>
                </a:outerShdw>
              </a:effectLst>
            </p:spPr>
          </p:pic>
          <p:pic>
            <p:nvPicPr>
              <p:cNvPr id="35" name="Picture 34">
                <a:extLst>
                  <a:ext uri="{FF2B5EF4-FFF2-40B4-BE49-F238E27FC236}">
                    <a16:creationId xmlns:a16="http://schemas.microsoft.com/office/drawing/2014/main" id="{87CEF901-1712-C6C1-A5F8-27D455EEC9E9}"/>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r="10399" b="6500"/>
              <a:stretch/>
            </p:blipFill>
            <p:spPr>
              <a:xfrm>
                <a:off x="9943101" y="2606263"/>
                <a:ext cx="916641" cy="1371600"/>
              </a:xfrm>
              <a:prstGeom prst="rect">
                <a:avLst/>
              </a:prstGeom>
              <a:ln>
                <a:noFill/>
              </a:ln>
              <a:effectLst>
                <a:outerShdw blurRad="292100" dist="139700" dir="2700000" algn="tl" rotWithShape="0">
                  <a:srgbClr val="333333">
                    <a:alpha val="65000"/>
                  </a:srgbClr>
                </a:outerShdw>
              </a:effectLst>
            </p:spPr>
          </p:pic>
          <p:pic>
            <p:nvPicPr>
              <p:cNvPr id="36" name="Picture 35">
                <a:extLst>
                  <a:ext uri="{FF2B5EF4-FFF2-40B4-BE49-F238E27FC236}">
                    <a16:creationId xmlns:a16="http://schemas.microsoft.com/office/drawing/2014/main" id="{DEB9822E-C5B8-0466-002C-D48075EFFAD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751312" y="2921328"/>
                <a:ext cx="934767" cy="1371600"/>
              </a:xfrm>
              <a:prstGeom prst="rect">
                <a:avLst/>
              </a:prstGeom>
              <a:ln>
                <a:noFill/>
              </a:ln>
              <a:effectLst>
                <a:outerShdw blurRad="292100" dist="139700" dir="2700000" algn="tl" rotWithShape="0">
                  <a:srgbClr val="333333">
                    <a:alpha val="65000"/>
                  </a:srgbClr>
                </a:outerShdw>
              </a:effectLst>
            </p:spPr>
          </p:pic>
        </p:grpSp>
      </p:grpSp>
    </p:spTree>
    <p:extLst>
      <p:ext uri="{BB962C8B-B14F-4D97-AF65-F5344CB8AC3E}">
        <p14:creationId xmlns:p14="http://schemas.microsoft.com/office/powerpoint/2010/main" val="25411145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30</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678840" y="22654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6855499" y="1054763"/>
            <a:ext cx="5060904" cy="1144038"/>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クラブ役員メンター・チームを編成</a:t>
            </a: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802433"/>
            <a:ext cx="5060904"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練習問題6 – P. 14～15</a:t>
            </a:r>
          </a:p>
        </p:txBody>
      </p:sp>
      <p:sp>
        <p:nvSpPr>
          <p:cNvPr id="5" name="TextBox 4">
            <a:extLst>
              <a:ext uri="{FF2B5EF4-FFF2-40B4-BE49-F238E27FC236}">
                <a16:creationId xmlns:a16="http://schemas.microsoft.com/office/drawing/2014/main" id="{D01CCFE0-DBDC-892D-5696-39053078EB62}"/>
              </a:ext>
            </a:extLst>
          </p:cNvPr>
          <p:cNvSpPr txBox="1"/>
          <p:nvPr/>
        </p:nvSpPr>
        <p:spPr>
          <a:xfrm>
            <a:off x="695813" y="1931552"/>
            <a:ext cx="3207765" cy="1384995"/>
          </a:xfrm>
          <a:prstGeom prst="rect">
            <a:avLst/>
          </a:prstGeom>
          <a:noFill/>
        </p:spPr>
        <p:txBody>
          <a:bodyPr wrap="square" rtlCol="0">
            <a:spAutoFit/>
          </a:bodyPr>
          <a:lstStyle/>
          <a:p>
            <a:pPr>
              <a:spcAft>
                <a:spcPts val="1800"/>
              </a:spcAft>
            </a:pPr>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次の役割を果たす資格のある会員を見極める</a:t>
            </a:r>
          </a:p>
        </p:txBody>
      </p:sp>
      <p:sp>
        <p:nvSpPr>
          <p:cNvPr id="10" name="Headline">
            <a:extLst>
              <a:ext uri="{FF2B5EF4-FFF2-40B4-BE49-F238E27FC236}">
                <a16:creationId xmlns:a16="http://schemas.microsoft.com/office/drawing/2014/main" id="{E15AF50E-E89A-C338-E1B0-DE7B913D2A1C}"/>
              </a:ext>
            </a:extLst>
          </p:cNvPr>
          <p:cNvSpPr txBox="1">
            <a:spLocks/>
          </p:cNvSpPr>
          <p:nvPr/>
        </p:nvSpPr>
        <p:spPr>
          <a:xfrm>
            <a:off x="6547589" y="3151457"/>
            <a:ext cx="4907902" cy="2268191"/>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2800" b="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地区による支援</a:t>
            </a:r>
          </a:p>
          <a:p>
            <a:r>
              <a:rPr lang="ja-JP" sz="2800" b="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（P.14）</a:t>
            </a:r>
          </a:p>
          <a:p>
            <a:endParaRPr lang="en-US" sz="2800" b="0" kern="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800" b="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クラブ役員メンター</a:t>
            </a:r>
          </a:p>
          <a:p>
            <a:r>
              <a:rPr lang="ja-JP" sz="2800" b="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（P. 15）</a:t>
            </a:r>
          </a:p>
        </p:txBody>
      </p:sp>
    </p:spTree>
    <p:extLst>
      <p:ext uri="{BB962C8B-B14F-4D97-AF65-F5344CB8AC3E}">
        <p14:creationId xmlns:p14="http://schemas.microsoft.com/office/powerpoint/2010/main" val="19048114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human face, person, person, collage&#10;&#10;Description automatically generated">
            <a:extLst>
              <a:ext uri="{FF2B5EF4-FFF2-40B4-BE49-F238E27FC236}">
                <a16:creationId xmlns:a16="http://schemas.microsoft.com/office/drawing/2014/main" id="{F90016EF-5E02-3748-42BC-9BE8F540997A}"/>
              </a:ext>
            </a:extLst>
          </p:cNvPr>
          <p:cNvPicPr>
            <a:picLocks noChangeAspect="1"/>
          </p:cNvPicPr>
          <p:nvPr/>
        </p:nvPicPr>
        <p:blipFill>
          <a:blip r:embed="rId3" cstate="email">
            <a:alphaModFix amt="10000"/>
            <a:extLst>
              <a:ext uri="{28A0092B-C50C-407E-A947-70E740481C1C}">
                <a14:useLocalDpi xmlns:a14="http://schemas.microsoft.com/office/drawing/2010/main"/>
              </a:ext>
            </a:extLst>
          </a:blip>
          <a:stretch>
            <a:fillRect/>
          </a:stretch>
        </p:blipFill>
        <p:spPr>
          <a:xfrm>
            <a:off x="0" y="0"/>
            <a:ext cx="12192000" cy="6858000"/>
          </a:xfrm>
          <a:prstGeom prst="rect">
            <a:avLst/>
          </a:prstGeom>
          <a:gradFill>
            <a:gsLst>
              <a:gs pos="100000">
                <a:srgbClr val="00338D"/>
              </a:gs>
              <a:gs pos="1000">
                <a:srgbClr val="7A2582"/>
              </a:gs>
            </a:gsLst>
            <a:lin ang="18600000" scaled="0"/>
          </a:gradFill>
        </p:spPr>
      </p:pic>
      <p:sp>
        <p:nvSpPr>
          <p:cNvPr id="13" name="Freeform 12">
            <a:extLst>
              <a:ext uri="{FF2B5EF4-FFF2-40B4-BE49-F238E27FC236}">
                <a16:creationId xmlns:a16="http://schemas.microsoft.com/office/drawing/2014/main" id="{2E236949-5593-011E-4DF5-C5D5A30F802F}"/>
              </a:ext>
            </a:extLst>
          </p:cNvPr>
          <p:cNvSpPr/>
          <p:nvPr/>
        </p:nvSpPr>
        <p:spPr>
          <a:xfrm>
            <a:off x="6719908" y="-358"/>
            <a:ext cx="5472092" cy="6858357"/>
          </a:xfrm>
          <a:custGeom>
            <a:avLst/>
            <a:gdLst>
              <a:gd name="connsiteX0" fmla="*/ 4135447 w 5714999"/>
              <a:gd name="connsiteY0" fmla="*/ 0 h 7162800"/>
              <a:gd name="connsiteX1" fmla="*/ 5714999 w 5714999"/>
              <a:gd name="connsiteY1" fmla="*/ 0 h 7162800"/>
              <a:gd name="connsiteX2" fmla="*/ 5714999 w 5714999"/>
              <a:gd name="connsiteY2" fmla="*/ 7162800 h 7162800"/>
              <a:gd name="connsiteX3" fmla="*/ 0 w 5714999"/>
              <a:gd name="connsiteY3" fmla="*/ 7162800 h 7162800"/>
            </a:gdLst>
            <a:ahLst/>
            <a:cxnLst>
              <a:cxn ang="0">
                <a:pos x="connsiteX0" y="connsiteY0"/>
              </a:cxn>
              <a:cxn ang="0">
                <a:pos x="connsiteX1" y="connsiteY1"/>
              </a:cxn>
              <a:cxn ang="0">
                <a:pos x="connsiteX2" y="connsiteY2"/>
              </a:cxn>
              <a:cxn ang="0">
                <a:pos x="connsiteX3" y="connsiteY3"/>
              </a:cxn>
            </a:cxnLst>
            <a:rect l="l" t="t" r="r" b="b"/>
            <a:pathLst>
              <a:path w="5714999" h="7162800">
                <a:moveTo>
                  <a:pt x="4135447" y="0"/>
                </a:moveTo>
                <a:lnTo>
                  <a:pt x="5714999" y="0"/>
                </a:lnTo>
                <a:lnTo>
                  <a:pt x="5714999" y="7162800"/>
                </a:lnTo>
                <a:lnTo>
                  <a:pt x="0" y="7162800"/>
                </a:lnTo>
                <a:close/>
              </a:path>
            </a:pathLst>
          </a:custGeom>
          <a:solidFill>
            <a:schemeClr val="bg1"/>
          </a:solidFill>
          <a:ln w="7938" cap="flat">
            <a:noFill/>
            <a:prstDash val="solid"/>
            <a:miter/>
          </a:ln>
        </p:spPr>
        <p:txBody>
          <a:bodyPr wrap="square" rtlCol="0" anchor="ctr">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9" name="Freeform 8">
            <a:extLst>
              <a:ext uri="{FF2B5EF4-FFF2-40B4-BE49-F238E27FC236}">
                <a16:creationId xmlns:a16="http://schemas.microsoft.com/office/drawing/2014/main" id="{59738FE9-74F7-07F5-F8BF-A96A2CEDA620}"/>
              </a:ext>
            </a:extLst>
          </p:cNvPr>
          <p:cNvSpPr/>
          <p:nvPr/>
        </p:nvSpPr>
        <p:spPr>
          <a:xfrm>
            <a:off x="6719908" y="0"/>
            <a:ext cx="4176692" cy="6858000"/>
          </a:xfrm>
          <a:custGeom>
            <a:avLst/>
            <a:gdLst>
              <a:gd name="connsiteX0" fmla="*/ 3959471 w 4176692"/>
              <a:gd name="connsiteY0" fmla="*/ 0 h 6858000"/>
              <a:gd name="connsiteX1" fmla="*/ 4176692 w 4176692"/>
              <a:gd name="connsiteY1" fmla="*/ 0 h 6858000"/>
              <a:gd name="connsiteX2" fmla="*/ 134732 w 4176692"/>
              <a:gd name="connsiteY2" fmla="*/ 6858000 h 6858000"/>
              <a:gd name="connsiteX3" fmla="*/ 0 w 4176692"/>
              <a:gd name="connsiteY3" fmla="*/ 6858000 h 6858000"/>
              <a:gd name="connsiteX4" fmla="*/ 3959471 w 41766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692" h="6858000">
                <a:moveTo>
                  <a:pt x="3959471" y="0"/>
                </a:moveTo>
                <a:lnTo>
                  <a:pt x="4176692" y="0"/>
                </a:lnTo>
                <a:lnTo>
                  <a:pt x="134732" y="6858000"/>
                </a:lnTo>
                <a:lnTo>
                  <a:pt x="0" y="6858000"/>
                </a:lnTo>
                <a:lnTo>
                  <a:pt x="3959471" y="0"/>
                </a:lnTo>
                <a:close/>
              </a:path>
            </a:pathLst>
          </a:custGeom>
          <a:solidFill>
            <a:srgbClr val="10233F">
              <a:alpha val="13373"/>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10" name="Picture 9">
            <a:extLst>
              <a:ext uri="{FF2B5EF4-FFF2-40B4-BE49-F238E27FC236}">
                <a16:creationId xmlns:a16="http://schemas.microsoft.com/office/drawing/2014/main" id="{51A7F4C8-9E45-7BE6-E75D-EC776CE61D72}"/>
              </a:ext>
            </a:extLst>
          </p:cNvPr>
          <p:cNvPicPr>
            <a:picLocks noChangeAspect="1"/>
          </p:cNvPicPr>
          <p:nvPr/>
        </p:nvPicPr>
        <p:blipFill>
          <a:blip r:embed="rId4"/>
          <a:srcRect/>
          <a:stretch/>
        </p:blipFill>
        <p:spPr>
          <a:xfrm>
            <a:off x="7391400" y="2057400"/>
            <a:ext cx="2491108" cy="2366552"/>
          </a:xfrm>
          <a:prstGeom prst="rect">
            <a:avLst/>
          </a:prstGeom>
        </p:spPr>
      </p:pic>
      <p:sp>
        <p:nvSpPr>
          <p:cNvPr id="11" name="Page Number - Blue">
            <a:extLst>
              <a:ext uri="{FF2B5EF4-FFF2-40B4-BE49-F238E27FC236}">
                <a16:creationId xmlns:a16="http://schemas.microsoft.com/office/drawing/2014/main" id="{698CD74B-E337-A241-98BF-C5DF0C4EF414}"/>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31</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3" name="Text Placeholder 1">
            <a:extLst>
              <a:ext uri="{FF2B5EF4-FFF2-40B4-BE49-F238E27FC236}">
                <a16:creationId xmlns:a16="http://schemas.microsoft.com/office/drawing/2014/main" id="{3A5C7BD0-1ABD-70DE-F011-38EF7D12BF7F}"/>
              </a:ext>
            </a:extLst>
          </p:cNvPr>
          <p:cNvSpPr txBox="1">
            <a:spLocks/>
          </p:cNvSpPr>
          <p:nvPr/>
        </p:nvSpPr>
        <p:spPr>
          <a:xfrm>
            <a:off x="914400" y="2514600"/>
            <a:ext cx="5842196" cy="1151080"/>
          </a:xfrm>
          <a:prstGeom prst="rect">
            <a:avLst/>
          </a:prstGeom>
        </p:spPr>
        <p:txBody>
          <a:bodyPr anchor="b" anchorCtr="0"/>
          <a:lstStyle>
            <a:lvl1pPr marL="230182" indent="-230182" algn="l" rtl="0" eaLnBrk="1" fontAlgn="base" hangingPunct="1">
              <a:spcBef>
                <a:spcPct val="20000"/>
              </a:spcBef>
              <a:spcAft>
                <a:spcPct val="0"/>
              </a:spcAft>
              <a:buFont typeface="Arial" pitchFamily="34" charset="0"/>
              <a:buChar char="•"/>
              <a:defRPr sz="1800">
                <a:solidFill>
                  <a:schemeClr val="tx1"/>
                </a:solidFill>
                <a:latin typeface="Arial" panose="020B0604020202020204" pitchFamily="34" charset="0"/>
                <a:ea typeface="ヒラギノ角ゴ Pro W3" charset="0"/>
                <a:cs typeface="Arial" panose="020B0604020202020204" pitchFamily="34" charset="0"/>
              </a:defRPr>
            </a:lvl1pPr>
            <a:lvl2pPr marL="746107" indent="-227008" algn="l" rtl="0" eaLnBrk="1" fontAlgn="base" hangingPunct="1">
              <a:spcBef>
                <a:spcPct val="20000"/>
              </a:spcBef>
              <a:spcAft>
                <a:spcPct val="0"/>
              </a:spcAft>
              <a:buFont typeface="Segoe UI" panose="020B0502040204020203" pitchFamily="34" charset="0"/>
              <a:buChar char="—"/>
              <a:defRPr sz="1600">
                <a:solidFill>
                  <a:schemeClr val="tx1"/>
                </a:solidFill>
                <a:latin typeface="Arial" panose="020B0604020202020204" pitchFamily="34" charset="0"/>
                <a:ea typeface="ヒラギノ角ゴ Pro W3" charset="0"/>
                <a:cs typeface="Arial" panose="020B0604020202020204" pitchFamily="34" charset="0"/>
              </a:defRPr>
            </a:lvl2pPr>
            <a:lvl3pPr marL="1144559" indent="-230182" algn="l" rtl="0" eaLnBrk="1" fontAlgn="base" hangingPunct="1">
              <a:spcBef>
                <a:spcPct val="20000"/>
              </a:spcBef>
              <a:spcAft>
                <a:spcPct val="0"/>
              </a:spcAft>
              <a:buFont typeface="Arial" panose="020B0604020202020204" pitchFamily="34" charset="0"/>
              <a:buChar char="•"/>
              <a:defRPr sz="1400">
                <a:solidFill>
                  <a:schemeClr val="tx1"/>
                </a:solidFill>
                <a:latin typeface="Arial" panose="020B0604020202020204" pitchFamily="34" charset="0"/>
                <a:ea typeface="ヒラギノ角ゴ Pro W3" charset="0"/>
                <a:cs typeface="Arial" panose="020B0604020202020204" pitchFamily="34" charset="0"/>
              </a:defRPr>
            </a:lvl3pPr>
            <a:lvl4pPr marL="1598573" indent="-227008" algn="l" rtl="0" eaLnBrk="1" fontAlgn="base" hangingPunct="1">
              <a:spcBef>
                <a:spcPct val="20000"/>
              </a:spcBef>
              <a:spcAft>
                <a:spcPct val="0"/>
              </a:spcAft>
              <a:buFont typeface="Arial" pitchFamily="34" charset="0"/>
              <a:buChar char="▫"/>
              <a:defRPr>
                <a:solidFill>
                  <a:schemeClr val="tx1"/>
                </a:solidFill>
                <a:latin typeface="+mn-lt"/>
                <a:ea typeface="ヒラギノ角ゴ Pro W3" charset="0"/>
              </a:defRPr>
            </a:lvl4pPr>
            <a:lvl5pPr marL="2058937" indent="-230182" algn="l" rtl="0" eaLnBrk="1" fontAlgn="base" hangingPunct="1">
              <a:spcBef>
                <a:spcPct val="20000"/>
              </a:spcBef>
              <a:spcAft>
                <a:spcPct val="0"/>
              </a:spcAft>
              <a:buFont typeface="Arial" pitchFamily="34" charset="0"/>
              <a:buChar char="◦"/>
              <a:defRPr sz="16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marL="0" indent="0">
              <a:lnSpc>
                <a:spcPts val="7000"/>
              </a:lnSpc>
              <a:spcBef>
                <a:spcPts val="0"/>
              </a:spcBef>
              <a:spcAft>
                <a:spcPts val="0"/>
              </a:spcAft>
              <a:buNone/>
            </a:pPr>
            <a:r>
              <a:rPr lang="ja-JP" sz="6000" b="1">
                <a:solidFill>
                  <a:schemeClr val="bg1"/>
                </a:solidFill>
                <a:latin typeface="ＭＳ Ｐゴシック" panose="020B0600070205080204" pitchFamily="50" charset="-128"/>
                <a:ea typeface="ＭＳ Ｐゴシック" panose="020B0600070205080204" pitchFamily="50" charset="-128"/>
                <a:cs typeface="Arial" charset="0"/>
              </a:rPr>
              <a:t>休憩</a:t>
            </a:r>
          </a:p>
        </p:txBody>
      </p:sp>
      <p:sp>
        <p:nvSpPr>
          <p:cNvPr id="4" name="Yellow Bar">
            <a:extLst>
              <a:ext uri="{FF2B5EF4-FFF2-40B4-BE49-F238E27FC236}">
                <a16:creationId xmlns:a16="http://schemas.microsoft.com/office/drawing/2014/main" id="{E4AE9751-7D17-A2FA-C3CA-F097073A25A9}"/>
              </a:ext>
            </a:extLst>
          </p:cNvPr>
          <p:cNvSpPr/>
          <p:nvPr/>
        </p:nvSpPr>
        <p:spPr>
          <a:xfrm>
            <a:off x="1069244" y="3733800"/>
            <a:ext cx="2359756" cy="97542"/>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Tree>
    <p:extLst>
      <p:ext uri="{BB962C8B-B14F-4D97-AF65-F5344CB8AC3E}">
        <p14:creationId xmlns:p14="http://schemas.microsoft.com/office/powerpoint/2010/main" val="369091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547204" y="2618666"/>
            <a:ext cx="7080172" cy="7094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第4部</a:t>
            </a:r>
          </a:p>
        </p:txBody>
      </p:sp>
      <p:sp>
        <p:nvSpPr>
          <p:cNvPr id="11" name="Rectangle 10">
            <a:extLst>
              <a:ext uri="{FF2B5EF4-FFF2-40B4-BE49-F238E27FC236}">
                <a16:creationId xmlns:a16="http://schemas.microsoft.com/office/drawing/2014/main" id="{EBE13CCD-82B0-8141-A54C-7576C8221ACF}"/>
              </a:ext>
            </a:extLst>
          </p:cNvPr>
          <p:cNvSpPr/>
          <p:nvPr/>
        </p:nvSpPr>
        <p:spPr>
          <a:xfrm>
            <a:off x="5362160" y="3459157"/>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
        <p:nvSpPr>
          <p:cNvPr id="4" name="Text Placeholder 18">
            <a:extLst>
              <a:ext uri="{FF2B5EF4-FFF2-40B4-BE49-F238E27FC236}">
                <a16:creationId xmlns:a16="http://schemas.microsoft.com/office/drawing/2014/main" id="{23EF9394-639D-9BFB-9ACC-46D62F591CD2}"/>
              </a:ext>
            </a:extLst>
          </p:cNvPr>
          <p:cNvSpPr txBox="1">
            <a:spLocks/>
          </p:cNvSpPr>
          <p:nvPr/>
        </p:nvSpPr>
        <p:spPr>
          <a:xfrm>
            <a:off x="2555914" y="37048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3200" b="0" i="1">
                <a:latin typeface="ＭＳ Ｐゴシック" panose="020B0600070205080204" pitchFamily="50" charset="-128"/>
                <a:ea typeface="ＭＳ Ｐゴシック" panose="020B0600070205080204" pitchFamily="50" charset="-128"/>
                <a:cs typeface="Arial" charset="0"/>
              </a:rPr>
              <a:t>クラブ役員研修を企画</a:t>
            </a:r>
          </a:p>
        </p:txBody>
      </p:sp>
    </p:spTree>
    <p:extLst>
      <p:ext uri="{BB962C8B-B14F-4D97-AF65-F5344CB8AC3E}">
        <p14:creationId xmlns:p14="http://schemas.microsoft.com/office/powerpoint/2010/main" val="34757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8E4DE9F-3268-024C-8790-AD3A885B9154}"/>
              </a:ext>
            </a:extLst>
          </p:cNvPr>
          <p:cNvSpPr/>
          <p:nvPr/>
        </p:nvSpPr>
        <p:spPr>
          <a:xfrm>
            <a:off x="-1524" y="2549"/>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6" name="Yellow Bar">
            <a:extLst>
              <a:ext uri="{FF2B5EF4-FFF2-40B4-BE49-F238E27FC236}">
                <a16:creationId xmlns:a16="http://schemas.microsoft.com/office/drawing/2014/main" id="{E8359C70-14F5-6C46-90FC-9DBF4B8C23E1}"/>
              </a:ext>
            </a:extLst>
          </p:cNvPr>
          <p:cNvSpPr/>
          <p:nvPr/>
        </p:nvSpPr>
        <p:spPr>
          <a:xfrm>
            <a:off x="1236450" y="205220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7" name="Headline">
            <a:extLst>
              <a:ext uri="{FF2B5EF4-FFF2-40B4-BE49-F238E27FC236}">
                <a16:creationId xmlns:a16="http://schemas.microsoft.com/office/drawing/2014/main" id="{8AEFA8D5-B4FE-5A46-8F07-02F281268636}"/>
              </a:ext>
            </a:extLst>
          </p:cNvPr>
          <p:cNvSpPr txBox="1">
            <a:spLocks/>
          </p:cNvSpPr>
          <p:nvPr/>
        </p:nvSpPr>
        <p:spPr>
          <a:xfrm>
            <a:off x="1103232" y="1506210"/>
            <a:ext cx="6135768" cy="632533"/>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28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第4部: クラブ役員研修セッションを設計 </a:t>
            </a:r>
          </a:p>
        </p:txBody>
      </p:sp>
      <p:sp>
        <p:nvSpPr>
          <p:cNvPr id="11" name="Page Number - Blue">
            <a:extLst>
              <a:ext uri="{FF2B5EF4-FFF2-40B4-BE49-F238E27FC236}">
                <a16:creationId xmlns:a16="http://schemas.microsoft.com/office/drawing/2014/main" id="{745AA923-2769-BE4F-81D3-55B5DB08E3BA}"/>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33</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 name="Background - Solid">
            <a:extLst>
              <a:ext uri="{FF2B5EF4-FFF2-40B4-BE49-F238E27FC236}">
                <a16:creationId xmlns:a16="http://schemas.microsoft.com/office/drawing/2014/main" id="{F46A73ED-C1B5-B412-9FBF-5F58DD49581F}"/>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3" name="Background - Solid">
            <a:extLst>
              <a:ext uri="{FF2B5EF4-FFF2-40B4-BE49-F238E27FC236}">
                <a16:creationId xmlns:a16="http://schemas.microsoft.com/office/drawing/2014/main" id="{9276A9CB-AAF7-32AD-68DB-35B15F921C05}"/>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4" name="Picture 3">
            <a:extLst>
              <a:ext uri="{FF2B5EF4-FFF2-40B4-BE49-F238E27FC236}">
                <a16:creationId xmlns:a16="http://schemas.microsoft.com/office/drawing/2014/main" id="{3EC2BFCA-3084-E353-48B3-82075C2E471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grpSp>
        <p:nvGrpSpPr>
          <p:cNvPr id="5" name="Group 4">
            <a:extLst>
              <a:ext uri="{FF2B5EF4-FFF2-40B4-BE49-F238E27FC236}">
                <a16:creationId xmlns:a16="http://schemas.microsoft.com/office/drawing/2014/main" id="{6C647CBE-F750-DC75-AEE8-8DC4E5293AF5}"/>
              </a:ext>
            </a:extLst>
          </p:cNvPr>
          <p:cNvGrpSpPr/>
          <p:nvPr/>
        </p:nvGrpSpPr>
        <p:grpSpPr>
          <a:xfrm>
            <a:off x="8182528" y="1978048"/>
            <a:ext cx="3756440" cy="3832326"/>
            <a:chOff x="6945768" y="1737252"/>
            <a:chExt cx="4257742" cy="4538043"/>
          </a:xfrm>
        </p:grpSpPr>
        <p:grpSp>
          <p:nvGrpSpPr>
            <p:cNvPr id="6" name="Group 5">
              <a:extLst>
                <a:ext uri="{FF2B5EF4-FFF2-40B4-BE49-F238E27FC236}">
                  <a16:creationId xmlns:a16="http://schemas.microsoft.com/office/drawing/2014/main" id="{8C09691B-CB36-EB1A-254D-FB7544CA3D0F}"/>
                </a:ext>
              </a:extLst>
            </p:cNvPr>
            <p:cNvGrpSpPr/>
            <p:nvPr/>
          </p:nvGrpSpPr>
          <p:grpSpPr>
            <a:xfrm>
              <a:off x="6945768" y="3997587"/>
              <a:ext cx="4257742" cy="2277708"/>
              <a:chOff x="6945768" y="3997587"/>
              <a:chExt cx="4257742" cy="2277708"/>
            </a:xfrm>
          </p:grpSpPr>
          <p:sp>
            <p:nvSpPr>
              <p:cNvPr id="26" name="Freeform 34">
                <a:extLst>
                  <a:ext uri="{FF2B5EF4-FFF2-40B4-BE49-F238E27FC236}">
                    <a16:creationId xmlns:a16="http://schemas.microsoft.com/office/drawing/2014/main" id="{86D90A2F-5908-7517-8D44-A3C97B9816AA}"/>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7A2682"/>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7" name="Freeform 13">
                <a:extLst>
                  <a:ext uri="{FF2B5EF4-FFF2-40B4-BE49-F238E27FC236}">
                    <a16:creationId xmlns:a16="http://schemas.microsoft.com/office/drawing/2014/main" id="{7C1EFFA7-3825-9648-5212-ADEC1DE1B0EE}"/>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8" name="Freeform 14">
                <a:extLst>
                  <a:ext uri="{FF2B5EF4-FFF2-40B4-BE49-F238E27FC236}">
                    <a16:creationId xmlns:a16="http://schemas.microsoft.com/office/drawing/2014/main" id="{38261FA8-E581-C86F-0AFD-4CD3E918C703}"/>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7" name="Group 6">
              <a:extLst>
                <a:ext uri="{FF2B5EF4-FFF2-40B4-BE49-F238E27FC236}">
                  <a16:creationId xmlns:a16="http://schemas.microsoft.com/office/drawing/2014/main" id="{D8FEA98F-98E1-60E8-1F19-5AD73210D1CB}"/>
                </a:ext>
              </a:extLst>
            </p:cNvPr>
            <p:cNvGrpSpPr/>
            <p:nvPr/>
          </p:nvGrpSpPr>
          <p:grpSpPr>
            <a:xfrm>
              <a:off x="6945768" y="3244142"/>
              <a:ext cx="4257742" cy="2277708"/>
              <a:chOff x="6945768" y="3997587"/>
              <a:chExt cx="4257742" cy="2277708"/>
            </a:xfrm>
          </p:grpSpPr>
          <p:sp>
            <p:nvSpPr>
              <p:cNvPr id="23" name="Freeform 26">
                <a:extLst>
                  <a:ext uri="{FF2B5EF4-FFF2-40B4-BE49-F238E27FC236}">
                    <a16:creationId xmlns:a16="http://schemas.microsoft.com/office/drawing/2014/main" id="{845483C3-A846-87A7-70B7-33732E509F1E}"/>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407CCA"/>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4" name="Freeform 13">
                <a:extLst>
                  <a:ext uri="{FF2B5EF4-FFF2-40B4-BE49-F238E27FC236}">
                    <a16:creationId xmlns:a16="http://schemas.microsoft.com/office/drawing/2014/main" id="{DE62F49D-A475-7AA0-BB38-A3DE12B82768}"/>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5" name="Freeform 14">
                <a:extLst>
                  <a:ext uri="{FF2B5EF4-FFF2-40B4-BE49-F238E27FC236}">
                    <a16:creationId xmlns:a16="http://schemas.microsoft.com/office/drawing/2014/main" id="{0500DEEA-389C-3F3E-69C0-500027809BD8}"/>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8" name="Group 7">
              <a:extLst>
                <a:ext uri="{FF2B5EF4-FFF2-40B4-BE49-F238E27FC236}">
                  <a16:creationId xmlns:a16="http://schemas.microsoft.com/office/drawing/2014/main" id="{69B4999C-79F4-9F05-E9D5-5ED173587069}"/>
                </a:ext>
              </a:extLst>
            </p:cNvPr>
            <p:cNvGrpSpPr/>
            <p:nvPr/>
          </p:nvGrpSpPr>
          <p:grpSpPr>
            <a:xfrm>
              <a:off x="6945768" y="2490697"/>
              <a:ext cx="4257742" cy="2277708"/>
              <a:chOff x="6945768" y="3997587"/>
              <a:chExt cx="4257742" cy="2277708"/>
            </a:xfrm>
          </p:grpSpPr>
          <p:sp>
            <p:nvSpPr>
              <p:cNvPr id="20" name="Freeform 23">
                <a:extLst>
                  <a:ext uri="{FF2B5EF4-FFF2-40B4-BE49-F238E27FC236}">
                    <a16:creationId xmlns:a16="http://schemas.microsoft.com/office/drawing/2014/main" id="{B08A874A-3C98-A863-C839-9DBCF5FFAD62}"/>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FF5C35"/>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21" name="Freeform 13">
                <a:extLst>
                  <a:ext uri="{FF2B5EF4-FFF2-40B4-BE49-F238E27FC236}">
                    <a16:creationId xmlns:a16="http://schemas.microsoft.com/office/drawing/2014/main" id="{16E93F6A-0516-E738-0365-CE76DAEBA44A}"/>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22" name="Freeform 14">
                <a:extLst>
                  <a:ext uri="{FF2B5EF4-FFF2-40B4-BE49-F238E27FC236}">
                    <a16:creationId xmlns:a16="http://schemas.microsoft.com/office/drawing/2014/main" id="{602D5C6E-E628-D7EE-43FF-E13E6D407433}"/>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nvGrpSpPr>
            <p:cNvPr id="10" name="Group 9">
              <a:extLst>
                <a:ext uri="{FF2B5EF4-FFF2-40B4-BE49-F238E27FC236}">
                  <a16:creationId xmlns:a16="http://schemas.microsoft.com/office/drawing/2014/main" id="{65BE576A-1E3C-0DB0-FDFC-4D5722F5E959}"/>
                </a:ext>
              </a:extLst>
            </p:cNvPr>
            <p:cNvGrpSpPr/>
            <p:nvPr/>
          </p:nvGrpSpPr>
          <p:grpSpPr>
            <a:xfrm>
              <a:off x="6945768" y="1737252"/>
              <a:ext cx="4257742" cy="2277708"/>
              <a:chOff x="6945768" y="3997587"/>
              <a:chExt cx="4257742" cy="2277708"/>
            </a:xfrm>
          </p:grpSpPr>
          <p:sp>
            <p:nvSpPr>
              <p:cNvPr id="12" name="Freeform 20">
                <a:extLst>
                  <a:ext uri="{FF2B5EF4-FFF2-40B4-BE49-F238E27FC236}">
                    <a16:creationId xmlns:a16="http://schemas.microsoft.com/office/drawing/2014/main" id="{5A3C5BF3-A074-A04E-A639-21670F7572A8}"/>
                  </a:ext>
                </a:extLst>
              </p:cNvPr>
              <p:cNvSpPr>
                <a:spLocks/>
              </p:cNvSpPr>
              <p:nvPr/>
            </p:nvSpPr>
            <p:spPr bwMode="auto">
              <a:xfrm>
                <a:off x="6945768" y="3997587"/>
                <a:ext cx="4257742" cy="2277708"/>
              </a:xfrm>
              <a:custGeom>
                <a:avLst/>
                <a:gdLst>
                  <a:gd name="connsiteX0" fmla="*/ 2128871 w 4257742"/>
                  <a:gd name="connsiteY0" fmla="*/ 0 h 2277708"/>
                  <a:gd name="connsiteX1" fmla="*/ 3191487 w 4257742"/>
                  <a:gd name="connsiteY1" fmla="*/ 488678 h 2277708"/>
                  <a:gd name="connsiteX2" fmla="*/ 4250433 w 4257742"/>
                  <a:gd name="connsiteY2" fmla="*/ 974006 h 2277708"/>
                  <a:gd name="connsiteX3" fmla="*/ 4257742 w 4257742"/>
                  <a:gd name="connsiteY3" fmla="*/ 970662 h 2277708"/>
                  <a:gd name="connsiteX4" fmla="*/ 4257742 w 4257742"/>
                  <a:gd name="connsiteY4" fmla="*/ 977356 h 2277708"/>
                  <a:gd name="connsiteX5" fmla="*/ 4257742 w 4257742"/>
                  <a:gd name="connsiteY5" fmla="*/ 1300352 h 2277708"/>
                  <a:gd name="connsiteX6" fmla="*/ 2128871 w 4257742"/>
                  <a:gd name="connsiteY6" fmla="*/ 2277708 h 2277708"/>
                  <a:gd name="connsiteX7" fmla="*/ 0 w 4257742"/>
                  <a:gd name="connsiteY7" fmla="*/ 1300352 h 2277708"/>
                  <a:gd name="connsiteX8" fmla="*/ 0 w 4257742"/>
                  <a:gd name="connsiteY8" fmla="*/ 977356 h 2277708"/>
                  <a:gd name="connsiteX9" fmla="*/ 0 w 4257742"/>
                  <a:gd name="connsiteY9" fmla="*/ 970662 h 2277708"/>
                  <a:gd name="connsiteX10" fmla="*/ 7316 w 4257742"/>
                  <a:gd name="connsiteY10" fmla="*/ 974009 h 2277708"/>
                  <a:gd name="connsiteX11" fmla="*/ 1068075 w 4257742"/>
                  <a:gd name="connsiteY11" fmla="*/ 488678 h 2277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257742" h="2277708">
                    <a:moveTo>
                      <a:pt x="2128871" y="0"/>
                    </a:moveTo>
                    <a:lnTo>
                      <a:pt x="3191487" y="488678"/>
                    </a:lnTo>
                    <a:lnTo>
                      <a:pt x="4250433" y="974006"/>
                    </a:lnTo>
                    <a:lnTo>
                      <a:pt x="4257742" y="970662"/>
                    </a:lnTo>
                    <a:lnTo>
                      <a:pt x="4257742" y="977356"/>
                    </a:lnTo>
                    <a:lnTo>
                      <a:pt x="4257742" y="1300352"/>
                    </a:lnTo>
                    <a:lnTo>
                      <a:pt x="2128871" y="2277708"/>
                    </a:lnTo>
                    <a:lnTo>
                      <a:pt x="0" y="1300352"/>
                    </a:lnTo>
                    <a:lnTo>
                      <a:pt x="0" y="977356"/>
                    </a:lnTo>
                    <a:lnTo>
                      <a:pt x="0" y="970662"/>
                    </a:lnTo>
                    <a:lnTo>
                      <a:pt x="7316" y="974009"/>
                    </a:lnTo>
                    <a:lnTo>
                      <a:pt x="1068075" y="488678"/>
                    </a:lnTo>
                    <a:close/>
                  </a:path>
                </a:pathLst>
              </a:custGeom>
              <a:solidFill>
                <a:srgbClr val="EBB700"/>
              </a:solidFill>
              <a:ln>
                <a:noFill/>
              </a:ln>
              <a:extLst>
                <a:ext uri="{91240B29-F687-4F45-9708-019B960494DF}">
                  <a14:hiddenLine xmlns:a14="http://schemas.microsoft.com/office/drawing/2010/main" w="9525">
                    <a:solidFill>
                      <a:srgbClr val="000000"/>
                    </a:solidFill>
                    <a:round/>
                    <a:headEnd/>
                    <a:tailEnd/>
                  </a14:hiddenLine>
                </a:ext>
              </a:extLst>
            </p:spPr>
            <p:txBody>
              <a:bodyPr wrap="square">
                <a:noAutofit/>
              </a:bodyPr>
              <a:lstStyle/>
              <a:p>
                <a:endParaRPr lang="en-US" dirty="0">
                  <a:latin typeface="ＭＳ Ｐゴシック" panose="020B0600070205080204" pitchFamily="50" charset="-128"/>
                  <a:ea typeface="ＭＳ Ｐゴシック" panose="020B0600070205080204" pitchFamily="50" charset="-128"/>
                </a:endParaRPr>
              </a:p>
            </p:txBody>
          </p:sp>
          <p:sp>
            <p:nvSpPr>
              <p:cNvPr id="18" name="Freeform 13">
                <a:extLst>
                  <a:ext uri="{FF2B5EF4-FFF2-40B4-BE49-F238E27FC236}">
                    <a16:creationId xmlns:a16="http://schemas.microsoft.com/office/drawing/2014/main" id="{A90301BD-E510-1204-0196-77F62F442A40}"/>
                  </a:ext>
                </a:extLst>
              </p:cNvPr>
              <p:cNvSpPr>
                <a:spLocks/>
              </p:cNvSpPr>
              <p:nvPr/>
            </p:nvSpPr>
            <p:spPr bwMode="auto">
              <a:xfrm>
                <a:off x="6945768" y="4968249"/>
                <a:ext cx="2128871" cy="1307046"/>
              </a:xfrm>
              <a:custGeom>
                <a:avLst/>
                <a:gdLst>
                  <a:gd name="T0" fmla="*/ 0 w 1170"/>
                  <a:gd name="T1" fmla="*/ 0 h 781"/>
                  <a:gd name="T2" fmla="*/ 0 w 1170"/>
                  <a:gd name="T3" fmla="*/ 312738 h 781"/>
                  <a:gd name="T4" fmla="*/ 1857375 w 1170"/>
                  <a:gd name="T5" fmla="*/ 1239838 h 781"/>
                  <a:gd name="T6" fmla="*/ 1857375 w 1170"/>
                  <a:gd name="T7" fmla="*/ 923925 h 781"/>
                  <a:gd name="T8" fmla="*/ 0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0" y="0"/>
                    </a:moveTo>
                    <a:lnTo>
                      <a:pt x="0" y="197"/>
                    </a:lnTo>
                    <a:lnTo>
                      <a:pt x="1170" y="781"/>
                    </a:lnTo>
                    <a:lnTo>
                      <a:pt x="1170" y="582"/>
                    </a:lnTo>
                    <a:lnTo>
                      <a:pt x="0" y="0"/>
                    </a:lnTo>
                    <a:close/>
                  </a:path>
                </a:pathLst>
              </a:custGeom>
              <a:solidFill>
                <a:schemeClr val="tx1">
                  <a:alpha val="2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sp>
            <p:nvSpPr>
              <p:cNvPr id="19" name="Freeform 14">
                <a:extLst>
                  <a:ext uri="{FF2B5EF4-FFF2-40B4-BE49-F238E27FC236}">
                    <a16:creationId xmlns:a16="http://schemas.microsoft.com/office/drawing/2014/main" id="{D4DD3F0E-D837-EFA2-8C90-A1A788C1CC18}"/>
                  </a:ext>
                </a:extLst>
              </p:cNvPr>
              <p:cNvSpPr>
                <a:spLocks/>
              </p:cNvSpPr>
              <p:nvPr/>
            </p:nvSpPr>
            <p:spPr bwMode="auto">
              <a:xfrm>
                <a:off x="9074639" y="4968249"/>
                <a:ext cx="2128871" cy="1307046"/>
              </a:xfrm>
              <a:custGeom>
                <a:avLst/>
                <a:gdLst>
                  <a:gd name="T0" fmla="*/ 1857375 w 1170"/>
                  <a:gd name="T1" fmla="*/ 0 h 781"/>
                  <a:gd name="T2" fmla="*/ 0 w 1170"/>
                  <a:gd name="T3" fmla="*/ 923925 h 781"/>
                  <a:gd name="T4" fmla="*/ 0 w 1170"/>
                  <a:gd name="T5" fmla="*/ 1239838 h 781"/>
                  <a:gd name="T6" fmla="*/ 1857375 w 1170"/>
                  <a:gd name="T7" fmla="*/ 312738 h 781"/>
                  <a:gd name="T8" fmla="*/ 1857375 w 1170"/>
                  <a:gd name="T9" fmla="*/ 0 h 7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0" h="781">
                    <a:moveTo>
                      <a:pt x="1170" y="0"/>
                    </a:moveTo>
                    <a:lnTo>
                      <a:pt x="0" y="582"/>
                    </a:lnTo>
                    <a:lnTo>
                      <a:pt x="0" y="781"/>
                    </a:lnTo>
                    <a:lnTo>
                      <a:pt x="1170" y="197"/>
                    </a:lnTo>
                    <a:lnTo>
                      <a:pt x="1170" y="0"/>
                    </a:lnTo>
                    <a:close/>
                  </a:path>
                </a:pathLst>
              </a:custGeom>
              <a:solidFill>
                <a:schemeClr val="tx1">
                  <a:alpha val="40000"/>
                </a:schemeClr>
              </a:solidFill>
              <a:ln>
                <a:noFill/>
              </a:ln>
            </p:spPr>
            <p:txBody>
              <a:bodyPr/>
              <a:lstStyle/>
              <a:p>
                <a:endParaRPr lang="en-US" dirty="0">
                  <a:latin typeface="ＭＳ Ｐゴシック" panose="020B0600070205080204" pitchFamily="50" charset="-128"/>
                  <a:ea typeface="ＭＳ Ｐゴシック" panose="020B0600070205080204" pitchFamily="50" charset="-128"/>
                </a:endParaRPr>
              </a:p>
            </p:txBody>
          </p:sp>
        </p:grpSp>
      </p:grpSp>
      <p:sp>
        <p:nvSpPr>
          <p:cNvPr id="43" name="TextBox 42">
            <a:extLst>
              <a:ext uri="{FF2B5EF4-FFF2-40B4-BE49-F238E27FC236}">
                <a16:creationId xmlns:a16="http://schemas.microsoft.com/office/drawing/2014/main" id="{B88A4F29-3BC7-8EE5-3E6B-78E9C6C162FE}"/>
              </a:ext>
            </a:extLst>
          </p:cNvPr>
          <p:cNvSpPr txBox="1"/>
          <p:nvPr/>
        </p:nvSpPr>
        <p:spPr>
          <a:xfrm>
            <a:off x="637210" y="2936609"/>
            <a:ext cx="7293810" cy="2585323"/>
          </a:xfrm>
          <a:prstGeom prst="rect">
            <a:avLst/>
          </a:prstGeom>
          <a:noFill/>
        </p:spPr>
        <p:txBody>
          <a:bodyPr wrap="square" rtlCol="0">
            <a:spAutoFit/>
          </a:bodyPr>
          <a:lstStyle>
            <a:defPPr>
              <a:defRPr lang="en-US"/>
            </a:defPPr>
            <a:lvl1pPr lvl="0">
              <a:defRPr sz="1500" b="1">
                <a:solidFill>
                  <a:srgbClr val="004E95"/>
                </a:solidFill>
                <a:latin typeface="Arial" panose="020B0604020202020204" pitchFamily="34" charset="0"/>
                <a:cs typeface="Arial" panose="020B0604020202020204" pitchFamily="34" charset="0"/>
              </a:defRPr>
            </a:lvl1pPr>
          </a:lstStyle>
          <a:p>
            <a:pPr>
              <a:tabLst>
                <a:tab pos="1255713" algn="l"/>
              </a:tabLst>
            </a:pPr>
            <a:r>
              <a:rPr lang="ja-JP" sz="1600" b="0" dirty="0">
                <a:solidFill>
                  <a:srgbClr val="002060"/>
                </a:solidFill>
                <a:latin typeface="ＭＳ Ｐゴシック" panose="020B0600070205080204" pitchFamily="50" charset="-128"/>
                <a:ea typeface="ＭＳ Ｐゴシック" panose="020B0600070205080204" pitchFamily="50" charset="-128"/>
              </a:rPr>
              <a:t>研修第1回：</a:t>
            </a:r>
            <a:r>
              <a:rPr lang="ja-JP" sz="1600" dirty="0">
                <a:solidFill>
                  <a:srgbClr val="002060"/>
                </a:solidFill>
                <a:latin typeface="ＭＳ Ｐゴシック" panose="020B0600070205080204" pitchFamily="50" charset="-128"/>
                <a:ea typeface="ＭＳ Ｐゴシック" panose="020B0600070205080204" pitchFamily="50" charset="-128"/>
              </a:rPr>
              <a:t>   さあ、始めよう！</a:t>
            </a:r>
          </a:p>
          <a:p>
            <a:pPr>
              <a:tabLst>
                <a:tab pos="1255713" algn="l"/>
              </a:tabLst>
            </a:pPr>
            <a:r>
              <a:rPr lang="ja-JP" sz="1600" dirty="0">
                <a:solidFill>
                  <a:srgbClr val="002060"/>
                </a:solidFill>
                <a:latin typeface="ＭＳ Ｐゴシック" panose="020B0600070205080204" pitchFamily="50" charset="-128"/>
                <a:ea typeface="ＭＳ Ｐゴシック" panose="020B0600070205080204" pitchFamily="50" charset="-128"/>
              </a:rPr>
              <a:t> </a:t>
            </a:r>
          </a:p>
          <a:p>
            <a:pPr>
              <a:tabLst>
                <a:tab pos="1255713" algn="l"/>
              </a:tabLst>
            </a:pPr>
            <a:r>
              <a:rPr lang="ja-JP" sz="1600" b="0" dirty="0">
                <a:solidFill>
                  <a:srgbClr val="002060"/>
                </a:solidFill>
                <a:latin typeface="ＭＳ Ｐゴシック" panose="020B0600070205080204" pitchFamily="50" charset="-128"/>
                <a:ea typeface="ＭＳ Ｐゴシック" panose="020B0600070205080204" pitchFamily="50" charset="-128"/>
              </a:rPr>
              <a:t>研修第2回：</a:t>
            </a:r>
            <a:r>
              <a:rPr lang="ja-JP" sz="1600" dirty="0">
                <a:solidFill>
                  <a:srgbClr val="002060"/>
                </a:solidFill>
                <a:latin typeface="ＭＳ Ｐゴシック" panose="020B0600070205080204" pitchFamily="50" charset="-128"/>
                <a:ea typeface="ＭＳ Ｐゴシック" panose="020B0600070205080204" pitchFamily="50" charset="-128"/>
              </a:rPr>
              <a:t>   クラブ運営</a:t>
            </a:r>
          </a:p>
          <a:p>
            <a:pPr>
              <a:tabLst>
                <a:tab pos="1255713" algn="l"/>
              </a:tabLst>
            </a:pPr>
            <a:endParaRPr lang="en-US" altLang="en-US" sz="1600" dirty="0">
              <a:solidFill>
                <a:srgbClr val="002060"/>
              </a:solidFill>
              <a:latin typeface="ＭＳ Ｐゴシック" panose="020B0600070205080204" pitchFamily="50" charset="-128"/>
              <a:ea typeface="ＭＳ Ｐゴシック" panose="020B0600070205080204" pitchFamily="50" charset="-128"/>
            </a:endParaRPr>
          </a:p>
          <a:p>
            <a:pPr>
              <a:tabLst>
                <a:tab pos="1255713" algn="l"/>
              </a:tabLst>
            </a:pPr>
            <a:r>
              <a:rPr lang="ja-JP" sz="1600" b="0" dirty="0">
                <a:solidFill>
                  <a:srgbClr val="002060"/>
                </a:solidFill>
                <a:latin typeface="ＭＳ Ｐゴシック" panose="020B0600070205080204" pitchFamily="50" charset="-128"/>
                <a:ea typeface="ＭＳ Ｐゴシック" panose="020B0600070205080204" pitchFamily="50" charset="-128"/>
              </a:rPr>
              <a:t>研修第3回：</a:t>
            </a:r>
            <a:r>
              <a:rPr lang="en-US" altLang="ja-JP" sz="1600" b="0" dirty="0">
                <a:solidFill>
                  <a:srgbClr val="002060"/>
                </a:solidFill>
                <a:latin typeface="ＭＳ Ｐゴシック" panose="020B0600070205080204" pitchFamily="50" charset="-128"/>
                <a:ea typeface="ＭＳ Ｐゴシック" panose="020B0600070205080204" pitchFamily="50" charset="-128"/>
              </a:rPr>
              <a:t>   </a:t>
            </a:r>
            <a:r>
              <a:rPr lang="ja-JP" sz="1600" dirty="0">
                <a:solidFill>
                  <a:srgbClr val="002060"/>
                </a:solidFill>
                <a:latin typeface="ＭＳ Ｐゴシック" panose="020B0600070205080204" pitchFamily="50" charset="-128"/>
                <a:ea typeface="ＭＳ Ｐゴシック" panose="020B0600070205080204" pitchFamily="50" charset="-128"/>
              </a:rPr>
              <a:t>生産的で有意義なクラブ行事を実施</a:t>
            </a:r>
          </a:p>
          <a:p>
            <a:pPr>
              <a:tabLst>
                <a:tab pos="1255713" algn="l"/>
              </a:tabLst>
            </a:pPr>
            <a:endParaRPr lang="en-US" altLang="en-US" sz="1600" dirty="0">
              <a:solidFill>
                <a:srgbClr val="002060"/>
              </a:solidFill>
              <a:latin typeface="ＭＳ Ｐゴシック" panose="020B0600070205080204" pitchFamily="50" charset="-128"/>
              <a:ea typeface="ＭＳ Ｐゴシック" panose="020B0600070205080204" pitchFamily="50" charset="-128"/>
            </a:endParaRPr>
          </a:p>
          <a:p>
            <a:pPr>
              <a:tabLst>
                <a:tab pos="1255713" algn="l"/>
              </a:tabLst>
            </a:pPr>
            <a:r>
              <a:rPr lang="ja-JP" sz="1600" b="0" dirty="0">
                <a:solidFill>
                  <a:srgbClr val="002060"/>
                </a:solidFill>
                <a:latin typeface="ＭＳ Ｐゴシック" panose="020B0600070205080204" pitchFamily="50" charset="-128"/>
                <a:ea typeface="ＭＳ Ｐゴシック" panose="020B0600070205080204" pitchFamily="50" charset="-128"/>
              </a:rPr>
              <a:t>研修第4回： </a:t>
            </a:r>
            <a:r>
              <a:rPr lang="en-US" altLang="ja-JP" sz="1600" b="0" dirty="0">
                <a:solidFill>
                  <a:srgbClr val="002060"/>
                </a:solidFill>
                <a:latin typeface="ＭＳ Ｐゴシック" panose="020B0600070205080204" pitchFamily="50" charset="-128"/>
                <a:ea typeface="ＭＳ Ｐゴシック" panose="020B0600070205080204" pitchFamily="50" charset="-128"/>
              </a:rPr>
              <a:t> </a:t>
            </a:r>
            <a:r>
              <a:rPr lang="ja-JP" sz="1600" b="0" dirty="0">
                <a:solidFill>
                  <a:srgbClr val="002060"/>
                </a:solidFill>
                <a:latin typeface="ＭＳ Ｐゴシック" panose="020B0600070205080204" pitchFamily="50" charset="-128"/>
                <a:ea typeface="ＭＳ Ｐゴシック" panose="020B0600070205080204" pitchFamily="50" charset="-128"/>
              </a:rPr>
              <a:t> </a:t>
            </a:r>
            <a:r>
              <a:rPr lang="ja-JP" sz="1600" dirty="0">
                <a:solidFill>
                  <a:srgbClr val="002060"/>
                </a:solidFill>
                <a:latin typeface="ＭＳ Ｐゴシック" panose="020B0600070205080204" pitchFamily="50" charset="-128"/>
                <a:ea typeface="ＭＳ Ｐゴシック" panose="020B0600070205080204" pitchFamily="50" charset="-128"/>
              </a:rPr>
              <a:t>会員の勧誘と維持の重要性</a:t>
            </a:r>
          </a:p>
          <a:p>
            <a:pPr>
              <a:tabLst>
                <a:tab pos="1255713" algn="l"/>
              </a:tabLst>
            </a:pPr>
            <a:endParaRPr lang="en-US" altLang="en-US" sz="1600" dirty="0">
              <a:solidFill>
                <a:srgbClr val="002060"/>
              </a:solidFill>
              <a:latin typeface="ＭＳ Ｐゴシック" panose="020B0600070205080204" pitchFamily="50" charset="-128"/>
              <a:ea typeface="ＭＳ Ｐゴシック" panose="020B0600070205080204" pitchFamily="50" charset="-128"/>
            </a:endParaRPr>
          </a:p>
          <a:p>
            <a:pPr>
              <a:tabLst>
                <a:tab pos="1255713" algn="l"/>
              </a:tabLst>
            </a:pPr>
            <a:r>
              <a:rPr lang="ja-JP" sz="1600" b="0" dirty="0">
                <a:solidFill>
                  <a:srgbClr val="002060"/>
                </a:solidFill>
                <a:latin typeface="ＭＳ Ｐゴシック" panose="020B0600070205080204" pitchFamily="50" charset="-128"/>
                <a:ea typeface="ＭＳ Ｐゴシック" panose="020B0600070205080204" pitchFamily="50" charset="-128"/>
              </a:rPr>
              <a:t>研修第5回：</a:t>
            </a:r>
            <a:r>
              <a:rPr lang="en-US" altLang="ja-JP" sz="1600" b="0" dirty="0">
                <a:solidFill>
                  <a:srgbClr val="002060"/>
                </a:solidFill>
                <a:latin typeface="ＭＳ Ｐゴシック" panose="020B0600070205080204" pitchFamily="50" charset="-128"/>
                <a:ea typeface="ＭＳ Ｐゴシック" panose="020B0600070205080204" pitchFamily="50" charset="-128"/>
              </a:rPr>
              <a:t> </a:t>
            </a:r>
            <a:r>
              <a:rPr lang="ja-JP" sz="1600" dirty="0">
                <a:solidFill>
                  <a:srgbClr val="002060"/>
                </a:solidFill>
                <a:latin typeface="ＭＳ Ｐゴシック" panose="020B0600070205080204" pitchFamily="50" charset="-128"/>
                <a:ea typeface="ＭＳ Ｐゴシック" panose="020B0600070205080204" pitchFamily="50" charset="-128"/>
              </a:rPr>
              <a:t>  将来への計画と成果の達成</a:t>
            </a:r>
          </a:p>
          <a:p>
            <a:pPr>
              <a:tabLst>
                <a:tab pos="1255713" algn="l"/>
              </a:tabLst>
            </a:pPr>
            <a:endParaRPr lang="en-US" altLang="en-US" sz="1800" dirty="0">
              <a:solidFill>
                <a:srgbClr val="002060"/>
              </a:solidFill>
              <a:latin typeface="ＭＳ Ｐゴシック" panose="020B0600070205080204" pitchFamily="50" charset="-128"/>
              <a:ea typeface="ＭＳ Ｐゴシック" panose="020B0600070205080204" pitchFamily="50" charset="-128"/>
            </a:endParaRPr>
          </a:p>
        </p:txBody>
      </p:sp>
      <p:sp>
        <p:nvSpPr>
          <p:cNvPr id="44" name="Rectangle 43">
            <a:extLst>
              <a:ext uri="{FF2B5EF4-FFF2-40B4-BE49-F238E27FC236}">
                <a16:creationId xmlns:a16="http://schemas.microsoft.com/office/drawing/2014/main" id="{00DF1D3C-41B0-B773-1260-ECDAD08BC3F5}"/>
              </a:ext>
            </a:extLst>
          </p:cNvPr>
          <p:cNvSpPr/>
          <p:nvPr/>
        </p:nvSpPr>
        <p:spPr>
          <a:xfrm>
            <a:off x="3370010" y="6319797"/>
            <a:ext cx="4467704" cy="307777"/>
          </a:xfrm>
          <a:prstGeom prst="rect">
            <a:avLst/>
          </a:prstGeom>
        </p:spPr>
        <p:txBody>
          <a:bodyPr wrap="square">
            <a:spAutoFit/>
          </a:bodyPr>
          <a:lstStyle/>
          <a:p>
            <a:r>
              <a:rPr lang="ja-JP" sz="1400" i="1">
                <a:solidFill>
                  <a:srgbClr val="002060"/>
                </a:solidFill>
                <a:latin typeface="ＭＳ Ｐゴシック" panose="020B0600070205080204" pitchFamily="50" charset="-128"/>
                <a:ea typeface="ＭＳ Ｐゴシック" panose="020B0600070205080204" pitchFamily="50" charset="-128"/>
                <a:cs typeface="Calibri Light" panose="020F0302020204030204" pitchFamily="34" charset="0"/>
              </a:rPr>
              <a:t>各セッションは60分ほどに収める。 </a:t>
            </a:r>
          </a:p>
        </p:txBody>
      </p:sp>
    </p:spTree>
    <p:extLst>
      <p:ext uri="{BB962C8B-B14F-4D97-AF65-F5344CB8AC3E}">
        <p14:creationId xmlns:p14="http://schemas.microsoft.com/office/powerpoint/2010/main" val="2729973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BF71205-B85A-751C-9557-1A52E8CA9525}"/>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4" name="Graphic 7">
            <a:extLst>
              <a:ext uri="{FF2B5EF4-FFF2-40B4-BE49-F238E27FC236}">
                <a16:creationId xmlns:a16="http://schemas.microsoft.com/office/drawing/2014/main" id="{44A97EBD-68BE-B6E9-5D5B-393FA7633B39}"/>
              </a:ext>
            </a:extLst>
          </p:cNvPr>
          <p:cNvSpPr/>
          <p:nvPr/>
        </p:nvSpPr>
        <p:spPr>
          <a:xfrm>
            <a:off x="6206836" y="0"/>
            <a:ext cx="5985164"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15" name="Emblem - White" descr="lionlogo_white.eps">
            <a:extLst>
              <a:ext uri="{FF2B5EF4-FFF2-40B4-BE49-F238E27FC236}">
                <a16:creationId xmlns:a16="http://schemas.microsoft.com/office/drawing/2014/main" id="{3EC27DB5-95EC-2B1C-78EA-A9BDCC3E65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83541" y="4495800"/>
            <a:ext cx="1751259" cy="1708354"/>
          </a:xfrm>
          <a:prstGeom prst="rect">
            <a:avLst/>
          </a:prstGeom>
        </p:spPr>
      </p:pic>
      <p:sp>
        <p:nvSpPr>
          <p:cNvPr id="6" name="Page Number - White">
            <a:extLst>
              <a:ext uri="{FF2B5EF4-FFF2-40B4-BE49-F238E27FC236}">
                <a16:creationId xmlns:a16="http://schemas.microsoft.com/office/drawing/2014/main" id="{39CE25E7-15E1-2DE5-20F6-ACECF769E7B8}"/>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34</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7" name="Headline">
            <a:extLst>
              <a:ext uri="{FF2B5EF4-FFF2-40B4-BE49-F238E27FC236}">
                <a16:creationId xmlns:a16="http://schemas.microsoft.com/office/drawing/2014/main" id="{31354751-DD99-61E6-C013-3DBA79035463}"/>
              </a:ext>
            </a:extLst>
          </p:cNvPr>
          <p:cNvSpPr txBox="1">
            <a:spLocks/>
          </p:cNvSpPr>
          <p:nvPr/>
        </p:nvSpPr>
        <p:spPr>
          <a:xfrm>
            <a:off x="372975" y="366728"/>
            <a:ext cx="5376661" cy="374490"/>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研修第1回</a:t>
            </a:r>
          </a:p>
        </p:txBody>
      </p:sp>
      <p:sp>
        <p:nvSpPr>
          <p:cNvPr id="9" name="Body Copy">
            <a:extLst>
              <a:ext uri="{FF2B5EF4-FFF2-40B4-BE49-F238E27FC236}">
                <a16:creationId xmlns:a16="http://schemas.microsoft.com/office/drawing/2014/main" id="{B9860B76-D210-B788-11F3-9E086CC6AA72}"/>
              </a:ext>
            </a:extLst>
          </p:cNvPr>
          <p:cNvSpPr txBox="1">
            <a:spLocks/>
          </p:cNvSpPr>
          <p:nvPr/>
        </p:nvSpPr>
        <p:spPr>
          <a:xfrm>
            <a:off x="457200" y="2978713"/>
            <a:ext cx="6008914" cy="299288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ライオンズクラブ国際協会とライオンズクラブ国際財団についての説明 </a:t>
            </a:r>
          </a:p>
          <a:p>
            <a:pPr>
              <a:buSzPct val="120000"/>
            </a:pPr>
            <a:endParaRPr lang="en-US" kern="0" dirty="0">
              <a:solidFill>
                <a:schemeClr val="bg1"/>
              </a:solidFill>
              <a:latin typeface="ＭＳ Ｐゴシック" panose="020B0600070205080204" pitchFamily="50" charset="-128"/>
              <a:ea typeface="ＭＳ Ｐゴシック" panose="020B0600070205080204" pitchFamily="50" charset="-128"/>
              <a:cs typeface="Arial" charset="0"/>
            </a:endParaRPr>
          </a:p>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クラブの責任</a:t>
            </a:r>
          </a:p>
          <a:p>
            <a:pPr>
              <a:buSzPct val="120000"/>
            </a:pPr>
            <a:endParaRPr lang="en-US" kern="0" dirty="0">
              <a:solidFill>
                <a:schemeClr val="bg1"/>
              </a:solidFill>
              <a:latin typeface="ＭＳ Ｐゴシック" panose="020B0600070205080204" pitchFamily="50" charset="-128"/>
              <a:ea typeface="ＭＳ Ｐゴシック" panose="020B0600070205080204" pitchFamily="50" charset="-128"/>
              <a:cs typeface="Arial" charset="0"/>
            </a:endParaRPr>
          </a:p>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チャーターナイト式典</a:t>
            </a:r>
          </a:p>
          <a:p>
            <a:pPr>
              <a:buSzPct val="120000"/>
            </a:pPr>
            <a:endParaRPr lang="en-US" kern="0" dirty="0">
              <a:solidFill>
                <a:schemeClr val="bg1"/>
              </a:solidFill>
              <a:latin typeface="ＭＳ Ｐゴシック" panose="020B0600070205080204" pitchFamily="50" charset="-128"/>
              <a:ea typeface="ＭＳ Ｐゴシック" panose="020B0600070205080204" pitchFamily="50" charset="-128"/>
              <a:cs typeface="Arial" charset="0"/>
            </a:endParaRPr>
          </a:p>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クラブ役員メンター・チームとの顔合わせ </a:t>
            </a:r>
          </a:p>
        </p:txBody>
      </p:sp>
      <p:sp>
        <p:nvSpPr>
          <p:cNvPr id="10" name="Body Copy">
            <a:extLst>
              <a:ext uri="{FF2B5EF4-FFF2-40B4-BE49-F238E27FC236}">
                <a16:creationId xmlns:a16="http://schemas.microsoft.com/office/drawing/2014/main" id="{FEDB5C96-9A0C-2CBB-1813-828F6DA990E4}"/>
              </a:ext>
            </a:extLst>
          </p:cNvPr>
          <p:cNvSpPr txBox="1">
            <a:spLocks/>
          </p:cNvSpPr>
          <p:nvPr/>
        </p:nvSpPr>
        <p:spPr>
          <a:xfrm>
            <a:off x="831160" y="1739208"/>
            <a:ext cx="5525035" cy="83736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a:solidFill>
                  <a:schemeClr val="bg1"/>
                </a:solidFill>
                <a:latin typeface="ＭＳ Ｐゴシック" panose="020B0600070205080204" pitchFamily="50" charset="-128"/>
                <a:ea typeface="ＭＳ Ｐゴシック" panose="020B0600070205080204" pitchFamily="50" charset="-128"/>
                <a:cs typeface="Arial" charset="0"/>
              </a:rPr>
              <a:t>さあ、始めよう！</a:t>
            </a:r>
          </a:p>
        </p:txBody>
      </p:sp>
      <p:sp>
        <p:nvSpPr>
          <p:cNvPr id="11" name="Rectangle 10">
            <a:extLst>
              <a:ext uri="{FF2B5EF4-FFF2-40B4-BE49-F238E27FC236}">
                <a16:creationId xmlns:a16="http://schemas.microsoft.com/office/drawing/2014/main" id="{B53A4DDE-3C9B-81D7-1FD7-429AEF0F7C65}"/>
              </a:ext>
            </a:extLst>
          </p:cNvPr>
          <p:cNvSpPr/>
          <p:nvPr/>
        </p:nvSpPr>
        <p:spPr>
          <a:xfrm rot="5400000" flipH="1">
            <a:off x="3039511" y="366786"/>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Tree>
    <p:extLst>
      <p:ext uri="{BB962C8B-B14F-4D97-AF65-F5344CB8AC3E}">
        <p14:creationId xmlns:p14="http://schemas.microsoft.com/office/powerpoint/2010/main" val="10338708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35</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35</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7375145" y="768942"/>
            <a:ext cx="4431373" cy="1146947"/>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000" b="1" dirty="0">
                <a:solidFill>
                  <a:schemeClr val="bg1"/>
                </a:solidFill>
                <a:latin typeface="ＭＳ Ｐゴシック" panose="020B0600070205080204" pitchFamily="50" charset="-128"/>
                <a:ea typeface="ＭＳ Ｐゴシック" panose="020B0600070205080204" pitchFamily="50" charset="-128"/>
                <a:cs typeface="Arial" charset="0"/>
              </a:rPr>
              <a:t>ライオンズクラブ国際協会についての説明 </a:t>
            </a:r>
          </a:p>
          <a:p>
            <a:pPr>
              <a:buSzPct val="120000"/>
            </a:pPr>
            <a:endParaRPr lang="ja-JP" sz="3000" b="1" dirty="0">
              <a:solidFill>
                <a:schemeClr val="bg1"/>
              </a:solidFill>
              <a:latin typeface="ＭＳ Ｐゴシック" panose="020B0600070205080204" pitchFamily="50" charset="-128"/>
              <a:ea typeface="ＭＳ Ｐゴシック" panose="020B0600070205080204" pitchFamily="50" charset="-128"/>
              <a:cs typeface="Arial" charset="0"/>
            </a:endParaRP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12" name="Rectangle 11">
            <a:extLst>
              <a:ext uri="{FF2B5EF4-FFF2-40B4-BE49-F238E27FC236}">
                <a16:creationId xmlns:a16="http://schemas.microsoft.com/office/drawing/2014/main" id="{37CB9478-3923-F6BE-3C47-B177086DD8EA}"/>
              </a:ext>
            </a:extLst>
          </p:cNvPr>
          <p:cNvSpPr/>
          <p:nvPr/>
        </p:nvSpPr>
        <p:spPr>
          <a:xfrm>
            <a:off x="6647211" y="2981442"/>
            <a:ext cx="5486400" cy="3571683"/>
          </a:xfrm>
          <a:prstGeom prst="rect">
            <a:avLst/>
          </a:prstGeom>
        </p:spPr>
        <p:txBody>
          <a:bodyPr wrap="square">
            <a:spAutoFit/>
          </a:bodyPr>
          <a:lstStyle/>
          <a:p>
            <a:pPr>
              <a:lnSpc>
                <a:spcPct val="114000"/>
              </a:lnSpc>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ライオンズとは</a:t>
            </a:r>
          </a:p>
          <a:p>
            <a:pPr>
              <a:lnSpc>
                <a:spcPct val="114000"/>
              </a:lnSpc>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所属クラブの歴史</a:t>
            </a:r>
          </a:p>
          <a:p>
            <a:pPr>
              <a:lnSpc>
                <a:spcPct val="114000"/>
              </a:lnSpc>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組織構造 </a:t>
            </a:r>
          </a:p>
          <a:p>
            <a:pPr>
              <a:lnSpc>
                <a:spcPct val="114000"/>
              </a:lnSpc>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 地区と複合地区</a:t>
            </a:r>
          </a:p>
          <a:p>
            <a:pPr>
              <a:lnSpc>
                <a:spcPct val="114000"/>
              </a:lnSpc>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ライオンズクラブ国際協会の歴史</a:t>
            </a:r>
          </a:p>
          <a:p>
            <a:pPr>
              <a:lnSpc>
                <a:spcPct val="114000"/>
              </a:lnSpc>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14000"/>
              </a:lnSpc>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ライオンズ・インターナショナルの体制と組織 </a:t>
            </a: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リソース：新会員オリエンテーション・ガイド</a:t>
            </a:r>
          </a:p>
        </p:txBody>
      </p:sp>
      <p:pic>
        <p:nvPicPr>
          <p:cNvPr id="4" name="Picture 1">
            <a:extLst>
              <a:ext uri="{FF2B5EF4-FFF2-40B4-BE49-F238E27FC236}">
                <a16:creationId xmlns:a16="http://schemas.microsoft.com/office/drawing/2014/main" id="{35DFB22D-1C38-3334-EA69-CD1B786A2050}"/>
              </a:ext>
            </a:extLst>
          </p:cNvPr>
          <p:cNvPicPr>
            <a:picLocks noChangeAspect="1"/>
          </p:cNvPicPr>
          <p:nvPr/>
        </p:nvPicPr>
        <p:blipFill>
          <a:blip r:embed="rId4"/>
          <a:stretch>
            <a:fillRect/>
          </a:stretch>
        </p:blipFill>
        <p:spPr>
          <a:xfrm>
            <a:off x="1409827" y="1174432"/>
            <a:ext cx="3015046" cy="390291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5257592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1524"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36</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2" name="Background - Solid">
            <a:extLst>
              <a:ext uri="{FF2B5EF4-FFF2-40B4-BE49-F238E27FC236}">
                <a16:creationId xmlns:a16="http://schemas.microsoft.com/office/drawing/2014/main" id="{5A3AF0C9-C9EE-ADCE-73F3-5BA4F739BC73}"/>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3" name="Background - Solid">
            <a:extLst>
              <a:ext uri="{FF2B5EF4-FFF2-40B4-BE49-F238E27FC236}">
                <a16:creationId xmlns:a16="http://schemas.microsoft.com/office/drawing/2014/main" id="{118E8CAF-C36A-DF4F-BAE7-077F6002B5F9}"/>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5" name="Picture 14">
            <a:extLst>
              <a:ext uri="{FF2B5EF4-FFF2-40B4-BE49-F238E27FC236}">
                <a16:creationId xmlns:a16="http://schemas.microsoft.com/office/drawing/2014/main" id="{EEAFAA2E-D9F6-3A21-D25A-DF4AE71BD35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7" name="Rectangle 6">
            <a:extLst>
              <a:ext uri="{FF2B5EF4-FFF2-40B4-BE49-F238E27FC236}">
                <a16:creationId xmlns:a16="http://schemas.microsoft.com/office/drawing/2014/main" id="{85CBABB5-E23F-94DC-745E-05868AEB59F2}"/>
              </a:ext>
            </a:extLst>
          </p:cNvPr>
          <p:cNvSpPr/>
          <p:nvPr/>
        </p:nvSpPr>
        <p:spPr>
          <a:xfrm>
            <a:off x="2097071" y="983560"/>
            <a:ext cx="9171992" cy="561436"/>
          </a:xfrm>
          <a:prstGeom prst="rect">
            <a:avLst/>
          </a:prstGeom>
        </p:spPr>
        <p:txBody>
          <a:bodyPr wrap="square">
            <a:spAutoFit/>
          </a:bodyPr>
          <a:lstStyle/>
          <a:p>
            <a:pPr>
              <a:lnSpc>
                <a:spcPct val="120000"/>
              </a:lnSpc>
            </a:pPr>
            <a:r>
              <a:rPr lang="ja-JP" sz="2800" b="1">
                <a:solidFill>
                  <a:schemeClr val="accent1"/>
                </a:solidFill>
                <a:latin typeface="ＭＳ Ｐゴシック" panose="020B0600070205080204" pitchFamily="50" charset="-128"/>
                <a:ea typeface="ＭＳ Ｐゴシック" panose="020B0600070205080204" pitchFamily="50" charset="-128"/>
                <a:cs typeface="Arial" panose="020B0604020202020204" pitchFamily="34" charset="0"/>
              </a:rPr>
              <a:t>ライオンズクラブ国際財団についての説明 </a:t>
            </a:r>
          </a:p>
        </p:txBody>
      </p:sp>
      <p:pic>
        <p:nvPicPr>
          <p:cNvPr id="10" name="Picture 9" descr="A logo with lions heads and a black background&#10;&#10;Description automatically generated">
            <a:extLst>
              <a:ext uri="{FF2B5EF4-FFF2-40B4-BE49-F238E27FC236}">
                <a16:creationId xmlns:a16="http://schemas.microsoft.com/office/drawing/2014/main" id="{C300DF3F-A21F-7051-D59B-F12E7E4DA509}"/>
              </a:ext>
            </a:extLst>
          </p:cNvPr>
          <p:cNvPicPr>
            <a:picLocks noChangeAspect="1"/>
          </p:cNvPicPr>
          <p:nvPr/>
        </p:nvPicPr>
        <p:blipFill>
          <a:blip r:embed="rId4"/>
          <a:stretch>
            <a:fillRect/>
          </a:stretch>
        </p:blipFill>
        <p:spPr>
          <a:xfrm>
            <a:off x="438822" y="2501883"/>
            <a:ext cx="3581400" cy="2727834"/>
          </a:xfrm>
          <a:prstGeom prst="rect">
            <a:avLst/>
          </a:prstGeom>
        </p:spPr>
      </p:pic>
      <p:sp>
        <p:nvSpPr>
          <p:cNvPr id="6" name="TextBox 5">
            <a:extLst>
              <a:ext uri="{FF2B5EF4-FFF2-40B4-BE49-F238E27FC236}">
                <a16:creationId xmlns:a16="http://schemas.microsoft.com/office/drawing/2014/main" id="{F98CF023-E511-3D90-F496-2A58B6AC34C7}"/>
              </a:ext>
            </a:extLst>
          </p:cNvPr>
          <p:cNvSpPr txBox="1"/>
          <p:nvPr/>
        </p:nvSpPr>
        <p:spPr>
          <a:xfrm>
            <a:off x="5031876" y="2012285"/>
            <a:ext cx="6983661" cy="1200329"/>
          </a:xfrm>
          <a:prstGeom prst="rect">
            <a:avLst/>
          </a:prstGeom>
          <a:noFill/>
        </p:spPr>
        <p:txBody>
          <a:bodyPr wrap="square" rtlCol="0">
            <a:spAutoFit/>
          </a:bodyPr>
          <a:lstStyle/>
          <a:p>
            <a:r>
              <a:rPr lang="ja-JP"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LCIFの使命：ライオンズクラブ、ボランティア、そしてパートナーが、世界中の人々の暮らしに影響を及ぼす人道奉仕と交付金を通じて、健康と福祉を改善し、地域社会を強化し、恵まれない人々に支援を提供するとともに、平和と国際理解を促進できるよう、力を与える。 </a:t>
            </a:r>
          </a:p>
        </p:txBody>
      </p:sp>
      <p:sp>
        <p:nvSpPr>
          <p:cNvPr id="8" name="TextBox 7">
            <a:extLst>
              <a:ext uri="{FF2B5EF4-FFF2-40B4-BE49-F238E27FC236}">
                <a16:creationId xmlns:a16="http://schemas.microsoft.com/office/drawing/2014/main" id="{8ED9944A-6334-4BE1-3972-E1D3963FAB5B}"/>
              </a:ext>
            </a:extLst>
          </p:cNvPr>
          <p:cNvSpPr txBox="1"/>
          <p:nvPr/>
        </p:nvSpPr>
        <p:spPr>
          <a:xfrm>
            <a:off x="5031876" y="5068989"/>
            <a:ext cx="6826677" cy="923330"/>
          </a:xfrm>
          <a:prstGeom prst="rect">
            <a:avLst/>
          </a:prstGeom>
          <a:noFill/>
        </p:spPr>
        <p:txBody>
          <a:bodyPr wrap="square" rtlCol="0">
            <a:spAutoFit/>
          </a:bodyPr>
          <a:lstStyle/>
          <a:p>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交付金ツールキット：LCIFが提供する交付金の種類に関する詳細と、クラブ、地区、あるいは複合地区が現在または将来どの交付金を利用するとよいかを見つけるためのリソースを提供。 </a:t>
            </a:r>
          </a:p>
        </p:txBody>
      </p:sp>
      <p:sp>
        <p:nvSpPr>
          <p:cNvPr id="9" name="TextBox 8">
            <a:extLst>
              <a:ext uri="{FF2B5EF4-FFF2-40B4-BE49-F238E27FC236}">
                <a16:creationId xmlns:a16="http://schemas.microsoft.com/office/drawing/2014/main" id="{C65601CD-1873-A307-37A8-05A4AAE177F7}"/>
              </a:ext>
            </a:extLst>
          </p:cNvPr>
          <p:cNvSpPr txBox="1"/>
          <p:nvPr/>
        </p:nvSpPr>
        <p:spPr>
          <a:xfrm>
            <a:off x="5105992" y="3970824"/>
            <a:ext cx="5851567" cy="369332"/>
          </a:xfrm>
          <a:prstGeom prst="rect">
            <a:avLst/>
          </a:prstGeom>
          <a:noFill/>
        </p:spPr>
        <p:txBody>
          <a:bodyPr wrap="square" rtlCol="0">
            <a:spAutoFit/>
          </a:bodyPr>
          <a:lstStyle/>
          <a:p>
            <a:r>
              <a:rPr lang="ja-JP"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LCIF：ストーリー・オブ・ブライド - 奉仕のストーリーを共有</a:t>
            </a:r>
          </a:p>
        </p:txBody>
      </p:sp>
    </p:spTree>
    <p:extLst>
      <p:ext uri="{BB962C8B-B14F-4D97-AF65-F5344CB8AC3E}">
        <p14:creationId xmlns:p14="http://schemas.microsoft.com/office/powerpoint/2010/main" val="2198217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37</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37</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7848600" y="717319"/>
            <a:ext cx="4059521" cy="1098812"/>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000" b="1">
                <a:solidFill>
                  <a:schemeClr val="bg1"/>
                </a:solidFill>
                <a:latin typeface="ＭＳ Ｐゴシック" panose="020B0600070205080204" pitchFamily="50" charset="-128"/>
                <a:ea typeface="ＭＳ Ｐゴシック" panose="020B0600070205080204" pitchFamily="50" charset="-128"/>
                <a:cs typeface="Arial" charset="0"/>
              </a:rPr>
              <a:t>クラブの責任を理解</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grpSp>
        <p:nvGrpSpPr>
          <p:cNvPr id="6" name="Group 5">
            <a:extLst>
              <a:ext uri="{FF2B5EF4-FFF2-40B4-BE49-F238E27FC236}">
                <a16:creationId xmlns:a16="http://schemas.microsoft.com/office/drawing/2014/main" id="{A82D6833-E764-2B07-F8FF-61246B4D854D}"/>
              </a:ext>
            </a:extLst>
          </p:cNvPr>
          <p:cNvGrpSpPr/>
          <p:nvPr/>
        </p:nvGrpSpPr>
        <p:grpSpPr>
          <a:xfrm>
            <a:off x="1600200" y="378418"/>
            <a:ext cx="2457450" cy="5524500"/>
            <a:chOff x="5473765" y="685800"/>
            <a:chExt cx="2457450" cy="5524500"/>
          </a:xfrm>
          <a:effectLst>
            <a:outerShdw blurRad="63500" sx="102000" sy="102000" algn="ctr" rotWithShape="0">
              <a:srgbClr val="10233F">
                <a:alpha val="40000"/>
              </a:srgbClr>
            </a:outerShdw>
          </a:effectLst>
        </p:grpSpPr>
        <p:pic>
          <p:nvPicPr>
            <p:cNvPr id="10" name="Picture 9">
              <a:extLst>
                <a:ext uri="{FF2B5EF4-FFF2-40B4-BE49-F238E27FC236}">
                  <a16:creationId xmlns:a16="http://schemas.microsoft.com/office/drawing/2014/main" id="{CF8FD2D1-1C1C-278C-1B12-0291C39AA03F}"/>
                </a:ext>
              </a:extLst>
            </p:cNvPr>
            <p:cNvPicPr>
              <a:picLocks noChangeAspect="1"/>
            </p:cNvPicPr>
            <p:nvPr/>
          </p:nvPicPr>
          <p:blipFill>
            <a:blip r:embed="rId4"/>
            <a:stretch>
              <a:fillRect/>
            </a:stretch>
          </p:blipFill>
          <p:spPr>
            <a:xfrm>
              <a:off x="5473765" y="685800"/>
              <a:ext cx="2457450" cy="5114925"/>
            </a:xfrm>
            <a:prstGeom prst="rect">
              <a:avLst/>
            </a:prstGeom>
            <a:scene3d>
              <a:camera prst="orthographicFront"/>
              <a:lightRig rig="threePt" dir="t"/>
            </a:scene3d>
            <a:sp3d contourW="12700">
              <a:bevelT prst="relaxedInset"/>
              <a:bevelB prst="relaxedInset"/>
              <a:contourClr>
                <a:srgbClr val="10233F"/>
              </a:contourClr>
            </a:sp3d>
          </p:spPr>
        </p:pic>
        <p:pic>
          <p:nvPicPr>
            <p:cNvPr id="11" name="Picture 10">
              <a:extLst>
                <a:ext uri="{FF2B5EF4-FFF2-40B4-BE49-F238E27FC236}">
                  <a16:creationId xmlns:a16="http://schemas.microsoft.com/office/drawing/2014/main" id="{C8952183-13F7-1B17-FDC6-E5F0AC0219FD}"/>
                </a:ext>
              </a:extLst>
            </p:cNvPr>
            <p:cNvPicPr>
              <a:picLocks noChangeAspect="1"/>
            </p:cNvPicPr>
            <p:nvPr/>
          </p:nvPicPr>
          <p:blipFill>
            <a:blip r:embed="rId5"/>
            <a:stretch>
              <a:fillRect/>
            </a:stretch>
          </p:blipFill>
          <p:spPr>
            <a:xfrm>
              <a:off x="5473765" y="5800725"/>
              <a:ext cx="2457450" cy="409575"/>
            </a:xfrm>
            <a:prstGeom prst="rect">
              <a:avLst/>
            </a:prstGeom>
            <a:scene3d>
              <a:camera prst="orthographicFront"/>
              <a:lightRig rig="threePt" dir="t"/>
            </a:scene3d>
            <a:sp3d contourW="12700">
              <a:bevelT prst="relaxedInset"/>
              <a:bevelB prst="relaxedInset"/>
              <a:contourClr>
                <a:srgbClr val="10233F"/>
              </a:contourClr>
            </a:sp3d>
          </p:spPr>
        </p:pic>
      </p:gr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改訂された標準版クラブ会則及び付則</a:t>
            </a:r>
          </a:p>
        </p:txBody>
      </p:sp>
      <p:sp>
        <p:nvSpPr>
          <p:cNvPr id="3" name="Rectangle 2">
            <a:extLst>
              <a:ext uri="{FF2B5EF4-FFF2-40B4-BE49-F238E27FC236}">
                <a16:creationId xmlns:a16="http://schemas.microsoft.com/office/drawing/2014/main" id="{07CEBB59-4497-049D-D4E7-518F2CE728C0}"/>
              </a:ext>
            </a:extLst>
          </p:cNvPr>
          <p:cNvSpPr/>
          <p:nvPr/>
        </p:nvSpPr>
        <p:spPr>
          <a:xfrm>
            <a:off x="6258729" y="3087925"/>
            <a:ext cx="5758249" cy="3121880"/>
          </a:xfrm>
          <a:prstGeom prst="rect">
            <a:avLst/>
          </a:prstGeom>
        </p:spPr>
        <p:txBody>
          <a:bodyPr wrap="square">
            <a:spAutoFit/>
          </a:bodyPr>
          <a:lstStyle/>
          <a:p>
            <a:pPr>
              <a:lnSpc>
                <a:spcPct val="114000"/>
              </a:lnSpc>
              <a:spcAft>
                <a:spcPts val="600"/>
              </a:spcAft>
            </a:pP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クラブの基本的な運営指針と、以下のようなその他の役立つ情報が含まれている。</a:t>
            </a:r>
          </a:p>
          <a:p>
            <a:pPr>
              <a:lnSpc>
                <a:spcPct val="114000"/>
              </a:lnSpc>
              <a:spcAft>
                <a:spcPts val="600"/>
              </a:spcAft>
            </a:pPr>
            <a:endParaRPr lang="en-US" altLang="en-US" sz="16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lnSpc>
                <a:spcPct val="114000"/>
              </a:lnSpc>
              <a:spcAft>
                <a:spcPts val="600"/>
              </a:spcAft>
              <a:buFont typeface="Arial" panose="020B0604020202020204" pitchFamily="34" charset="0"/>
              <a:buChar char="•"/>
            </a:pP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使命声明文、スローガン、モットー、目的、 道徳綱領</a:t>
            </a:r>
          </a:p>
          <a:p>
            <a:pPr marL="342900" indent="-342900">
              <a:lnSpc>
                <a:spcPct val="114000"/>
              </a:lnSpc>
              <a:spcAft>
                <a:spcPts val="600"/>
              </a:spcAft>
              <a:buFont typeface="Arial" panose="020B0604020202020204" pitchFamily="34" charset="0"/>
              <a:buChar char="•"/>
            </a:pP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会員種別</a:t>
            </a:r>
          </a:p>
          <a:p>
            <a:pPr marL="342900" indent="-342900">
              <a:lnSpc>
                <a:spcPct val="114000"/>
              </a:lnSpc>
              <a:spcAft>
                <a:spcPts val="600"/>
              </a:spcAft>
              <a:buFont typeface="Arial" panose="020B0604020202020204" pitchFamily="34" charset="0"/>
              <a:buChar char="•"/>
            </a:pP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入会金</a:t>
            </a:r>
            <a:r>
              <a:rPr lang="ja-JP" altLang="en-US"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およ</a:t>
            </a: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び会費</a:t>
            </a:r>
          </a:p>
          <a:p>
            <a:pPr marL="342900" indent="-342900">
              <a:lnSpc>
                <a:spcPct val="114000"/>
              </a:lnSpc>
              <a:spcAft>
                <a:spcPts val="600"/>
              </a:spcAft>
              <a:buFont typeface="Arial" panose="020B0604020202020204" pitchFamily="34" charset="0"/>
              <a:buChar char="•"/>
            </a:pP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資金の管理</a:t>
            </a:r>
          </a:p>
          <a:p>
            <a:pPr marL="342900" indent="-342900">
              <a:lnSpc>
                <a:spcPct val="114000"/>
              </a:lnSpc>
              <a:spcAft>
                <a:spcPts val="600"/>
              </a:spcAft>
              <a:buFont typeface="Arial" panose="020B0604020202020204" pitchFamily="34" charset="0"/>
              <a:buChar char="•"/>
            </a:pP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例会と定足数 </a:t>
            </a:r>
          </a:p>
          <a:p>
            <a:pPr marL="342900" indent="-342900">
              <a:lnSpc>
                <a:spcPct val="114000"/>
              </a:lnSpc>
              <a:spcAft>
                <a:spcPts val="600"/>
              </a:spcAft>
              <a:buFont typeface="Arial" panose="020B0604020202020204" pitchFamily="34" charset="0"/>
              <a:buChar char="•"/>
            </a:pP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選挙</a:t>
            </a:r>
          </a:p>
        </p:txBody>
      </p:sp>
    </p:spTree>
    <p:extLst>
      <p:ext uri="{BB962C8B-B14F-4D97-AF65-F5344CB8AC3E}">
        <p14:creationId xmlns:p14="http://schemas.microsoft.com/office/powerpoint/2010/main" val="25091322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38</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38</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8278558" y="1053762"/>
            <a:ext cx="2944512" cy="62347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000" b="1">
                <a:solidFill>
                  <a:schemeClr val="bg1"/>
                </a:solidFill>
                <a:latin typeface="ＭＳ Ｐゴシック" panose="020B0600070205080204" pitchFamily="50" charset="-128"/>
                <a:ea typeface="ＭＳ Ｐゴシック" panose="020B0600070205080204" pitchFamily="50" charset="-128"/>
                <a:cs typeface="Arial" charset="0"/>
              </a:rPr>
              <a:t>チャーターナイト</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リソース：チャーターナイト企画ガイド</a:t>
            </a:r>
          </a:p>
        </p:txBody>
      </p:sp>
      <p:sp>
        <p:nvSpPr>
          <p:cNvPr id="6" name="TextBox 5">
            <a:extLst>
              <a:ext uri="{FF2B5EF4-FFF2-40B4-BE49-F238E27FC236}">
                <a16:creationId xmlns:a16="http://schemas.microsoft.com/office/drawing/2014/main" id="{A460216D-2123-CEEF-9F52-9F5DC002A90F}"/>
              </a:ext>
            </a:extLst>
          </p:cNvPr>
          <p:cNvSpPr txBox="1"/>
          <p:nvPr/>
        </p:nvSpPr>
        <p:spPr>
          <a:xfrm>
            <a:off x="6273623" y="2951043"/>
            <a:ext cx="5532895" cy="2420856"/>
          </a:xfrm>
          <a:prstGeom prst="rect">
            <a:avLst/>
          </a:prstGeom>
          <a:noFill/>
        </p:spPr>
        <p:txBody>
          <a:bodyPr wrap="square" rtlCol="0">
            <a:spAutoFit/>
          </a:bodyPr>
          <a:lstStyle/>
          <a:p>
            <a:pPr>
              <a:lnSpc>
                <a:spcPct val="150000"/>
              </a:lnSpc>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チャーターナイト・チェックリストを使ってイベントを計画</a:t>
            </a:r>
          </a:p>
          <a:p>
            <a:pPr>
              <a:lnSpc>
                <a:spcPct val="150000"/>
              </a:lnSpc>
            </a:pPr>
            <a:endParaRPr lang="en-US" altLang="en-US" sz="12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50000"/>
              </a:lnSpc>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紹介のエチケット</a:t>
            </a:r>
          </a:p>
          <a:p>
            <a:pPr>
              <a:lnSpc>
                <a:spcPct val="150000"/>
              </a:lnSpc>
            </a:pPr>
            <a:endParaRPr lang="en-US" altLang="en-US" sz="12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nSpc>
                <a:spcPct val="150000"/>
              </a:lnSpc>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旅行の手配</a:t>
            </a:r>
          </a:p>
        </p:txBody>
      </p:sp>
      <p:sp>
        <p:nvSpPr>
          <p:cNvPr id="10" name="Rectangle 9">
            <a:extLst>
              <a:ext uri="{FF2B5EF4-FFF2-40B4-BE49-F238E27FC236}">
                <a16:creationId xmlns:a16="http://schemas.microsoft.com/office/drawing/2014/main" id="{2BE554E9-C418-6427-BE91-C8EAC4030021}"/>
              </a:ext>
            </a:extLst>
          </p:cNvPr>
          <p:cNvSpPr/>
          <p:nvPr/>
        </p:nvSpPr>
        <p:spPr>
          <a:xfrm>
            <a:off x="6273623" y="5766726"/>
            <a:ext cx="5263534" cy="646331"/>
          </a:xfrm>
          <a:prstGeom prst="rect">
            <a:avLst/>
          </a:prstGeom>
        </p:spPr>
        <p:txBody>
          <a:bodyPr wrap="square">
            <a:spAutoFit/>
          </a:bodyPr>
          <a:lstStyle/>
          <a:p>
            <a:pPr algn="ctr"/>
            <a:r>
              <a:rPr lang="ja-JP"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スポンサークラブと地区は、新クラブがイベントを企画できるよう支援する。 </a:t>
            </a:r>
          </a:p>
        </p:txBody>
      </p:sp>
      <p:pic>
        <p:nvPicPr>
          <p:cNvPr id="3" name="Picture 3">
            <a:extLst>
              <a:ext uri="{FF2B5EF4-FFF2-40B4-BE49-F238E27FC236}">
                <a16:creationId xmlns:a16="http://schemas.microsoft.com/office/drawing/2014/main" id="{CECA618A-C8DD-8E13-3783-ABBB77C1971D}"/>
              </a:ext>
            </a:extLst>
          </p:cNvPr>
          <p:cNvPicPr>
            <a:picLocks noChangeAspect="1"/>
          </p:cNvPicPr>
          <p:nvPr/>
        </p:nvPicPr>
        <p:blipFill>
          <a:blip r:embed="rId4"/>
          <a:stretch>
            <a:fillRect/>
          </a:stretch>
        </p:blipFill>
        <p:spPr>
          <a:xfrm>
            <a:off x="848464" y="1042130"/>
            <a:ext cx="3473203" cy="451209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664086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39</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 name="Background - Solid">
            <a:extLst>
              <a:ext uri="{FF2B5EF4-FFF2-40B4-BE49-F238E27FC236}">
                <a16:creationId xmlns:a16="http://schemas.microsoft.com/office/drawing/2014/main" id="{24E6078F-9AE2-E6C3-ABAD-5D902A416F98}"/>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3" name="Background - Solid">
            <a:extLst>
              <a:ext uri="{FF2B5EF4-FFF2-40B4-BE49-F238E27FC236}">
                <a16:creationId xmlns:a16="http://schemas.microsoft.com/office/drawing/2014/main" id="{DE32651E-5BF8-83C2-A329-4B7A77EFA244}"/>
              </a:ext>
            </a:extLst>
          </p:cNvPr>
          <p:cNvSpPr/>
          <p:nvPr/>
        </p:nvSpPr>
        <p:spPr>
          <a:xfrm flipV="1">
            <a:off x="-1524" y="0"/>
            <a:ext cx="12193524" cy="64008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5" name="Picture 4">
            <a:extLst>
              <a:ext uri="{FF2B5EF4-FFF2-40B4-BE49-F238E27FC236}">
                <a16:creationId xmlns:a16="http://schemas.microsoft.com/office/drawing/2014/main" id="{BBC8D8A3-C1FE-70E5-1940-26F7713EC15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4" name="Rectangle 3">
            <a:extLst>
              <a:ext uri="{FF2B5EF4-FFF2-40B4-BE49-F238E27FC236}">
                <a16:creationId xmlns:a16="http://schemas.microsoft.com/office/drawing/2014/main" id="{F61A2163-5931-08F2-9876-36E80F2D359D}"/>
              </a:ext>
            </a:extLst>
          </p:cNvPr>
          <p:cNvSpPr/>
          <p:nvPr/>
        </p:nvSpPr>
        <p:spPr>
          <a:xfrm>
            <a:off x="559125" y="1665982"/>
            <a:ext cx="4138439" cy="4572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dirty="0">
              <a:solidFill>
                <a:prstClr val="white"/>
              </a:solidFill>
              <a:latin typeface="ＭＳ Ｐゴシック" panose="020B0600070205080204" pitchFamily="50" charset="-128"/>
              <a:ea typeface="ＭＳ Ｐゴシック" panose="020B0600070205080204" pitchFamily="50" charset="-128"/>
              <a:cs typeface="Arial" charset="0"/>
            </a:endParaRPr>
          </a:p>
        </p:txBody>
      </p:sp>
      <p:sp>
        <p:nvSpPr>
          <p:cNvPr id="6" name="Title 1">
            <a:extLst>
              <a:ext uri="{FF2B5EF4-FFF2-40B4-BE49-F238E27FC236}">
                <a16:creationId xmlns:a16="http://schemas.microsoft.com/office/drawing/2014/main" id="{4F68A88A-2A4F-6EC6-5F36-90AA4FDC43E7}"/>
              </a:ext>
            </a:extLst>
          </p:cNvPr>
          <p:cNvSpPr txBox="1">
            <a:spLocks/>
          </p:cNvSpPr>
          <p:nvPr/>
        </p:nvSpPr>
        <p:spPr>
          <a:xfrm>
            <a:off x="438822" y="1070378"/>
            <a:ext cx="10272721" cy="618464"/>
          </a:xfrm>
          <a:prstGeom prst="rect">
            <a:avLst/>
          </a:prstGeom>
          <a:noFill/>
        </p:spPr>
        <p:txBody>
          <a:bodyPr/>
          <a:lstStyle>
            <a:lvl1pPr algn="ctr" rtl="0" eaLnBrk="1" fontAlgn="base" hangingPunct="1">
              <a:lnSpc>
                <a:spcPct val="90000"/>
              </a:lnSpc>
              <a:spcBef>
                <a:spcPct val="0"/>
              </a:spcBef>
              <a:spcAft>
                <a:spcPct val="0"/>
              </a:spcAft>
              <a:defRPr sz="2800">
                <a:solidFill>
                  <a:schemeClr val="accent6"/>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algn="l"/>
            <a:r>
              <a:rPr lang="ja-JP" sz="36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クラブ役員メンター・チームとの顔合わせ </a:t>
            </a:r>
          </a:p>
          <a:p>
            <a:endParaRPr lang="en-US" altLang="en-US" sz="1000" kern="0" dirty="0">
              <a:solidFill>
                <a:srgbClr val="FF0000"/>
              </a:solidFill>
              <a:latin typeface="ＭＳ Ｐゴシック" panose="020B0600070205080204" pitchFamily="50" charset="-128"/>
              <a:ea typeface="ＭＳ Ｐゴシック" panose="020B0600070205080204" pitchFamily="50" charset="-128"/>
            </a:endParaRPr>
          </a:p>
        </p:txBody>
      </p:sp>
      <p:sp>
        <p:nvSpPr>
          <p:cNvPr id="7" name="TextBox 6">
            <a:extLst>
              <a:ext uri="{FF2B5EF4-FFF2-40B4-BE49-F238E27FC236}">
                <a16:creationId xmlns:a16="http://schemas.microsoft.com/office/drawing/2014/main" id="{97E94A45-1377-8EB7-7801-A4A33685CBC7}"/>
              </a:ext>
            </a:extLst>
          </p:cNvPr>
          <p:cNvSpPr txBox="1"/>
          <p:nvPr/>
        </p:nvSpPr>
        <p:spPr>
          <a:xfrm>
            <a:off x="745171" y="2165423"/>
            <a:ext cx="6711919" cy="4077722"/>
          </a:xfrm>
          <a:prstGeom prst="rect">
            <a:avLst/>
          </a:prstGeom>
          <a:noFill/>
        </p:spPr>
        <p:txBody>
          <a:bodyPr wrap="square" rtlCol="0">
            <a:spAutoFit/>
          </a:bodyPr>
          <a:lstStyle/>
          <a:p>
            <a:pPr lvl="0">
              <a:lnSpc>
                <a:spcPct val="114000"/>
              </a:lnSpc>
              <a:spcAft>
                <a:spcPts val="600"/>
              </a:spcAft>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クラブ役員にそれぞれのクラブ役員メンターを紹介する。 </a:t>
            </a:r>
          </a:p>
          <a:p>
            <a:pPr indent="-285750">
              <a:lnSpc>
                <a:spcPct val="114000"/>
              </a:lnSpc>
              <a:spcAft>
                <a:spcPts val="600"/>
              </a:spcAft>
              <a:buFont typeface="Arial" panose="020B0604020202020204" pitchFamily="34" charset="0"/>
              <a:buChar char="•"/>
            </a:pPr>
            <a:endParaRPr lang="en-US" sz="2000" kern="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lnSpc>
                <a:spcPct val="114000"/>
              </a:lnSpc>
              <a:spcAft>
                <a:spcPts val="600"/>
              </a:spcAft>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各役員のメンターには、現在同じ役職を務めているライオンがなるべき。</a:t>
            </a:r>
          </a:p>
          <a:p>
            <a:pPr indent="-285750">
              <a:lnSpc>
                <a:spcPct val="114000"/>
              </a:lnSpc>
              <a:spcAft>
                <a:spcPts val="600"/>
              </a:spcAft>
              <a:buFont typeface="Arial" panose="020B0604020202020204" pitchFamily="34" charset="0"/>
              <a:buChar char="•"/>
            </a:pPr>
            <a:endParaRPr lang="en-US" sz="2000" kern="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lnSpc>
                <a:spcPct val="114000"/>
              </a:lnSpc>
              <a:spcAft>
                <a:spcPts val="600"/>
              </a:spcAft>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メンターは、経験と時間があり、新役員とのやり取り／研修を効果的に行える人物であるべき。 </a:t>
            </a:r>
          </a:p>
          <a:p>
            <a:pPr lvl="0">
              <a:lnSpc>
                <a:spcPct val="114000"/>
              </a:lnSpc>
              <a:spcAft>
                <a:spcPts val="600"/>
              </a:spcAft>
            </a:pPr>
            <a:endParaRPr lang="en-US" altLang="en-US" sz="2000" kern="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lnSpc>
                <a:spcPct val="114000"/>
              </a:lnSpc>
              <a:spcAft>
                <a:spcPts val="600"/>
              </a:spcAft>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各ペアに各役職のチェックリストを渡して目を通させる（P. 28～34を参照）。</a:t>
            </a:r>
          </a:p>
        </p:txBody>
      </p:sp>
      <p:grpSp>
        <p:nvGrpSpPr>
          <p:cNvPr id="8" name="Group 7">
            <a:extLst>
              <a:ext uri="{FF2B5EF4-FFF2-40B4-BE49-F238E27FC236}">
                <a16:creationId xmlns:a16="http://schemas.microsoft.com/office/drawing/2014/main" id="{141A8C66-E02D-4B30-D866-01650BE9274F}"/>
              </a:ext>
            </a:extLst>
          </p:cNvPr>
          <p:cNvGrpSpPr/>
          <p:nvPr/>
        </p:nvGrpSpPr>
        <p:grpSpPr>
          <a:xfrm>
            <a:off x="8969154" y="2974317"/>
            <a:ext cx="2655909" cy="2813305"/>
            <a:chOff x="9102812" y="1479623"/>
            <a:chExt cx="2655909" cy="2813305"/>
          </a:xfrm>
        </p:grpSpPr>
        <p:pic>
          <p:nvPicPr>
            <p:cNvPr id="10" name="Picture 9">
              <a:extLst>
                <a:ext uri="{FF2B5EF4-FFF2-40B4-BE49-F238E27FC236}">
                  <a16:creationId xmlns:a16="http://schemas.microsoft.com/office/drawing/2014/main" id="{97E9ABDE-E01A-C4DF-504C-0F3D9A4B12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102812" y="1904922"/>
              <a:ext cx="917197" cy="1371600"/>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7C708200-7DFE-AB44-7E5D-BFDFE17F00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10771" y="2920874"/>
              <a:ext cx="878541" cy="13716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39D23FC1-1273-83FE-1511-D7D487AB0DF0}"/>
                </a:ext>
              </a:extLst>
            </p:cNvPr>
            <p:cNvPicPr>
              <a:picLocks noChangeAspect="1"/>
            </p:cNvPicPr>
            <p:nvPr/>
          </p:nvPicPr>
          <p:blipFill rotWithShape="1">
            <a:blip r:embed="rId6">
              <a:extLst>
                <a:ext uri="{28A0092B-C50C-407E-A947-70E740481C1C}">
                  <a14:useLocalDpi xmlns:a14="http://schemas.microsoft.com/office/drawing/2010/main" val="0"/>
                </a:ext>
              </a:extLst>
            </a:blip>
            <a:srcRect l="8598" r="20634" b="38706"/>
            <a:stretch/>
          </p:blipFill>
          <p:spPr>
            <a:xfrm>
              <a:off x="10709456" y="1884591"/>
              <a:ext cx="1049265" cy="1391931"/>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80862042-B94C-7CF7-94C3-01DD753AB4A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20806" y="1479623"/>
              <a:ext cx="904677" cy="1371600"/>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E77F0484-859D-FB86-9962-A621BFAB9F6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0399" b="6500"/>
            <a:stretch/>
          </p:blipFill>
          <p:spPr>
            <a:xfrm>
              <a:off x="9943101" y="2606263"/>
              <a:ext cx="916641" cy="1371600"/>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8CD7D3B3-1BB7-7EED-E2BE-696241AF615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751312" y="2921328"/>
              <a:ext cx="934767" cy="1371600"/>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222247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40</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678840" y="22654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6965905" y="1042577"/>
            <a:ext cx="4420215" cy="1010158"/>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研修第１回の主な目標</a:t>
            </a: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802433"/>
            <a:ext cx="5060904"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練習問題7 – P. 18</a:t>
            </a:r>
          </a:p>
        </p:txBody>
      </p:sp>
      <p:sp>
        <p:nvSpPr>
          <p:cNvPr id="5" name="TextBox 4">
            <a:extLst>
              <a:ext uri="{FF2B5EF4-FFF2-40B4-BE49-F238E27FC236}">
                <a16:creationId xmlns:a16="http://schemas.microsoft.com/office/drawing/2014/main" id="{D01CCFE0-DBDC-892D-5696-39053078EB62}"/>
              </a:ext>
            </a:extLst>
          </p:cNvPr>
          <p:cNvSpPr txBox="1"/>
          <p:nvPr/>
        </p:nvSpPr>
        <p:spPr>
          <a:xfrm>
            <a:off x="695813" y="1931552"/>
            <a:ext cx="3318171" cy="1384995"/>
          </a:xfrm>
          <a:prstGeom prst="rect">
            <a:avLst/>
          </a:prstGeom>
          <a:noFill/>
        </p:spPr>
        <p:txBody>
          <a:bodyPr wrap="square" rtlCol="0">
            <a:spAutoFit/>
          </a:bodyPr>
          <a:lstStyle/>
          <a:p>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研修第1回では</a:t>
            </a:r>
            <a:endParaRPr lang="en-US" alt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国際協会について</a:t>
            </a:r>
            <a:endParaRPr lang="en-US" alt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概観</a:t>
            </a:r>
          </a:p>
        </p:txBody>
      </p:sp>
      <p:sp>
        <p:nvSpPr>
          <p:cNvPr id="8" name="TextBox 7">
            <a:extLst>
              <a:ext uri="{FF2B5EF4-FFF2-40B4-BE49-F238E27FC236}">
                <a16:creationId xmlns:a16="http://schemas.microsoft.com/office/drawing/2014/main" id="{02F8D825-C2CF-BA1C-CDAB-33C17B37E6F4}"/>
              </a:ext>
            </a:extLst>
          </p:cNvPr>
          <p:cNvSpPr txBox="1"/>
          <p:nvPr/>
        </p:nvSpPr>
        <p:spPr>
          <a:xfrm>
            <a:off x="5909794" y="3195001"/>
            <a:ext cx="5476326" cy="2246769"/>
          </a:xfrm>
          <a:prstGeom prst="rect">
            <a:avLst/>
          </a:prstGeom>
          <a:noFill/>
        </p:spPr>
        <p:txBody>
          <a:bodyPr wrap="square" rtlCol="0">
            <a:spAutoFit/>
          </a:bodyPr>
          <a:lstStyle/>
          <a:p>
            <a:pPr lvl="0"/>
            <a:r>
              <a:rPr lang="ja-JP" sz="28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それが重要なのはなぜでしょうか？</a:t>
            </a:r>
          </a:p>
          <a:p>
            <a:endParaRPr lang="en-US" sz="28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sz="28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研修第１回の最も重要な目標は何でしょうか？</a:t>
            </a:r>
            <a:r>
              <a:rPr lang="ja-JP" altLang="en-US" sz="28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　</a:t>
            </a:r>
            <a:r>
              <a:rPr lang="ja-JP" sz="28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各自の考えで3つ挙げてください。 </a:t>
            </a:r>
          </a:p>
        </p:txBody>
      </p:sp>
    </p:spTree>
    <p:extLst>
      <p:ext uri="{BB962C8B-B14F-4D97-AF65-F5344CB8AC3E}">
        <p14:creationId xmlns:p14="http://schemas.microsoft.com/office/powerpoint/2010/main" val="11647455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BF71205-B85A-751C-9557-1A52E8CA9525}"/>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4" name="Graphic 7">
            <a:extLst>
              <a:ext uri="{FF2B5EF4-FFF2-40B4-BE49-F238E27FC236}">
                <a16:creationId xmlns:a16="http://schemas.microsoft.com/office/drawing/2014/main" id="{44A97EBD-68BE-B6E9-5D5B-393FA7633B39}"/>
              </a:ext>
            </a:extLst>
          </p:cNvPr>
          <p:cNvSpPr/>
          <p:nvPr/>
        </p:nvSpPr>
        <p:spPr>
          <a:xfrm>
            <a:off x="6206836" y="0"/>
            <a:ext cx="5985164"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15" name="Emblem - White" descr="lionlogo_white.eps">
            <a:extLst>
              <a:ext uri="{FF2B5EF4-FFF2-40B4-BE49-F238E27FC236}">
                <a16:creationId xmlns:a16="http://schemas.microsoft.com/office/drawing/2014/main" id="{3EC27DB5-95EC-2B1C-78EA-A9BDCC3E65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83541" y="4495800"/>
            <a:ext cx="1751259" cy="1708354"/>
          </a:xfrm>
          <a:prstGeom prst="rect">
            <a:avLst/>
          </a:prstGeom>
        </p:spPr>
      </p:pic>
      <p:sp>
        <p:nvSpPr>
          <p:cNvPr id="6" name="Page Number - White">
            <a:extLst>
              <a:ext uri="{FF2B5EF4-FFF2-40B4-BE49-F238E27FC236}">
                <a16:creationId xmlns:a16="http://schemas.microsoft.com/office/drawing/2014/main" id="{39CE25E7-15E1-2DE5-20F6-ACECF769E7B8}"/>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41</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7" name="Headline">
            <a:extLst>
              <a:ext uri="{FF2B5EF4-FFF2-40B4-BE49-F238E27FC236}">
                <a16:creationId xmlns:a16="http://schemas.microsoft.com/office/drawing/2014/main" id="{31354751-DD99-61E6-C013-3DBA79035463}"/>
              </a:ext>
            </a:extLst>
          </p:cNvPr>
          <p:cNvSpPr txBox="1">
            <a:spLocks/>
          </p:cNvSpPr>
          <p:nvPr/>
        </p:nvSpPr>
        <p:spPr>
          <a:xfrm>
            <a:off x="372975" y="366728"/>
            <a:ext cx="5525035" cy="762276"/>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研修第2回</a:t>
            </a:r>
          </a:p>
        </p:txBody>
      </p:sp>
      <p:sp>
        <p:nvSpPr>
          <p:cNvPr id="9" name="Body Copy">
            <a:extLst>
              <a:ext uri="{FF2B5EF4-FFF2-40B4-BE49-F238E27FC236}">
                <a16:creationId xmlns:a16="http://schemas.microsoft.com/office/drawing/2014/main" id="{B9860B76-D210-B788-11F3-9E086CC6AA72}"/>
              </a:ext>
            </a:extLst>
          </p:cNvPr>
          <p:cNvSpPr txBox="1">
            <a:spLocks/>
          </p:cNvSpPr>
          <p:nvPr/>
        </p:nvSpPr>
        <p:spPr>
          <a:xfrm>
            <a:off x="541176" y="3429000"/>
            <a:ext cx="5985164" cy="243840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役員の役割とクラブ役員メンター・チームとの顔合わせについて確認する</a:t>
            </a:r>
          </a:p>
          <a:p>
            <a:pPr>
              <a:buSzPct val="120000"/>
            </a:pPr>
            <a:endParaRPr lang="en-US" kern="0" dirty="0">
              <a:solidFill>
                <a:schemeClr val="bg1"/>
              </a:solidFill>
              <a:latin typeface="ＭＳ Ｐゴシック" panose="020B0600070205080204" pitchFamily="50" charset="-128"/>
              <a:ea typeface="ＭＳ Ｐゴシック" panose="020B0600070205080204" pitchFamily="50" charset="-128"/>
              <a:cs typeface="Arial" charset="0"/>
            </a:endParaRPr>
          </a:p>
          <a:p>
            <a:pPr>
              <a:buSzPct val="120000"/>
            </a:pPr>
            <a:endParaRPr lang="en-US" kern="0" dirty="0">
              <a:solidFill>
                <a:schemeClr val="bg1"/>
              </a:solidFill>
              <a:latin typeface="ＭＳ Ｐゴシック" panose="020B0600070205080204" pitchFamily="50" charset="-128"/>
              <a:ea typeface="ＭＳ Ｐゴシック" panose="020B0600070205080204" pitchFamily="50" charset="-128"/>
              <a:cs typeface="Arial" charset="0"/>
            </a:endParaRPr>
          </a:p>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計画立案、チームワーク、コミュニケーションの概念を新役員に強調する。 </a:t>
            </a:r>
          </a:p>
        </p:txBody>
      </p:sp>
      <p:sp>
        <p:nvSpPr>
          <p:cNvPr id="10" name="Body Copy">
            <a:extLst>
              <a:ext uri="{FF2B5EF4-FFF2-40B4-BE49-F238E27FC236}">
                <a16:creationId xmlns:a16="http://schemas.microsoft.com/office/drawing/2014/main" id="{FEDB5C96-9A0C-2CBB-1813-828F6DA990E4}"/>
              </a:ext>
            </a:extLst>
          </p:cNvPr>
          <p:cNvSpPr txBox="1">
            <a:spLocks/>
          </p:cNvSpPr>
          <p:nvPr/>
        </p:nvSpPr>
        <p:spPr>
          <a:xfrm>
            <a:off x="831160" y="1739208"/>
            <a:ext cx="5525035" cy="83736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a:solidFill>
                  <a:schemeClr val="bg1"/>
                </a:solidFill>
                <a:latin typeface="ＭＳ Ｐゴシック" panose="020B0600070205080204" pitchFamily="50" charset="-128"/>
                <a:ea typeface="ＭＳ Ｐゴシック" panose="020B0600070205080204" pitchFamily="50" charset="-128"/>
                <a:cs typeface="Arial" charset="0"/>
              </a:rPr>
              <a:t>クラブ運営</a:t>
            </a:r>
          </a:p>
        </p:txBody>
      </p:sp>
      <p:sp>
        <p:nvSpPr>
          <p:cNvPr id="11" name="Rectangle 10">
            <a:extLst>
              <a:ext uri="{FF2B5EF4-FFF2-40B4-BE49-F238E27FC236}">
                <a16:creationId xmlns:a16="http://schemas.microsoft.com/office/drawing/2014/main" id="{B53A4DDE-3C9B-81D7-1FD7-429AEF0F7C65}"/>
              </a:ext>
            </a:extLst>
          </p:cNvPr>
          <p:cNvSpPr/>
          <p:nvPr/>
        </p:nvSpPr>
        <p:spPr>
          <a:xfrm rot="5400000" flipH="1">
            <a:off x="3039511" y="366786"/>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Tree>
    <p:extLst>
      <p:ext uri="{BB962C8B-B14F-4D97-AF65-F5344CB8AC3E}">
        <p14:creationId xmlns:p14="http://schemas.microsoft.com/office/powerpoint/2010/main" val="35786205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42</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42</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8120006" y="708327"/>
            <a:ext cx="3374470" cy="97743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000" b="1">
                <a:solidFill>
                  <a:schemeClr val="bg1"/>
                </a:solidFill>
                <a:latin typeface="ＭＳ Ｐゴシック" panose="020B0600070205080204" pitchFamily="50" charset="-128"/>
                <a:ea typeface="ＭＳ Ｐゴシック" panose="020B0600070205080204" pitchFamily="50" charset="-128"/>
                <a:cs typeface="Arial" charset="0"/>
              </a:rPr>
              <a:t>クラブ役員の責任</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リソース：クラブ役員Eブック</a:t>
            </a:r>
          </a:p>
        </p:txBody>
      </p:sp>
      <p:sp>
        <p:nvSpPr>
          <p:cNvPr id="11" name="TextBox 10">
            <a:extLst>
              <a:ext uri="{FF2B5EF4-FFF2-40B4-BE49-F238E27FC236}">
                <a16:creationId xmlns:a16="http://schemas.microsoft.com/office/drawing/2014/main" id="{CC2DFBA9-4AF7-A163-188E-796B55BC8F2B}"/>
              </a:ext>
            </a:extLst>
          </p:cNvPr>
          <p:cNvSpPr txBox="1"/>
          <p:nvPr/>
        </p:nvSpPr>
        <p:spPr>
          <a:xfrm>
            <a:off x="6193224" y="3447558"/>
            <a:ext cx="5301252" cy="2800767"/>
          </a:xfrm>
          <a:prstGeom prst="rect">
            <a:avLst/>
          </a:prstGeom>
          <a:noFill/>
        </p:spPr>
        <p:txBody>
          <a:bodyPr wrap="square" rtlCol="0">
            <a:spAutoFit/>
          </a:bodyPr>
          <a:lstStyle/>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各クラブ役員の重要な役割を説明。</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適宜地域に合わせて変更。</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各役員専用のウェブページ。</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役職別の細かい情報に関しては、各メンターが継続的に指導していく。</a:t>
            </a:r>
          </a:p>
          <a:p>
            <a:pPr lvl="0"/>
            <a:endParaRPr lang="en-US" sz="1600" b="1" dirty="0">
              <a:solidFill>
                <a:srgbClr val="00338D"/>
              </a:solidFill>
              <a:latin typeface="ＭＳ Ｐゴシック" panose="020B0600070205080204" pitchFamily="50" charset="-128"/>
              <a:ea typeface="ＭＳ Ｐゴシック" panose="020B0600070205080204" pitchFamily="50" charset="-128"/>
              <a:cs typeface="Arial" charset="0"/>
            </a:endParaRPr>
          </a:p>
        </p:txBody>
      </p:sp>
      <p:pic>
        <p:nvPicPr>
          <p:cNvPr id="6" name="Picture 5">
            <a:extLst>
              <a:ext uri="{FF2B5EF4-FFF2-40B4-BE49-F238E27FC236}">
                <a16:creationId xmlns:a16="http://schemas.microsoft.com/office/drawing/2014/main" id="{FFE8EFA6-3075-4CA8-D56D-1362D3502053}"/>
              </a:ext>
            </a:extLst>
          </p:cNvPr>
          <p:cNvPicPr>
            <a:picLocks noChangeAspect="1"/>
          </p:cNvPicPr>
          <p:nvPr/>
        </p:nvPicPr>
        <p:blipFill>
          <a:blip r:embed="rId4"/>
          <a:stretch>
            <a:fillRect/>
          </a:stretch>
        </p:blipFill>
        <p:spPr>
          <a:xfrm>
            <a:off x="943634" y="982036"/>
            <a:ext cx="3439946" cy="4468150"/>
          </a:xfrm>
          <a:prstGeom prst="rect">
            <a:avLst/>
          </a:prstGeom>
          <a:ln w="25400">
            <a:solidFill>
              <a:srgbClr val="002060"/>
            </a:solidFill>
          </a:ln>
          <a:effectLst>
            <a:outerShdw blurRad="63500" sx="102000" sy="102000" algn="ctr" rotWithShape="0">
              <a:srgbClr val="002060">
                <a:alpha val="40000"/>
              </a:srgbClr>
            </a:outerShdw>
          </a:effectLst>
        </p:spPr>
      </p:pic>
    </p:spTree>
    <p:extLst>
      <p:ext uri="{BB962C8B-B14F-4D97-AF65-F5344CB8AC3E}">
        <p14:creationId xmlns:p14="http://schemas.microsoft.com/office/powerpoint/2010/main" val="37485659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74E0454B-4DE2-BD70-9055-BF63274D0B72}"/>
              </a:ext>
            </a:extLst>
          </p:cNvPr>
          <p:cNvSpPr/>
          <p:nvPr/>
        </p:nvSpPr>
        <p:spPr>
          <a:xfrm>
            <a:off x="0" y="0"/>
            <a:ext cx="12192000" cy="6858000"/>
          </a:xfrm>
          <a:prstGeom prst="rect">
            <a:avLst/>
          </a:prstGeom>
          <a:gradFill flip="none" rotWithShape="1">
            <a:gsLst>
              <a:gs pos="100000">
                <a:srgbClr val="7A2582"/>
              </a:gs>
              <a:gs pos="2000">
                <a:srgbClr val="00338D"/>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grpSp>
        <p:nvGrpSpPr>
          <p:cNvPr id="29" name="Group 28">
            <a:extLst>
              <a:ext uri="{FF2B5EF4-FFF2-40B4-BE49-F238E27FC236}">
                <a16:creationId xmlns:a16="http://schemas.microsoft.com/office/drawing/2014/main" id="{F597BE9A-F3E3-E837-0CDC-D15F2FF5FBBB}"/>
              </a:ext>
            </a:extLst>
          </p:cNvPr>
          <p:cNvGrpSpPr/>
          <p:nvPr/>
        </p:nvGrpSpPr>
        <p:grpSpPr>
          <a:xfrm>
            <a:off x="0" y="-5939"/>
            <a:ext cx="6864419" cy="6858000"/>
            <a:chOff x="-6419" y="0"/>
            <a:chExt cx="6864419" cy="6858000"/>
          </a:xfrm>
        </p:grpSpPr>
        <p:sp>
          <p:nvSpPr>
            <p:cNvPr id="30" name="Graphic 2">
              <a:extLst>
                <a:ext uri="{FF2B5EF4-FFF2-40B4-BE49-F238E27FC236}">
                  <a16:creationId xmlns:a16="http://schemas.microsoft.com/office/drawing/2014/main" id="{73146458-387A-212F-5144-D4A577F1650B}"/>
                </a:ext>
              </a:extLst>
            </p:cNvPr>
            <p:cNvSpPr/>
            <p:nvPr/>
          </p:nvSpPr>
          <p:spPr>
            <a:xfrm>
              <a:off x="0"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1" name="Graphic 3">
              <a:extLst>
                <a:ext uri="{FF2B5EF4-FFF2-40B4-BE49-F238E27FC236}">
                  <a16:creationId xmlns:a16="http://schemas.microsoft.com/office/drawing/2014/main" id="{E4BE1180-32E7-AFA0-5837-171707BA7A4A}"/>
                </a:ext>
              </a:extLst>
            </p:cNvPr>
            <p:cNvSpPr/>
            <p:nvPr/>
          </p:nvSpPr>
          <p:spPr>
            <a:xfrm rot="10800000">
              <a:off x="-6419" y="0"/>
              <a:ext cx="6331018" cy="6858000"/>
            </a:xfrm>
            <a:custGeom>
              <a:avLst/>
              <a:gdLst>
                <a:gd name="connsiteX0" fmla="*/ 0 w 3959471"/>
                <a:gd name="connsiteY0" fmla="*/ 6858000 h 6858000"/>
                <a:gd name="connsiteX1" fmla="*/ 3959471 w 3959471"/>
                <a:gd name="connsiteY1" fmla="*/ 0 h 6858000"/>
                <a:gd name="connsiteX2" fmla="*/ 3959471 w 3959471"/>
                <a:gd name="connsiteY2" fmla="*/ 6858000 h 6858000"/>
              </a:gdLst>
              <a:ahLst/>
              <a:cxnLst>
                <a:cxn ang="0">
                  <a:pos x="connsiteX0" y="connsiteY0"/>
                </a:cxn>
                <a:cxn ang="0">
                  <a:pos x="connsiteX1" y="connsiteY1"/>
                </a:cxn>
                <a:cxn ang="0">
                  <a:pos x="connsiteX2" y="connsiteY2"/>
                </a:cxn>
              </a:cxnLst>
              <a:rect l="l" t="t" r="r" b="b"/>
              <a:pathLst>
                <a:path w="3959471" h="6858000">
                  <a:moveTo>
                    <a:pt x="0" y="6858000"/>
                  </a:moveTo>
                  <a:lnTo>
                    <a:pt x="3959471" y="0"/>
                  </a:lnTo>
                  <a:lnTo>
                    <a:pt x="3959471" y="6858000"/>
                  </a:lnTo>
                  <a:close/>
                </a:path>
              </a:pathLst>
            </a:custGeom>
            <a:solidFill>
              <a:srgbClr val="FFFFFF"/>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grpSp>
      <p:sp>
        <p:nvSpPr>
          <p:cNvPr id="20" name="Page Number - Blue">
            <a:extLst>
              <a:ext uri="{FF2B5EF4-FFF2-40B4-BE49-F238E27FC236}">
                <a16:creationId xmlns:a16="http://schemas.microsoft.com/office/drawing/2014/main" id="{5B79561B-C68A-9748-BD1F-4B43E431BBA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latin typeface="ＭＳ Ｐゴシック" panose="020B0600070205080204" pitchFamily="50" charset="-128"/>
                <a:ea typeface="ＭＳ Ｐゴシック" panose="020B0600070205080204" pitchFamily="50" charset="-128"/>
              </a:rPr>
              <a:pPr eaLnBrk="0" hangingPunct="0">
                <a:spcBef>
                  <a:spcPct val="50000"/>
                </a:spcBef>
                <a:defRPr/>
              </a:pPr>
              <a:t>43</a:t>
            </a:fld>
            <a:endParaRPr lang="en-US" sz="1000" dirty="0">
              <a:solidFill>
                <a:schemeClr val="bg1"/>
              </a:solidFill>
              <a:latin typeface="ＭＳ Ｐゴシック" panose="020B0600070205080204" pitchFamily="50" charset="-128"/>
              <a:ea typeface="ＭＳ Ｐゴシック" panose="020B0600070205080204" pitchFamily="50" charset="-128"/>
            </a:endParaRPr>
          </a:p>
        </p:txBody>
      </p:sp>
      <p:sp>
        <p:nvSpPr>
          <p:cNvPr id="32" name="Body Copy">
            <a:extLst>
              <a:ext uri="{FF2B5EF4-FFF2-40B4-BE49-F238E27FC236}">
                <a16:creationId xmlns:a16="http://schemas.microsoft.com/office/drawing/2014/main" id="{B12B31DB-1190-377F-FBBE-84BBE0CE704F}"/>
              </a:ext>
            </a:extLst>
          </p:cNvPr>
          <p:cNvSpPr txBox="1">
            <a:spLocks/>
          </p:cNvSpPr>
          <p:nvPr/>
        </p:nvSpPr>
        <p:spPr>
          <a:xfrm>
            <a:off x="7375403" y="399173"/>
            <a:ext cx="5379679" cy="37729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1400" i="1">
                <a:solidFill>
                  <a:schemeClr val="bg1"/>
                </a:solidFill>
                <a:latin typeface="ＭＳ Ｐゴシック" panose="020B0600070205080204" pitchFamily="50" charset="-128"/>
                <a:ea typeface="ＭＳ Ｐゴシック" panose="020B0600070205080204" pitchFamily="50" charset="-128"/>
                <a:cs typeface="Arial" charset="0"/>
              </a:rPr>
              <a:t>リソース：財務の透明性に関する成功事例</a:t>
            </a:r>
          </a:p>
        </p:txBody>
      </p:sp>
      <p:sp>
        <p:nvSpPr>
          <p:cNvPr id="38" name="Body Copy">
            <a:extLst>
              <a:ext uri="{FF2B5EF4-FFF2-40B4-BE49-F238E27FC236}">
                <a16:creationId xmlns:a16="http://schemas.microsoft.com/office/drawing/2014/main" id="{F4F2E9CE-FAC7-BF68-B930-D5D9D2EF5274}"/>
              </a:ext>
            </a:extLst>
          </p:cNvPr>
          <p:cNvSpPr txBox="1">
            <a:spLocks/>
          </p:cNvSpPr>
          <p:nvPr/>
        </p:nvSpPr>
        <p:spPr>
          <a:xfrm>
            <a:off x="793709" y="156611"/>
            <a:ext cx="4771519" cy="178428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dirty="0">
                <a:solidFill>
                  <a:srgbClr val="00338D"/>
                </a:solidFill>
                <a:latin typeface="ＭＳ Ｐゴシック" panose="020B0600070205080204" pitchFamily="50" charset="-128"/>
                <a:ea typeface="ＭＳ Ｐゴシック" panose="020B0600070205080204" pitchFamily="50" charset="-128"/>
                <a:cs typeface="Arial" charset="0"/>
              </a:rPr>
              <a:t>財務の透明性に関する成功事例</a:t>
            </a:r>
          </a:p>
        </p:txBody>
      </p:sp>
      <p:sp>
        <p:nvSpPr>
          <p:cNvPr id="39" name="Rectangle 38">
            <a:extLst>
              <a:ext uri="{FF2B5EF4-FFF2-40B4-BE49-F238E27FC236}">
                <a16:creationId xmlns:a16="http://schemas.microsoft.com/office/drawing/2014/main" id="{96B5C4DE-C2F0-1527-0799-74EF0946824B}"/>
              </a:ext>
            </a:extLst>
          </p:cNvPr>
          <p:cNvSpPr/>
          <p:nvPr/>
        </p:nvSpPr>
        <p:spPr>
          <a:xfrm rot="5400000" flipH="1">
            <a:off x="2873627" y="-121830"/>
            <a:ext cx="87738" cy="4247574"/>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grpSp>
        <p:nvGrpSpPr>
          <p:cNvPr id="41" name="Group 40">
            <a:extLst>
              <a:ext uri="{FF2B5EF4-FFF2-40B4-BE49-F238E27FC236}">
                <a16:creationId xmlns:a16="http://schemas.microsoft.com/office/drawing/2014/main" id="{6610CC1A-0581-14F5-7155-2E232727A7FD}"/>
              </a:ext>
            </a:extLst>
          </p:cNvPr>
          <p:cNvGrpSpPr/>
          <p:nvPr/>
        </p:nvGrpSpPr>
        <p:grpSpPr>
          <a:xfrm>
            <a:off x="1575540" y="3523274"/>
            <a:ext cx="9523793" cy="2577799"/>
            <a:chOff x="1003366" y="3520922"/>
            <a:chExt cx="9523793" cy="2577799"/>
          </a:xfrm>
        </p:grpSpPr>
        <p:sp>
          <p:nvSpPr>
            <p:cNvPr id="15" name="Oval 14">
              <a:extLst>
                <a:ext uri="{FF2B5EF4-FFF2-40B4-BE49-F238E27FC236}">
                  <a16:creationId xmlns:a16="http://schemas.microsoft.com/office/drawing/2014/main" id="{C917FC6D-ED39-D845-A63B-061B23F7B7D1}"/>
                </a:ext>
              </a:extLst>
            </p:cNvPr>
            <p:cNvSpPr/>
            <p:nvPr/>
          </p:nvSpPr>
          <p:spPr bwMode="auto">
            <a:xfrm>
              <a:off x="1003366" y="3538114"/>
              <a:ext cx="2560607" cy="2560607"/>
            </a:xfrm>
            <a:prstGeom prst="ellipse">
              <a:avLst/>
            </a:prstGeom>
            <a:solidFill>
              <a:srgbClr val="7A26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600" indent="-609600" algn="ctr">
                <a:buFont typeface="Helvetica" pitchFamily="84" charset="0"/>
                <a:buNone/>
              </a:pPr>
              <a:r>
                <a:rPr lang="ja-JP" sz="16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財務報告   </a:t>
              </a:r>
            </a:p>
            <a:p>
              <a:pPr marL="609600" indent="-609600" algn="ctr">
                <a:buFont typeface="Helvetica" pitchFamily="84" charset="0"/>
                <a:buNone/>
              </a:pPr>
              <a:endParaRPr lang="ja-JP" sz="16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12" name="Oval 11">
              <a:extLst>
                <a:ext uri="{FF2B5EF4-FFF2-40B4-BE49-F238E27FC236}">
                  <a16:creationId xmlns:a16="http://schemas.microsoft.com/office/drawing/2014/main" id="{DEBFB3DD-AB1A-3B43-9859-33E24E44FB9D}"/>
                </a:ext>
              </a:extLst>
            </p:cNvPr>
            <p:cNvSpPr/>
            <p:nvPr/>
          </p:nvSpPr>
          <p:spPr bwMode="auto">
            <a:xfrm>
              <a:off x="3305050" y="3520923"/>
              <a:ext cx="2560607" cy="2560607"/>
            </a:xfrm>
            <a:prstGeom prst="ellipse">
              <a:avLst/>
            </a:prstGeom>
            <a:solidFill>
              <a:srgbClr val="EBB7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600" indent="-609600" algn="ctr">
                <a:buFont typeface="Helvetica" pitchFamily="84" charset="0"/>
                <a:buNone/>
              </a:pPr>
              <a:r>
                <a:rPr lang="ja-JP" sz="16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払戻し方針 </a:t>
              </a:r>
            </a:p>
            <a:p>
              <a:pPr marL="609600" indent="-609600" algn="ctr">
                <a:buFont typeface="Helvetica" pitchFamily="84" charset="0"/>
                <a:buNone/>
              </a:pPr>
              <a:r>
                <a:rPr lang="ja-JP" sz="16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p>
          </p:txBody>
        </p:sp>
        <p:sp>
          <p:nvSpPr>
            <p:cNvPr id="10" name="Oval 9">
              <a:extLst>
                <a:ext uri="{FF2B5EF4-FFF2-40B4-BE49-F238E27FC236}">
                  <a16:creationId xmlns:a16="http://schemas.microsoft.com/office/drawing/2014/main" id="{9D663DF4-83E2-904A-8703-E0CB46178C8E}"/>
                </a:ext>
              </a:extLst>
            </p:cNvPr>
            <p:cNvSpPr/>
            <p:nvPr/>
          </p:nvSpPr>
          <p:spPr bwMode="auto">
            <a:xfrm>
              <a:off x="5664868" y="3538114"/>
              <a:ext cx="2560607" cy="2560607"/>
            </a:xfrm>
            <a:prstGeom prst="ellipse">
              <a:avLst/>
            </a:prstGeom>
            <a:solidFill>
              <a:srgbClr val="407CCA"/>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600" indent="-609600" algn="ctr">
                <a:buFont typeface="Helvetica" pitchFamily="84" charset="0"/>
                <a:buNone/>
              </a:pPr>
              <a:r>
                <a:rPr 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銀行口座 </a:t>
              </a:r>
            </a:p>
            <a:p>
              <a:pPr marL="609600" indent="-609600" algn="ctr">
                <a:buFont typeface="Helvetica" pitchFamily="84" charset="0"/>
                <a:buNone/>
              </a:pPr>
              <a:r>
                <a:rPr lang="ja-JP" altLang="en-US"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の</a:t>
              </a:r>
              <a:r>
                <a:rPr 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管理</a:t>
              </a:r>
            </a:p>
          </p:txBody>
        </p:sp>
        <p:sp>
          <p:nvSpPr>
            <p:cNvPr id="40" name="Oval 39">
              <a:extLst>
                <a:ext uri="{FF2B5EF4-FFF2-40B4-BE49-F238E27FC236}">
                  <a16:creationId xmlns:a16="http://schemas.microsoft.com/office/drawing/2014/main" id="{1DD2656F-61FD-6A9E-98F8-4AF5E9337AE5}"/>
                </a:ext>
              </a:extLst>
            </p:cNvPr>
            <p:cNvSpPr/>
            <p:nvPr/>
          </p:nvSpPr>
          <p:spPr bwMode="auto">
            <a:xfrm>
              <a:off x="7966552" y="3520922"/>
              <a:ext cx="2560607" cy="2560607"/>
            </a:xfrm>
            <a:prstGeom prst="ellipse">
              <a:avLst/>
            </a:prstGeom>
            <a:solidFill>
              <a:srgbClr val="00338D"/>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609600" indent="-609600" algn="ctr">
                <a:buFont typeface="Helvetica" pitchFamily="84" charset="0"/>
                <a:buNone/>
              </a:pPr>
              <a:endParaRPr lang="en-US" alt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609600" indent="-609600" algn="ctr">
                <a:buFont typeface="Helvetica" pitchFamily="84" charset="0"/>
                <a:buNone/>
              </a:pPr>
              <a:endParaRPr lang="en-US" alt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609600" indent="-609600" algn="ctr">
                <a:buFont typeface="Helvetica" pitchFamily="84" charset="0"/>
                <a:buNone/>
              </a:pPr>
              <a:endParaRPr lang="en-US" alt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609600" indent="-609600" algn="ctr">
                <a:buFont typeface="Helvetica" pitchFamily="84" charset="0"/>
                <a:buNone/>
              </a:pPr>
              <a:r>
                <a:rPr 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年度末の監査と</a:t>
              </a:r>
              <a:endParaRPr lang="en-US" alt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609600" indent="-609600" algn="ctr">
                <a:buFont typeface="Helvetica" pitchFamily="84" charset="0"/>
                <a:buNone/>
              </a:pPr>
              <a:r>
                <a:rPr 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確認 </a:t>
              </a:r>
            </a:p>
            <a:p>
              <a:pPr marL="609600" indent="-609600" algn="ctr">
                <a:buFont typeface="Helvetica" pitchFamily="84" charset="0"/>
                <a:buNone/>
              </a:pPr>
              <a:r>
                <a:rPr 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p>
            <a:p>
              <a:pPr marL="609600" indent="-609600" algn="ctr">
                <a:buFont typeface="Helvetica" pitchFamily="84" charset="0"/>
                <a:buNone/>
              </a:pPr>
              <a:endParaRPr lang="ja-JP" sz="1600" b="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609600" indent="-609600" algn="ctr">
                <a:buFont typeface="Helvetica" pitchFamily="84" charset="0"/>
                <a:buNone/>
              </a:pPr>
              <a:endParaRPr lang="en-US"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grpSp>
    </p:spTree>
    <p:extLst>
      <p:ext uri="{BB962C8B-B14F-4D97-AF65-F5344CB8AC3E}">
        <p14:creationId xmlns:p14="http://schemas.microsoft.com/office/powerpoint/2010/main" val="352437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44</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44</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8194520" y="683618"/>
            <a:ext cx="3365077" cy="973965"/>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000" b="1">
                <a:solidFill>
                  <a:schemeClr val="bg1"/>
                </a:solidFill>
                <a:latin typeface="ＭＳ Ｐゴシック" panose="020B0600070205080204" pitchFamily="50" charset="-128"/>
                <a:ea typeface="ＭＳ Ｐゴシック" panose="020B0600070205080204" pitchFamily="50" charset="-128"/>
                <a:cs typeface="Arial" charset="0"/>
              </a:rPr>
              <a:t>奉仕事業の計画 </a:t>
            </a:r>
          </a:p>
          <a:p>
            <a:pPr algn="ctr">
              <a:buSzPct val="120000"/>
            </a:pPr>
            <a:endParaRPr lang="ja-JP" sz="3000" b="1">
              <a:solidFill>
                <a:schemeClr val="bg1"/>
              </a:solidFill>
              <a:latin typeface="ＭＳ Ｐゴシック" panose="020B0600070205080204" pitchFamily="50" charset="-128"/>
              <a:ea typeface="ＭＳ Ｐゴシック" panose="020B0600070205080204" pitchFamily="50" charset="-128"/>
              <a:cs typeface="Arial" charset="0"/>
            </a:endParaRP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リソース：実現させよう！</a:t>
            </a:r>
          </a:p>
        </p:txBody>
      </p:sp>
      <p:sp>
        <p:nvSpPr>
          <p:cNvPr id="6" name="TextBox 5">
            <a:extLst>
              <a:ext uri="{FF2B5EF4-FFF2-40B4-BE49-F238E27FC236}">
                <a16:creationId xmlns:a16="http://schemas.microsoft.com/office/drawing/2014/main" id="{CF1079DA-057D-90DF-56F3-0DA5CBB5CFAA}"/>
              </a:ext>
            </a:extLst>
          </p:cNvPr>
          <p:cNvSpPr txBox="1"/>
          <p:nvPr/>
        </p:nvSpPr>
        <p:spPr>
          <a:xfrm>
            <a:off x="6417896" y="2773889"/>
            <a:ext cx="5671354" cy="3108543"/>
          </a:xfrm>
          <a:prstGeom prst="rect">
            <a:avLst/>
          </a:prstGeom>
          <a:noFill/>
        </p:spPr>
        <p:txBody>
          <a:bodyPr wrap="square" rtlCol="0">
            <a:spAutoFit/>
          </a:bodyPr>
          <a:lstStyle/>
          <a:p>
            <a:pPr lvl="0"/>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ステップ1：実施できそうなプログラムのリストを作成</a:t>
            </a:r>
          </a:p>
          <a:p>
            <a:pPr lvl="0"/>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ステップ2：タスクフォースを設置</a:t>
            </a:r>
          </a:p>
          <a:p>
            <a:pPr lvl="0"/>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defRPr/>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ステップ3：調査を実施</a:t>
            </a:r>
          </a:p>
          <a:p>
            <a:pPr lvl="0"/>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defRPr/>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ステップ4：計画を立案</a:t>
            </a:r>
          </a:p>
          <a:p>
            <a:pPr lvl="0">
              <a:defRPr/>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defRPr/>
            </a:pPr>
            <a:r>
              <a:rPr lang="ja-JP" sz="20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ステップ5：計画を実行 </a:t>
            </a:r>
          </a:p>
          <a:p>
            <a:pPr lvl="0"/>
            <a:endParaRPr lang="en-US" sz="1600" b="1" dirty="0">
              <a:solidFill>
                <a:srgbClr val="00338D"/>
              </a:solidFill>
              <a:latin typeface="ＭＳ Ｐゴシック" panose="020B0600070205080204" pitchFamily="50" charset="-128"/>
              <a:ea typeface="ＭＳ Ｐゴシック" panose="020B0600070205080204" pitchFamily="50" charset="-128"/>
              <a:cs typeface="Arial" charset="0"/>
            </a:endParaRPr>
          </a:p>
        </p:txBody>
      </p:sp>
      <p:sp>
        <p:nvSpPr>
          <p:cNvPr id="10" name="Rectangle 9">
            <a:extLst>
              <a:ext uri="{FF2B5EF4-FFF2-40B4-BE49-F238E27FC236}">
                <a16:creationId xmlns:a16="http://schemas.microsoft.com/office/drawing/2014/main" id="{BAAE6717-182D-FED8-4EFE-CF339AEF5B02}"/>
              </a:ext>
            </a:extLst>
          </p:cNvPr>
          <p:cNvSpPr/>
          <p:nvPr/>
        </p:nvSpPr>
        <p:spPr>
          <a:xfrm>
            <a:off x="6439909" y="5954895"/>
            <a:ext cx="5181226" cy="707886"/>
          </a:xfrm>
          <a:prstGeom prst="rect">
            <a:avLst/>
          </a:prstGeom>
        </p:spPr>
        <p:txBody>
          <a:bodyPr wrap="none">
            <a:spAutoFit/>
          </a:bodyPr>
          <a:lstStyle/>
          <a:p>
            <a:pPr algn="ctr"/>
            <a:r>
              <a:rPr lang="ja-JP" sz="2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クラブの事業を決めるのはクラブであることを、</a:t>
            </a:r>
            <a:endParaRPr lang="en-US" altLang="ja-JP" sz="2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sz="2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常に心に留めておくこと。 </a:t>
            </a:r>
          </a:p>
        </p:txBody>
      </p:sp>
      <p:pic>
        <p:nvPicPr>
          <p:cNvPr id="3" name="Picture 6">
            <a:extLst>
              <a:ext uri="{FF2B5EF4-FFF2-40B4-BE49-F238E27FC236}">
                <a16:creationId xmlns:a16="http://schemas.microsoft.com/office/drawing/2014/main" id="{F1098E16-9FA2-EF90-1C76-90A0D74EB3D1}"/>
              </a:ext>
            </a:extLst>
          </p:cNvPr>
          <p:cNvPicPr>
            <a:picLocks noChangeAspect="1"/>
          </p:cNvPicPr>
          <p:nvPr/>
        </p:nvPicPr>
        <p:blipFill>
          <a:blip r:embed="rId4"/>
          <a:stretch>
            <a:fillRect/>
          </a:stretch>
        </p:blipFill>
        <p:spPr>
          <a:xfrm>
            <a:off x="1047490" y="794631"/>
            <a:ext cx="3306646" cy="429434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59970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448273" y="6483514"/>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45</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678840" y="22654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6965905" y="1042577"/>
            <a:ext cx="4420215" cy="1010158"/>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研修第2回の主な目標</a:t>
            </a: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802433"/>
            <a:ext cx="5060904"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練習問題8 – P. 20</a:t>
            </a:r>
          </a:p>
        </p:txBody>
      </p:sp>
      <p:sp>
        <p:nvSpPr>
          <p:cNvPr id="5" name="TextBox 4">
            <a:extLst>
              <a:ext uri="{FF2B5EF4-FFF2-40B4-BE49-F238E27FC236}">
                <a16:creationId xmlns:a16="http://schemas.microsoft.com/office/drawing/2014/main" id="{D01CCFE0-DBDC-892D-5696-39053078EB62}"/>
              </a:ext>
            </a:extLst>
          </p:cNvPr>
          <p:cNvSpPr txBox="1"/>
          <p:nvPr/>
        </p:nvSpPr>
        <p:spPr>
          <a:xfrm>
            <a:off x="738439" y="1782529"/>
            <a:ext cx="3647357" cy="1384995"/>
          </a:xfrm>
          <a:prstGeom prst="rect">
            <a:avLst/>
          </a:prstGeom>
          <a:noFill/>
        </p:spPr>
        <p:txBody>
          <a:bodyPr wrap="square" rtlCol="0">
            <a:spAutoFit/>
          </a:bodyPr>
          <a:lstStyle/>
          <a:p>
            <a:pPr>
              <a:spcAft>
                <a:spcPts val="1800"/>
              </a:spcAft>
            </a:pPr>
            <a:r>
              <a:rPr lang="ja-JP" sz="2800" i="1"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研修第2回では、クラブの役割と責任を重点的に取り上げる</a:t>
            </a:r>
          </a:p>
        </p:txBody>
      </p:sp>
      <p:sp>
        <p:nvSpPr>
          <p:cNvPr id="8" name="TextBox 7">
            <a:extLst>
              <a:ext uri="{FF2B5EF4-FFF2-40B4-BE49-F238E27FC236}">
                <a16:creationId xmlns:a16="http://schemas.microsoft.com/office/drawing/2014/main" id="{02F8D825-C2CF-BA1C-CDAB-33C17B37E6F4}"/>
              </a:ext>
            </a:extLst>
          </p:cNvPr>
          <p:cNvSpPr txBox="1"/>
          <p:nvPr/>
        </p:nvSpPr>
        <p:spPr>
          <a:xfrm>
            <a:off x="5909794" y="3195001"/>
            <a:ext cx="4758208" cy="1384995"/>
          </a:xfrm>
          <a:prstGeom prst="rect">
            <a:avLst/>
          </a:prstGeom>
          <a:noFill/>
        </p:spPr>
        <p:txBody>
          <a:bodyPr wrap="square" rtlCol="0">
            <a:spAutoFit/>
          </a:bodyPr>
          <a:lstStyle/>
          <a:p>
            <a:pPr lvl="0"/>
            <a:r>
              <a:rPr lang="ja-JP" sz="28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研修第2回の最も重要な目標は何でしょうか？　各自の考えで3つ挙げてください。 </a:t>
            </a:r>
          </a:p>
        </p:txBody>
      </p:sp>
    </p:spTree>
    <p:extLst>
      <p:ext uri="{BB962C8B-B14F-4D97-AF65-F5344CB8AC3E}">
        <p14:creationId xmlns:p14="http://schemas.microsoft.com/office/powerpoint/2010/main" val="21825434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BF71205-B85A-751C-9557-1A52E8CA9525}"/>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4" name="Graphic 7">
            <a:extLst>
              <a:ext uri="{FF2B5EF4-FFF2-40B4-BE49-F238E27FC236}">
                <a16:creationId xmlns:a16="http://schemas.microsoft.com/office/drawing/2014/main" id="{44A97EBD-68BE-B6E9-5D5B-393FA7633B39}"/>
              </a:ext>
            </a:extLst>
          </p:cNvPr>
          <p:cNvSpPr/>
          <p:nvPr/>
        </p:nvSpPr>
        <p:spPr>
          <a:xfrm>
            <a:off x="6206836" y="0"/>
            <a:ext cx="5985164"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15" name="Emblem - White" descr="lionlogo_white.eps">
            <a:extLst>
              <a:ext uri="{FF2B5EF4-FFF2-40B4-BE49-F238E27FC236}">
                <a16:creationId xmlns:a16="http://schemas.microsoft.com/office/drawing/2014/main" id="{3EC27DB5-95EC-2B1C-78EA-A9BDCC3E65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83541" y="4495800"/>
            <a:ext cx="1751259" cy="1708354"/>
          </a:xfrm>
          <a:prstGeom prst="rect">
            <a:avLst/>
          </a:prstGeom>
        </p:spPr>
      </p:pic>
      <p:sp>
        <p:nvSpPr>
          <p:cNvPr id="6" name="Page Number - White">
            <a:extLst>
              <a:ext uri="{FF2B5EF4-FFF2-40B4-BE49-F238E27FC236}">
                <a16:creationId xmlns:a16="http://schemas.microsoft.com/office/drawing/2014/main" id="{39CE25E7-15E1-2DE5-20F6-ACECF769E7B8}"/>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46</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7" name="Headline">
            <a:extLst>
              <a:ext uri="{FF2B5EF4-FFF2-40B4-BE49-F238E27FC236}">
                <a16:creationId xmlns:a16="http://schemas.microsoft.com/office/drawing/2014/main" id="{31354751-DD99-61E6-C013-3DBA79035463}"/>
              </a:ext>
            </a:extLst>
          </p:cNvPr>
          <p:cNvSpPr txBox="1">
            <a:spLocks/>
          </p:cNvSpPr>
          <p:nvPr/>
        </p:nvSpPr>
        <p:spPr>
          <a:xfrm>
            <a:off x="372975" y="366728"/>
            <a:ext cx="5525035" cy="762276"/>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研修第3回</a:t>
            </a:r>
          </a:p>
        </p:txBody>
      </p:sp>
      <p:sp>
        <p:nvSpPr>
          <p:cNvPr id="9" name="Body Copy">
            <a:extLst>
              <a:ext uri="{FF2B5EF4-FFF2-40B4-BE49-F238E27FC236}">
                <a16:creationId xmlns:a16="http://schemas.microsoft.com/office/drawing/2014/main" id="{B9860B76-D210-B788-11F3-9E086CC6AA72}"/>
              </a:ext>
            </a:extLst>
          </p:cNvPr>
          <p:cNvSpPr txBox="1">
            <a:spLocks/>
          </p:cNvSpPr>
          <p:nvPr/>
        </p:nvSpPr>
        <p:spPr>
          <a:xfrm>
            <a:off x="560683" y="3631562"/>
            <a:ext cx="5898995" cy="1421172"/>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クラブ役員メンター・チームとの顔合わせ</a:t>
            </a:r>
          </a:p>
          <a:p>
            <a:pPr>
              <a:buSzPct val="120000"/>
            </a:pPr>
            <a:endParaRPr lang="en-US" kern="0" dirty="0">
              <a:solidFill>
                <a:schemeClr val="bg1"/>
              </a:solidFill>
              <a:latin typeface="ＭＳ Ｐゴシック" panose="020B0600070205080204" pitchFamily="50" charset="-128"/>
              <a:ea typeface="ＭＳ Ｐゴシック" panose="020B0600070205080204" pitchFamily="50" charset="-128"/>
              <a:cs typeface="Arial" charset="0"/>
            </a:endParaRPr>
          </a:p>
          <a:p>
            <a:pPr>
              <a:buSzPct val="120000"/>
            </a:pPr>
            <a:r>
              <a:rPr lang="ja-JP" dirty="0">
                <a:solidFill>
                  <a:schemeClr val="bg1"/>
                </a:solidFill>
                <a:latin typeface="ＭＳ Ｐゴシック" panose="020B0600070205080204" pitchFamily="50" charset="-128"/>
                <a:ea typeface="ＭＳ Ｐゴシック" panose="020B0600070205080204" pitchFamily="50" charset="-128"/>
                <a:cs typeface="Arial" charset="0"/>
              </a:rPr>
              <a:t>計画立案、チームワーク、コミュニケーションの概念を新役員に強調する。</a:t>
            </a:r>
          </a:p>
        </p:txBody>
      </p:sp>
      <p:sp>
        <p:nvSpPr>
          <p:cNvPr id="10" name="Body Copy">
            <a:extLst>
              <a:ext uri="{FF2B5EF4-FFF2-40B4-BE49-F238E27FC236}">
                <a16:creationId xmlns:a16="http://schemas.microsoft.com/office/drawing/2014/main" id="{FEDB5C96-9A0C-2CBB-1813-828F6DA990E4}"/>
              </a:ext>
            </a:extLst>
          </p:cNvPr>
          <p:cNvSpPr txBox="1">
            <a:spLocks/>
          </p:cNvSpPr>
          <p:nvPr/>
        </p:nvSpPr>
        <p:spPr>
          <a:xfrm>
            <a:off x="849821" y="1661324"/>
            <a:ext cx="6419659" cy="134755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dirty="0">
                <a:solidFill>
                  <a:schemeClr val="bg1"/>
                </a:solidFill>
                <a:latin typeface="ＭＳ Ｐゴシック" panose="020B0600070205080204" pitchFamily="50" charset="-128"/>
                <a:ea typeface="ＭＳ Ｐゴシック" panose="020B0600070205080204" pitchFamily="50" charset="-128"/>
                <a:cs typeface="Arial" charset="0"/>
              </a:rPr>
              <a:t>生産的で有意義な例会を実施</a:t>
            </a:r>
          </a:p>
        </p:txBody>
      </p:sp>
      <p:sp>
        <p:nvSpPr>
          <p:cNvPr id="11" name="Rectangle 10">
            <a:extLst>
              <a:ext uri="{FF2B5EF4-FFF2-40B4-BE49-F238E27FC236}">
                <a16:creationId xmlns:a16="http://schemas.microsoft.com/office/drawing/2014/main" id="{B53A4DDE-3C9B-81D7-1FD7-429AEF0F7C65}"/>
              </a:ext>
            </a:extLst>
          </p:cNvPr>
          <p:cNvSpPr/>
          <p:nvPr/>
        </p:nvSpPr>
        <p:spPr>
          <a:xfrm rot="5400000" flipH="1">
            <a:off x="3039511" y="366786"/>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Tree>
    <p:extLst>
      <p:ext uri="{BB962C8B-B14F-4D97-AF65-F5344CB8AC3E}">
        <p14:creationId xmlns:p14="http://schemas.microsoft.com/office/powerpoint/2010/main" val="2333661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47</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 name="Background - Solid">
            <a:extLst>
              <a:ext uri="{FF2B5EF4-FFF2-40B4-BE49-F238E27FC236}">
                <a16:creationId xmlns:a16="http://schemas.microsoft.com/office/drawing/2014/main" id="{24E6078F-9AE2-E6C3-ABAD-5D902A416F98}"/>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3" name="Background - Solid">
            <a:extLst>
              <a:ext uri="{FF2B5EF4-FFF2-40B4-BE49-F238E27FC236}">
                <a16:creationId xmlns:a16="http://schemas.microsoft.com/office/drawing/2014/main" id="{DE32651E-5BF8-83C2-A329-4B7A77EFA244}"/>
              </a:ext>
            </a:extLst>
          </p:cNvPr>
          <p:cNvSpPr/>
          <p:nvPr/>
        </p:nvSpPr>
        <p:spPr>
          <a:xfrm flipV="1">
            <a:off x="-1524" y="0"/>
            <a:ext cx="12193524" cy="64008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5" name="Picture 4">
            <a:extLst>
              <a:ext uri="{FF2B5EF4-FFF2-40B4-BE49-F238E27FC236}">
                <a16:creationId xmlns:a16="http://schemas.microsoft.com/office/drawing/2014/main" id="{BBC8D8A3-C1FE-70E5-1940-26F7713EC15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4" name="Rectangle 3">
            <a:extLst>
              <a:ext uri="{FF2B5EF4-FFF2-40B4-BE49-F238E27FC236}">
                <a16:creationId xmlns:a16="http://schemas.microsoft.com/office/drawing/2014/main" id="{F61A2163-5931-08F2-9876-36E80F2D359D}"/>
              </a:ext>
            </a:extLst>
          </p:cNvPr>
          <p:cNvSpPr/>
          <p:nvPr/>
        </p:nvSpPr>
        <p:spPr>
          <a:xfrm>
            <a:off x="559125" y="1665982"/>
            <a:ext cx="4138439" cy="4572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dirty="0">
              <a:solidFill>
                <a:prstClr val="white"/>
              </a:solidFill>
              <a:latin typeface="ＭＳ Ｐゴシック" panose="020B0600070205080204" pitchFamily="50" charset="-128"/>
              <a:ea typeface="ＭＳ Ｐゴシック" panose="020B0600070205080204" pitchFamily="50" charset="-128"/>
              <a:cs typeface="Arial" charset="0"/>
            </a:endParaRPr>
          </a:p>
        </p:txBody>
      </p:sp>
      <p:sp>
        <p:nvSpPr>
          <p:cNvPr id="6" name="Title 1">
            <a:extLst>
              <a:ext uri="{FF2B5EF4-FFF2-40B4-BE49-F238E27FC236}">
                <a16:creationId xmlns:a16="http://schemas.microsoft.com/office/drawing/2014/main" id="{4F68A88A-2A4F-6EC6-5F36-90AA4FDC43E7}"/>
              </a:ext>
            </a:extLst>
          </p:cNvPr>
          <p:cNvSpPr txBox="1">
            <a:spLocks/>
          </p:cNvSpPr>
          <p:nvPr/>
        </p:nvSpPr>
        <p:spPr>
          <a:xfrm>
            <a:off x="438822" y="1070378"/>
            <a:ext cx="10272721" cy="618464"/>
          </a:xfrm>
          <a:prstGeom prst="rect">
            <a:avLst/>
          </a:prstGeom>
          <a:noFill/>
        </p:spPr>
        <p:txBody>
          <a:bodyPr/>
          <a:lstStyle>
            <a:lvl1pPr algn="ctr" rtl="0" eaLnBrk="1" fontAlgn="base" hangingPunct="1">
              <a:lnSpc>
                <a:spcPct val="90000"/>
              </a:lnSpc>
              <a:spcBef>
                <a:spcPct val="0"/>
              </a:spcBef>
              <a:spcAft>
                <a:spcPct val="0"/>
              </a:spcAft>
              <a:defRPr sz="2800">
                <a:solidFill>
                  <a:schemeClr val="accent6"/>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algn="l"/>
            <a:r>
              <a:rPr lang="ja-JP" sz="36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生産的で有意義な例会を実施</a:t>
            </a:r>
          </a:p>
          <a:p>
            <a:endParaRPr lang="en-US" altLang="en-US" sz="1000" kern="0" dirty="0">
              <a:solidFill>
                <a:srgbClr val="FF0000"/>
              </a:solidFill>
              <a:latin typeface="ＭＳ Ｐゴシック" panose="020B0600070205080204" pitchFamily="50" charset="-128"/>
              <a:ea typeface="ＭＳ Ｐゴシック" panose="020B0600070205080204" pitchFamily="50" charset="-128"/>
            </a:endParaRPr>
          </a:p>
        </p:txBody>
      </p:sp>
      <p:sp>
        <p:nvSpPr>
          <p:cNvPr id="16" name="TextBox 15">
            <a:extLst>
              <a:ext uri="{FF2B5EF4-FFF2-40B4-BE49-F238E27FC236}">
                <a16:creationId xmlns:a16="http://schemas.microsoft.com/office/drawing/2014/main" id="{8F810F24-525D-0AC4-546D-F4DFB7A6811A}"/>
              </a:ext>
            </a:extLst>
          </p:cNvPr>
          <p:cNvSpPr txBox="1"/>
          <p:nvPr/>
        </p:nvSpPr>
        <p:spPr>
          <a:xfrm>
            <a:off x="1233871" y="2281528"/>
            <a:ext cx="9722734" cy="400110"/>
          </a:xfrm>
          <a:prstGeom prst="rect">
            <a:avLst/>
          </a:prstGeom>
          <a:noFill/>
        </p:spPr>
        <p:txBody>
          <a:bodyPr wrap="square" rtlCol="0">
            <a:spAutoFit/>
          </a:bodyPr>
          <a:lstStyle/>
          <a:p>
            <a:r>
              <a:rPr lang="ja-JP" sz="2000" i="1">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出席を促すために、以下の事項が会員のニーズを満たすものであることを確認する：</a:t>
            </a:r>
          </a:p>
        </p:txBody>
      </p:sp>
      <p:sp>
        <p:nvSpPr>
          <p:cNvPr id="17" name="Rectangle 16">
            <a:extLst>
              <a:ext uri="{FF2B5EF4-FFF2-40B4-BE49-F238E27FC236}">
                <a16:creationId xmlns:a16="http://schemas.microsoft.com/office/drawing/2014/main" id="{82515E99-4A82-30CE-7599-82DF58F9F108}"/>
              </a:ext>
            </a:extLst>
          </p:cNvPr>
          <p:cNvSpPr/>
          <p:nvPr/>
        </p:nvSpPr>
        <p:spPr>
          <a:xfrm>
            <a:off x="2396313" y="3184590"/>
            <a:ext cx="8171727" cy="3077766"/>
          </a:xfrm>
          <a:prstGeom prst="rect">
            <a:avLst/>
          </a:prstGeom>
        </p:spPr>
        <p:txBody>
          <a:bodyPr wrap="square">
            <a:spAutoFit/>
          </a:bodyPr>
          <a:lstStyle/>
          <a:p>
            <a:pPr marL="857250" lvl="0" indent="-857250">
              <a:lnSpc>
                <a:spcPct val="114000"/>
              </a:lnSpc>
              <a:spcAft>
                <a:spcPts val="2400"/>
              </a:spcAft>
              <a:buFont typeface="Wingdings" panose="05000000000000000000" pitchFamily="2" charset="2"/>
              <a:buChar char="ü"/>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会議の日時と場所</a:t>
            </a:r>
          </a:p>
          <a:p>
            <a:pPr marL="857250" indent="-857250">
              <a:lnSpc>
                <a:spcPct val="114000"/>
              </a:lnSpc>
              <a:spcAft>
                <a:spcPts val="2400"/>
              </a:spcAft>
              <a:buFont typeface="Wingdings" panose="05000000000000000000" pitchFamily="2" charset="2"/>
              <a:buChar char="ü"/>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アクティビティについて知らせる案内を送る </a:t>
            </a:r>
          </a:p>
          <a:p>
            <a:pPr marL="857250" indent="-857250">
              <a:lnSpc>
                <a:spcPct val="114000"/>
              </a:lnSpc>
              <a:spcAft>
                <a:spcPts val="2400"/>
              </a:spcAft>
              <a:buFont typeface="Wingdings" panose="05000000000000000000" pitchFamily="2" charset="2"/>
              <a:buChar char="ü"/>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直接電話をかけ、現会員と会員候補を招く</a:t>
            </a:r>
          </a:p>
          <a:p>
            <a:pPr marL="857250" indent="-857250">
              <a:lnSpc>
                <a:spcPct val="114000"/>
              </a:lnSpc>
              <a:spcAft>
                <a:spcPts val="2400"/>
              </a:spcAft>
              <a:buFont typeface="Wingdings" panose="05000000000000000000" pitchFamily="2" charset="2"/>
              <a:buChar char="ü"/>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招いたスピーカーが興味深く適切である</a:t>
            </a:r>
          </a:p>
          <a:p>
            <a:pPr marL="857250" indent="-857250">
              <a:lnSpc>
                <a:spcPct val="114000"/>
              </a:lnSpc>
              <a:spcAft>
                <a:spcPts val="2400"/>
              </a:spcAft>
              <a:buFont typeface="Wingdings" panose="05000000000000000000" pitchFamily="2" charset="2"/>
              <a:buChar char="ü"/>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会員をすぐに事業に参加させる</a:t>
            </a:r>
          </a:p>
        </p:txBody>
      </p:sp>
    </p:spTree>
    <p:extLst>
      <p:ext uri="{BB962C8B-B14F-4D97-AF65-F5344CB8AC3E}">
        <p14:creationId xmlns:p14="http://schemas.microsoft.com/office/powerpoint/2010/main" val="22534105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48</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48</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8194521" y="683618"/>
            <a:ext cx="3037360" cy="1031737"/>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000" b="1" dirty="0">
                <a:solidFill>
                  <a:schemeClr val="bg1"/>
                </a:solidFill>
                <a:latin typeface="ＭＳ Ｐゴシック" panose="020B0600070205080204" pitchFamily="50" charset="-128"/>
                <a:ea typeface="ＭＳ Ｐゴシック" panose="020B0600070205080204" pitchFamily="50" charset="-128"/>
                <a:cs typeface="Arial" charset="0"/>
              </a:rPr>
              <a:t>例会の全体的な改善方法</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リソース：あなたのクラブ、あなたのやり方で！</a:t>
            </a:r>
          </a:p>
        </p:txBody>
      </p:sp>
      <p:sp>
        <p:nvSpPr>
          <p:cNvPr id="11" name="TextBox 10">
            <a:extLst>
              <a:ext uri="{FF2B5EF4-FFF2-40B4-BE49-F238E27FC236}">
                <a16:creationId xmlns:a16="http://schemas.microsoft.com/office/drawing/2014/main" id="{26DF0BAD-7801-C801-D935-D0D39E06DA71}"/>
              </a:ext>
            </a:extLst>
          </p:cNvPr>
          <p:cNvSpPr txBox="1"/>
          <p:nvPr/>
        </p:nvSpPr>
        <p:spPr>
          <a:xfrm>
            <a:off x="6406226" y="3047013"/>
            <a:ext cx="5458352" cy="3416320"/>
          </a:xfrm>
          <a:prstGeom prst="rect">
            <a:avLst/>
          </a:prstGeom>
          <a:noFill/>
        </p:spPr>
        <p:txBody>
          <a:bodyPr wrap="square" rtlCol="0">
            <a:spAutoFit/>
          </a:bodyPr>
          <a:lstStyle/>
          <a:p>
            <a:pPr>
              <a:spcAft>
                <a:spcPts val="1800"/>
              </a:spcAft>
            </a:pPr>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クラブに合った例会づくり</a:t>
            </a:r>
          </a:p>
          <a:p>
            <a:pPr>
              <a:spcAft>
                <a:spcPts val="1800"/>
              </a:spcAft>
            </a:pPr>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例会のリニューアル</a:t>
            </a:r>
          </a:p>
          <a:p>
            <a:pPr>
              <a:spcAft>
                <a:spcPts val="1800"/>
              </a:spcAft>
              <a:defRPr/>
            </a:pPr>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様子を見ながら少しずつ</a:t>
            </a:r>
          </a:p>
          <a:p>
            <a:pPr>
              <a:spcAft>
                <a:spcPts val="1800"/>
              </a:spcAft>
              <a:defRPr/>
            </a:pPr>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成功のカギ</a:t>
            </a:r>
          </a:p>
          <a:p>
            <a:pPr>
              <a:spcAft>
                <a:spcPts val="1800"/>
              </a:spcAft>
              <a:defRPr/>
            </a:pPr>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積極的な参加を促すためのアイディア</a:t>
            </a:r>
          </a:p>
          <a:p>
            <a:pPr>
              <a:spcAft>
                <a:spcPts val="1800"/>
              </a:spcAft>
              <a:defRPr/>
            </a:pPr>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クラブ例会のプログラム案</a:t>
            </a:r>
          </a:p>
          <a:p>
            <a:pPr>
              <a:spcAft>
                <a:spcPts val="1800"/>
              </a:spcAft>
              <a:defRPr/>
            </a:pPr>
            <a:r>
              <a:rPr lang="ja-JP">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例会や行事を一般の人々にPR</a:t>
            </a:r>
          </a:p>
        </p:txBody>
      </p:sp>
      <p:pic>
        <p:nvPicPr>
          <p:cNvPr id="3" name="Picture 14">
            <a:extLst>
              <a:ext uri="{FF2B5EF4-FFF2-40B4-BE49-F238E27FC236}">
                <a16:creationId xmlns:a16="http://schemas.microsoft.com/office/drawing/2014/main" id="{62EF9493-D611-CAF1-3712-EB1E5E57FAC4}"/>
              </a:ext>
            </a:extLst>
          </p:cNvPr>
          <p:cNvPicPr>
            <a:picLocks noChangeAspect="1"/>
          </p:cNvPicPr>
          <p:nvPr/>
        </p:nvPicPr>
        <p:blipFill>
          <a:blip r:embed="rId4"/>
          <a:stretch>
            <a:fillRect/>
          </a:stretch>
        </p:blipFill>
        <p:spPr>
          <a:xfrm>
            <a:off x="878186" y="683618"/>
            <a:ext cx="3444983" cy="4453672"/>
          </a:xfrm>
          <a:prstGeom prst="rect">
            <a:avLst/>
          </a:prstGeom>
          <a:ln w="25400">
            <a:solidFill>
              <a:srgbClr val="002060"/>
            </a:solidFill>
          </a:ln>
          <a:effectLst>
            <a:outerShdw blurRad="63500" sx="102000" sy="102000" algn="ctr" rotWithShape="0">
              <a:srgbClr val="002060">
                <a:alpha val="40000"/>
              </a:srgbClr>
            </a:outerShdw>
          </a:effectLst>
        </p:spPr>
      </p:pic>
    </p:spTree>
    <p:extLst>
      <p:ext uri="{BB962C8B-B14F-4D97-AF65-F5344CB8AC3E}">
        <p14:creationId xmlns:p14="http://schemas.microsoft.com/office/powerpoint/2010/main" val="6865216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49</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678840" y="22654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7292826" y="1026624"/>
            <a:ext cx="4420215" cy="1010158"/>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生産的で有意義な例会</a:t>
            </a: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802433"/>
            <a:ext cx="5060904"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練習問題9 – P. 22</a:t>
            </a:r>
          </a:p>
        </p:txBody>
      </p:sp>
      <p:sp>
        <p:nvSpPr>
          <p:cNvPr id="5" name="TextBox 4">
            <a:extLst>
              <a:ext uri="{FF2B5EF4-FFF2-40B4-BE49-F238E27FC236}">
                <a16:creationId xmlns:a16="http://schemas.microsoft.com/office/drawing/2014/main" id="{D01CCFE0-DBDC-892D-5696-39053078EB62}"/>
              </a:ext>
            </a:extLst>
          </p:cNvPr>
          <p:cNvSpPr txBox="1"/>
          <p:nvPr/>
        </p:nvSpPr>
        <p:spPr>
          <a:xfrm>
            <a:off x="361444" y="2326699"/>
            <a:ext cx="4365475" cy="954107"/>
          </a:xfrm>
          <a:prstGeom prst="rect">
            <a:avLst/>
          </a:prstGeom>
          <a:noFill/>
        </p:spPr>
        <p:txBody>
          <a:bodyPr wrap="square" rtlCol="0">
            <a:spAutoFit/>
          </a:bodyPr>
          <a:lstStyle/>
          <a:p>
            <a:pPr>
              <a:spcAft>
                <a:spcPts val="1800"/>
              </a:spcAft>
            </a:pPr>
            <a:r>
              <a:rPr lang="ja-JP" sz="2800" i="1">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研修第3回の焦点は生産的で有意義な例会</a:t>
            </a:r>
          </a:p>
        </p:txBody>
      </p:sp>
      <p:sp>
        <p:nvSpPr>
          <p:cNvPr id="10" name="TextBox 9">
            <a:extLst>
              <a:ext uri="{FF2B5EF4-FFF2-40B4-BE49-F238E27FC236}">
                <a16:creationId xmlns:a16="http://schemas.microsoft.com/office/drawing/2014/main" id="{BE879508-5DB3-4020-B6A5-7219C6E605BF}"/>
              </a:ext>
            </a:extLst>
          </p:cNvPr>
          <p:cNvSpPr txBox="1"/>
          <p:nvPr/>
        </p:nvSpPr>
        <p:spPr>
          <a:xfrm>
            <a:off x="5772812" y="3063406"/>
            <a:ext cx="5337148" cy="1938992"/>
          </a:xfrm>
          <a:prstGeom prst="rect">
            <a:avLst/>
          </a:prstGeom>
          <a:noFill/>
        </p:spPr>
        <p:txBody>
          <a:bodyPr wrap="square" rtlCol="0">
            <a:spAutoFit/>
          </a:bodyPr>
          <a:lstStyle/>
          <a:p>
            <a:pPr lvl="0"/>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積極的で生産的な例会を行うためには、どんな要素が重要ですか？</a:t>
            </a:r>
          </a:p>
          <a:p>
            <a:pPr marL="514350" indent="-514350">
              <a:buFont typeface="+mj-lt"/>
              <a:buAutoNum type="arabicPeriod"/>
            </a:pPr>
            <a:endParaRPr lang="en-US"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0"/>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出席率を高めるために何ができるでしょうか？</a:t>
            </a:r>
          </a:p>
        </p:txBody>
      </p:sp>
    </p:spTree>
    <p:extLst>
      <p:ext uri="{BB962C8B-B14F-4D97-AF65-F5344CB8AC3E}">
        <p14:creationId xmlns:p14="http://schemas.microsoft.com/office/powerpoint/2010/main" val="28004098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BF71205-B85A-751C-9557-1A52E8CA9525}"/>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4" name="Graphic 7">
            <a:extLst>
              <a:ext uri="{FF2B5EF4-FFF2-40B4-BE49-F238E27FC236}">
                <a16:creationId xmlns:a16="http://schemas.microsoft.com/office/drawing/2014/main" id="{44A97EBD-68BE-B6E9-5D5B-393FA7633B39}"/>
              </a:ext>
            </a:extLst>
          </p:cNvPr>
          <p:cNvSpPr/>
          <p:nvPr/>
        </p:nvSpPr>
        <p:spPr>
          <a:xfrm>
            <a:off x="6206836" y="0"/>
            <a:ext cx="5985164"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15" name="Emblem - White" descr="lionlogo_white.eps">
            <a:extLst>
              <a:ext uri="{FF2B5EF4-FFF2-40B4-BE49-F238E27FC236}">
                <a16:creationId xmlns:a16="http://schemas.microsoft.com/office/drawing/2014/main" id="{3EC27DB5-95EC-2B1C-78EA-A9BDCC3E65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83541" y="4495800"/>
            <a:ext cx="1751259" cy="1708354"/>
          </a:xfrm>
          <a:prstGeom prst="rect">
            <a:avLst/>
          </a:prstGeom>
        </p:spPr>
      </p:pic>
      <p:sp>
        <p:nvSpPr>
          <p:cNvPr id="6" name="Page Number - White">
            <a:extLst>
              <a:ext uri="{FF2B5EF4-FFF2-40B4-BE49-F238E27FC236}">
                <a16:creationId xmlns:a16="http://schemas.microsoft.com/office/drawing/2014/main" id="{39CE25E7-15E1-2DE5-20F6-ACECF769E7B8}"/>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50</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7" name="Headline">
            <a:extLst>
              <a:ext uri="{FF2B5EF4-FFF2-40B4-BE49-F238E27FC236}">
                <a16:creationId xmlns:a16="http://schemas.microsoft.com/office/drawing/2014/main" id="{31354751-DD99-61E6-C013-3DBA79035463}"/>
              </a:ext>
            </a:extLst>
          </p:cNvPr>
          <p:cNvSpPr txBox="1">
            <a:spLocks/>
          </p:cNvSpPr>
          <p:nvPr/>
        </p:nvSpPr>
        <p:spPr>
          <a:xfrm>
            <a:off x="372975" y="366728"/>
            <a:ext cx="5525035" cy="762276"/>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研修第4回</a:t>
            </a:r>
          </a:p>
        </p:txBody>
      </p:sp>
      <p:sp>
        <p:nvSpPr>
          <p:cNvPr id="10" name="Body Copy">
            <a:extLst>
              <a:ext uri="{FF2B5EF4-FFF2-40B4-BE49-F238E27FC236}">
                <a16:creationId xmlns:a16="http://schemas.microsoft.com/office/drawing/2014/main" id="{FEDB5C96-9A0C-2CBB-1813-828F6DA990E4}"/>
              </a:ext>
            </a:extLst>
          </p:cNvPr>
          <p:cNvSpPr txBox="1">
            <a:spLocks/>
          </p:cNvSpPr>
          <p:nvPr/>
        </p:nvSpPr>
        <p:spPr>
          <a:xfrm>
            <a:off x="849821" y="1630844"/>
            <a:ext cx="6509446" cy="130760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dirty="0">
                <a:solidFill>
                  <a:schemeClr val="bg1"/>
                </a:solidFill>
                <a:latin typeface="ＭＳ Ｐゴシック" panose="020B0600070205080204" pitchFamily="50" charset="-128"/>
                <a:ea typeface="ＭＳ Ｐゴシック" panose="020B0600070205080204" pitchFamily="50" charset="-128"/>
                <a:cs typeface="Arial" charset="0"/>
              </a:rPr>
              <a:t>会員の勧誘と維持の重要性</a:t>
            </a:r>
          </a:p>
        </p:txBody>
      </p:sp>
      <p:sp>
        <p:nvSpPr>
          <p:cNvPr id="11" name="Rectangle 10">
            <a:extLst>
              <a:ext uri="{FF2B5EF4-FFF2-40B4-BE49-F238E27FC236}">
                <a16:creationId xmlns:a16="http://schemas.microsoft.com/office/drawing/2014/main" id="{B53A4DDE-3C9B-81D7-1FD7-429AEF0F7C65}"/>
              </a:ext>
            </a:extLst>
          </p:cNvPr>
          <p:cNvSpPr/>
          <p:nvPr/>
        </p:nvSpPr>
        <p:spPr>
          <a:xfrm rot="5400000" flipH="1">
            <a:off x="3039511" y="366786"/>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C2D95366-ADB6-D583-EB63-819351794CEF}"/>
              </a:ext>
            </a:extLst>
          </p:cNvPr>
          <p:cNvSpPr/>
          <p:nvPr/>
        </p:nvSpPr>
        <p:spPr>
          <a:xfrm>
            <a:off x="113821" y="3156972"/>
            <a:ext cx="6972780" cy="2221762"/>
          </a:xfrm>
          <a:prstGeom prst="rect">
            <a:avLst/>
          </a:prstGeom>
        </p:spPr>
        <p:txBody>
          <a:bodyPr wrap="square">
            <a:spAutoFit/>
          </a:bodyPr>
          <a:lstStyle/>
          <a:p>
            <a:pPr algn="ctr">
              <a:lnSpc>
                <a:spcPct val="150000"/>
              </a:lnSpc>
            </a:pPr>
            <a:r>
              <a:rPr lang="ja-JP" sz="24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この研修では、クラブの継続的な</a:t>
            </a:r>
          </a:p>
          <a:p>
            <a:pPr algn="ctr">
              <a:lnSpc>
                <a:spcPct val="150000"/>
              </a:lnSpc>
            </a:pPr>
            <a:r>
              <a:rPr lang="ja-JP" sz="24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成長の重要性を強調し、クラブ役員メンター・チームによって達成された進捗を</a:t>
            </a:r>
          </a:p>
          <a:p>
            <a:pPr algn="ctr">
              <a:lnSpc>
                <a:spcPct val="150000"/>
              </a:lnSpc>
            </a:pPr>
            <a:r>
              <a:rPr lang="ja-JP" sz="24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確認する機会を提供する。  </a:t>
            </a:r>
          </a:p>
        </p:txBody>
      </p:sp>
    </p:spTree>
    <p:extLst>
      <p:ext uri="{BB962C8B-B14F-4D97-AF65-F5344CB8AC3E}">
        <p14:creationId xmlns:p14="http://schemas.microsoft.com/office/powerpoint/2010/main" val="39409242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51</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51</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8120005" y="678844"/>
            <a:ext cx="3475687" cy="1326959"/>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会員の勧誘と</a:t>
            </a:r>
            <a:endParaRPr lang="en-US" altLang="ja-JP" sz="2800" b="1" dirty="0">
              <a:solidFill>
                <a:schemeClr val="bg1"/>
              </a:solidFill>
              <a:latin typeface="ＭＳ Ｐゴシック" panose="020B0600070205080204" pitchFamily="50" charset="-128"/>
              <a:ea typeface="ＭＳ Ｐゴシック" panose="020B0600070205080204" pitchFamily="50" charset="-128"/>
              <a:cs typeface="Arial" charset="0"/>
            </a:endParaRPr>
          </a:p>
          <a:p>
            <a:pPr>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維持の重要性</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リソース：クラブ会員委員長Eブック</a:t>
            </a:r>
          </a:p>
        </p:txBody>
      </p:sp>
      <p:sp>
        <p:nvSpPr>
          <p:cNvPr id="10" name="TextBox 9">
            <a:extLst>
              <a:ext uri="{FF2B5EF4-FFF2-40B4-BE49-F238E27FC236}">
                <a16:creationId xmlns:a16="http://schemas.microsoft.com/office/drawing/2014/main" id="{0B89E571-770D-7F6F-900F-245B45F2A552}"/>
              </a:ext>
            </a:extLst>
          </p:cNvPr>
          <p:cNvSpPr txBox="1"/>
          <p:nvPr/>
        </p:nvSpPr>
        <p:spPr>
          <a:xfrm>
            <a:off x="7937551" y="2922850"/>
            <a:ext cx="3447205" cy="3477875"/>
          </a:xfrm>
          <a:prstGeom prst="rect">
            <a:avLst/>
          </a:prstGeom>
          <a:noFill/>
        </p:spPr>
        <p:txBody>
          <a:bodyPr wrap="square" rtlCol="0">
            <a:spAutoFit/>
          </a:bodyPr>
          <a:lstStyle/>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新会員の勧誘</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スポンサーの責任</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defRP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入会式</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defRP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新会員オリエンテーション</a:t>
            </a:r>
          </a:p>
          <a:p>
            <a:pPr>
              <a:defRPr/>
            </a:pPr>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defRP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会員</a:t>
            </a:r>
            <a:r>
              <a:rPr lang="ja-JP" alt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関係のアワード</a:t>
            </a:r>
            <a:endPar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defRPr/>
            </a:pPr>
            <a:endParaRPr lang="en-US" alt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defRP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参加 </a:t>
            </a:r>
          </a:p>
        </p:txBody>
      </p:sp>
      <p:pic>
        <p:nvPicPr>
          <p:cNvPr id="6" name="Picture 5">
            <a:extLst>
              <a:ext uri="{FF2B5EF4-FFF2-40B4-BE49-F238E27FC236}">
                <a16:creationId xmlns:a16="http://schemas.microsoft.com/office/drawing/2014/main" id="{92630D07-1ABF-AAC4-F154-B5180D5684D5}"/>
              </a:ext>
            </a:extLst>
          </p:cNvPr>
          <p:cNvPicPr>
            <a:picLocks noChangeAspect="1"/>
          </p:cNvPicPr>
          <p:nvPr/>
        </p:nvPicPr>
        <p:blipFill>
          <a:blip r:embed="rId4"/>
          <a:stretch>
            <a:fillRect/>
          </a:stretch>
        </p:blipFill>
        <p:spPr>
          <a:xfrm>
            <a:off x="922157" y="911114"/>
            <a:ext cx="3296837" cy="4281048"/>
          </a:xfrm>
          <a:prstGeom prst="rect">
            <a:avLst/>
          </a:prstGeom>
          <a:ln w="25400">
            <a:solidFill>
              <a:srgbClr val="002060"/>
            </a:solidFill>
          </a:ln>
          <a:effectLst>
            <a:outerShdw blurRad="63500" sx="102000" sy="102000" algn="ctr" rotWithShape="0">
              <a:srgbClr val="002060">
                <a:alpha val="40000"/>
              </a:srgbClr>
            </a:outerShdw>
          </a:effectLst>
        </p:spPr>
      </p:pic>
    </p:spTree>
    <p:extLst>
      <p:ext uri="{BB962C8B-B14F-4D97-AF65-F5344CB8AC3E}">
        <p14:creationId xmlns:p14="http://schemas.microsoft.com/office/powerpoint/2010/main" val="30114745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D21919-32B2-FC24-58A4-4BCCA74802DA}"/>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Graphic 4">
            <a:extLst>
              <a:ext uri="{FF2B5EF4-FFF2-40B4-BE49-F238E27FC236}">
                <a16:creationId xmlns:a16="http://schemas.microsoft.com/office/drawing/2014/main" id="{3191FCDF-A80E-9FF4-FFD3-64FE98234430}"/>
              </a:ext>
            </a:extLst>
          </p:cNvPr>
          <p:cNvSpPr/>
          <p:nvPr/>
        </p:nvSpPr>
        <p:spPr>
          <a:xfrm rot="10800000">
            <a:off x="-1" y="5443"/>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6" name="Graphic 4">
            <a:extLst>
              <a:ext uri="{FF2B5EF4-FFF2-40B4-BE49-F238E27FC236}">
                <a16:creationId xmlns:a16="http://schemas.microsoft.com/office/drawing/2014/main" id="{126F3865-4D80-B4AE-396B-36BC7CE15887}"/>
              </a:ext>
            </a:extLst>
          </p:cNvPr>
          <p:cNvSpPr/>
          <p:nvPr/>
        </p:nvSpPr>
        <p:spPr>
          <a:xfrm>
            <a:off x="1905001"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 name="Graphic 6">
            <a:extLst>
              <a:ext uri="{FF2B5EF4-FFF2-40B4-BE49-F238E27FC236}">
                <a16:creationId xmlns:a16="http://schemas.microsoft.com/office/drawing/2014/main" id="{C938B47F-CC27-B10A-DCFC-520E981D2D85}"/>
              </a:ext>
            </a:extLst>
          </p:cNvPr>
          <p:cNvSpPr/>
          <p:nvPr/>
        </p:nvSpPr>
        <p:spPr>
          <a:xfrm>
            <a:off x="2382079" y="0"/>
            <a:ext cx="6858000" cy="6858000"/>
          </a:xfrm>
          <a:custGeom>
            <a:avLst/>
            <a:gdLst>
              <a:gd name="connsiteX0" fmla="*/ 2898529 w 6858000"/>
              <a:gd name="connsiteY0" fmla="*/ 6858000 h 6858000"/>
              <a:gd name="connsiteX1" fmla="*/ 6858000 w 6858000"/>
              <a:gd name="connsiteY1" fmla="*/ 0 h 6858000"/>
              <a:gd name="connsiteX2" fmla="*/ 3959471 w 6858000"/>
              <a:gd name="connsiteY2" fmla="*/ 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2898529" y="6858000"/>
                </a:moveTo>
                <a:lnTo>
                  <a:pt x="6858000" y="0"/>
                </a:lnTo>
                <a:lnTo>
                  <a:pt x="3959471" y="0"/>
                </a:lnTo>
                <a:lnTo>
                  <a:pt x="0" y="6858000"/>
                </a:lnTo>
                <a:close/>
              </a:path>
            </a:pathLst>
          </a:custGeom>
          <a:solidFill>
            <a:srgbClr val="FFFFFF">
              <a:alpha val="4000"/>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9" name="Graphic 8">
            <a:extLst>
              <a:ext uri="{FF2B5EF4-FFF2-40B4-BE49-F238E27FC236}">
                <a16:creationId xmlns:a16="http://schemas.microsoft.com/office/drawing/2014/main" id="{4BBBCB16-EB5A-F0B8-1BE8-0D6FED55E25D}"/>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677400" y="4343400"/>
            <a:ext cx="2514600" cy="2514600"/>
          </a:xfrm>
          <a:prstGeom prst="rect">
            <a:avLst/>
          </a:prstGeom>
        </p:spPr>
      </p:pic>
      <p:sp>
        <p:nvSpPr>
          <p:cNvPr id="11" name="Page Number - Blue">
            <a:extLst>
              <a:ext uri="{FF2B5EF4-FFF2-40B4-BE49-F238E27FC236}">
                <a16:creationId xmlns:a16="http://schemas.microsoft.com/office/drawing/2014/main" id="{5C359D8D-88B8-D363-E63B-0F4264BD30C8}"/>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52</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13" name="Yellow Bar">
            <a:extLst>
              <a:ext uri="{FF2B5EF4-FFF2-40B4-BE49-F238E27FC236}">
                <a16:creationId xmlns:a16="http://schemas.microsoft.com/office/drawing/2014/main" id="{A8A77144-6328-8135-B34E-3A1833279103}"/>
              </a:ext>
            </a:extLst>
          </p:cNvPr>
          <p:cNvSpPr/>
          <p:nvPr/>
        </p:nvSpPr>
        <p:spPr>
          <a:xfrm>
            <a:off x="7678840" y="2265472"/>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4" name="Headline">
            <a:extLst>
              <a:ext uri="{FF2B5EF4-FFF2-40B4-BE49-F238E27FC236}">
                <a16:creationId xmlns:a16="http://schemas.microsoft.com/office/drawing/2014/main" id="{160F2D00-EB6E-1BE0-122F-D96890753D8F}"/>
              </a:ext>
            </a:extLst>
          </p:cNvPr>
          <p:cNvSpPr txBox="1">
            <a:spLocks/>
          </p:cNvSpPr>
          <p:nvPr/>
        </p:nvSpPr>
        <p:spPr>
          <a:xfrm>
            <a:off x="7144060" y="1524985"/>
            <a:ext cx="4136424" cy="896417"/>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会員拡大計画を立案 </a:t>
            </a:r>
          </a:p>
          <a:p>
            <a:endParaRPr lang="ja-JP" sz="3200" dirty="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endParaRPr>
          </a:p>
        </p:txBody>
      </p:sp>
      <p:sp>
        <p:nvSpPr>
          <p:cNvPr id="7" name="TextBox 6">
            <a:extLst>
              <a:ext uri="{FF2B5EF4-FFF2-40B4-BE49-F238E27FC236}">
                <a16:creationId xmlns:a16="http://schemas.microsoft.com/office/drawing/2014/main" id="{29667CC3-4C20-B898-E2AD-8315DBCE959A}"/>
              </a:ext>
            </a:extLst>
          </p:cNvPr>
          <p:cNvSpPr txBox="1"/>
          <p:nvPr/>
        </p:nvSpPr>
        <p:spPr>
          <a:xfrm>
            <a:off x="434827" y="802433"/>
            <a:ext cx="5060904" cy="584775"/>
          </a:xfrm>
          <a:prstGeom prst="rect">
            <a:avLst/>
          </a:prstGeom>
          <a:noFill/>
        </p:spPr>
        <p:txBody>
          <a:bodyPr wrap="square" rtlCol="0">
            <a:spAutoFit/>
          </a:bodyPr>
          <a:lstStyle/>
          <a:p>
            <a:r>
              <a:rPr lang="ja-JP" sz="3200" b="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練習問題10 – P. 24</a:t>
            </a:r>
          </a:p>
        </p:txBody>
      </p:sp>
      <p:sp>
        <p:nvSpPr>
          <p:cNvPr id="5" name="TextBox 4">
            <a:extLst>
              <a:ext uri="{FF2B5EF4-FFF2-40B4-BE49-F238E27FC236}">
                <a16:creationId xmlns:a16="http://schemas.microsoft.com/office/drawing/2014/main" id="{D01CCFE0-DBDC-892D-5696-39053078EB62}"/>
              </a:ext>
            </a:extLst>
          </p:cNvPr>
          <p:cNvSpPr txBox="1"/>
          <p:nvPr/>
        </p:nvSpPr>
        <p:spPr>
          <a:xfrm>
            <a:off x="431756" y="1908058"/>
            <a:ext cx="4365475" cy="1384995"/>
          </a:xfrm>
          <a:prstGeom prst="rect">
            <a:avLst/>
          </a:prstGeom>
          <a:noFill/>
        </p:spPr>
        <p:txBody>
          <a:bodyPr wrap="square" rtlCol="0">
            <a:spAutoFit/>
          </a:bodyPr>
          <a:lstStyle/>
          <a:p>
            <a:pPr>
              <a:spcAft>
                <a:spcPts val="1800"/>
              </a:spcAft>
            </a:pPr>
            <a:r>
              <a:rPr lang="ja-JP" sz="2800" i="1">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継続的な会員勧誘計画に着手し、クラブ役員の成長を確認する</a:t>
            </a:r>
          </a:p>
        </p:txBody>
      </p:sp>
      <p:sp>
        <p:nvSpPr>
          <p:cNvPr id="8" name="TextBox 7">
            <a:extLst>
              <a:ext uri="{FF2B5EF4-FFF2-40B4-BE49-F238E27FC236}">
                <a16:creationId xmlns:a16="http://schemas.microsoft.com/office/drawing/2014/main" id="{CDB16483-25B7-691D-6EBB-091613B7C795}"/>
              </a:ext>
            </a:extLst>
          </p:cNvPr>
          <p:cNvSpPr txBox="1"/>
          <p:nvPr/>
        </p:nvSpPr>
        <p:spPr>
          <a:xfrm>
            <a:off x="5228987" y="3118261"/>
            <a:ext cx="6612364" cy="1953933"/>
          </a:xfrm>
          <a:prstGeom prst="rect">
            <a:avLst/>
          </a:prstGeom>
          <a:noFill/>
        </p:spPr>
        <p:txBody>
          <a:bodyPr wrap="square" rtlCol="0">
            <a:spAutoFit/>
          </a:bodyPr>
          <a:lstStyle/>
          <a:p>
            <a:pPr marL="58738" algn="ctr">
              <a:lnSpc>
                <a:spcPct val="114000"/>
              </a:lnSpc>
              <a:spcAft>
                <a:spcPts val="600"/>
              </a:spcAft>
            </a:pP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新クラブ役員に紹介できそうな </a:t>
            </a:r>
          </a:p>
          <a:p>
            <a:pPr marL="58738" algn="ctr">
              <a:lnSpc>
                <a:spcPct val="114000"/>
              </a:lnSpc>
              <a:spcAft>
                <a:spcPts val="600"/>
              </a:spcAft>
            </a:pP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新会員勧誘の有効なアイディアについて</a:t>
            </a:r>
            <a:endParaRPr lang="en-US" alt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58738" algn="ctr">
              <a:lnSpc>
                <a:spcPct val="114000"/>
              </a:lnSpc>
              <a:spcAft>
                <a:spcPts val="600"/>
              </a:spcAft>
            </a:pP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説明してください。 </a:t>
            </a:r>
          </a:p>
          <a:p>
            <a:pPr marL="58738" algn="ctr">
              <a:lnSpc>
                <a:spcPct val="114000"/>
              </a:lnSpc>
              <a:spcAft>
                <a:spcPts val="600"/>
              </a:spcAft>
            </a:pP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 </a:t>
            </a:r>
          </a:p>
        </p:txBody>
      </p:sp>
    </p:spTree>
    <p:extLst>
      <p:ext uri="{BB962C8B-B14F-4D97-AF65-F5344CB8AC3E}">
        <p14:creationId xmlns:p14="http://schemas.microsoft.com/office/powerpoint/2010/main" val="24014948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BF71205-B85A-751C-9557-1A52E8CA9525}"/>
              </a:ext>
            </a:extLst>
          </p:cNvPr>
          <p:cNvSpPr/>
          <p:nvPr/>
        </p:nvSpPr>
        <p:spPr bwMode="auto">
          <a:xfrm>
            <a:off x="0"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4" name="Graphic 7">
            <a:extLst>
              <a:ext uri="{FF2B5EF4-FFF2-40B4-BE49-F238E27FC236}">
                <a16:creationId xmlns:a16="http://schemas.microsoft.com/office/drawing/2014/main" id="{44A97EBD-68BE-B6E9-5D5B-393FA7633B39}"/>
              </a:ext>
            </a:extLst>
          </p:cNvPr>
          <p:cNvSpPr/>
          <p:nvPr/>
        </p:nvSpPr>
        <p:spPr>
          <a:xfrm>
            <a:off x="6206836" y="0"/>
            <a:ext cx="5985164"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15" name="Emblem - White" descr="lionlogo_white.eps">
            <a:extLst>
              <a:ext uri="{FF2B5EF4-FFF2-40B4-BE49-F238E27FC236}">
                <a16:creationId xmlns:a16="http://schemas.microsoft.com/office/drawing/2014/main" id="{3EC27DB5-95EC-2B1C-78EA-A9BDCC3E65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83541" y="4495800"/>
            <a:ext cx="1751259" cy="1708354"/>
          </a:xfrm>
          <a:prstGeom prst="rect">
            <a:avLst/>
          </a:prstGeom>
        </p:spPr>
      </p:pic>
      <p:sp>
        <p:nvSpPr>
          <p:cNvPr id="6" name="Page Number - White">
            <a:extLst>
              <a:ext uri="{FF2B5EF4-FFF2-40B4-BE49-F238E27FC236}">
                <a16:creationId xmlns:a16="http://schemas.microsoft.com/office/drawing/2014/main" id="{39CE25E7-15E1-2DE5-20F6-ACECF769E7B8}"/>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53</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7" name="Headline">
            <a:extLst>
              <a:ext uri="{FF2B5EF4-FFF2-40B4-BE49-F238E27FC236}">
                <a16:creationId xmlns:a16="http://schemas.microsoft.com/office/drawing/2014/main" id="{31354751-DD99-61E6-C013-3DBA79035463}"/>
              </a:ext>
            </a:extLst>
          </p:cNvPr>
          <p:cNvSpPr txBox="1">
            <a:spLocks/>
          </p:cNvSpPr>
          <p:nvPr/>
        </p:nvSpPr>
        <p:spPr>
          <a:xfrm>
            <a:off x="372975" y="366728"/>
            <a:ext cx="5525035" cy="762276"/>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研修第5回：</a:t>
            </a:r>
          </a:p>
        </p:txBody>
      </p:sp>
      <p:sp>
        <p:nvSpPr>
          <p:cNvPr id="10" name="Body Copy">
            <a:extLst>
              <a:ext uri="{FF2B5EF4-FFF2-40B4-BE49-F238E27FC236}">
                <a16:creationId xmlns:a16="http://schemas.microsoft.com/office/drawing/2014/main" id="{FEDB5C96-9A0C-2CBB-1813-828F6DA990E4}"/>
              </a:ext>
            </a:extLst>
          </p:cNvPr>
          <p:cNvSpPr txBox="1">
            <a:spLocks/>
          </p:cNvSpPr>
          <p:nvPr/>
        </p:nvSpPr>
        <p:spPr>
          <a:xfrm>
            <a:off x="849821" y="1661324"/>
            <a:ext cx="6509446" cy="130760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dirty="0">
                <a:solidFill>
                  <a:schemeClr val="bg1"/>
                </a:solidFill>
                <a:latin typeface="ＭＳ Ｐゴシック" panose="020B0600070205080204" pitchFamily="50" charset="-128"/>
                <a:ea typeface="ＭＳ Ｐゴシック" panose="020B0600070205080204" pitchFamily="50" charset="-128"/>
                <a:cs typeface="Arial" charset="0"/>
              </a:rPr>
              <a:t>将来への計画と成果の達成 </a:t>
            </a:r>
          </a:p>
          <a:p>
            <a:pPr>
              <a:buSzPct val="120000"/>
            </a:pPr>
            <a:endParaRPr lang="ja-JP" sz="3600" b="1" dirty="0">
              <a:solidFill>
                <a:schemeClr val="bg1"/>
              </a:solidFill>
              <a:latin typeface="ＭＳ Ｐゴシック" panose="020B0600070205080204" pitchFamily="50" charset="-128"/>
              <a:ea typeface="ＭＳ Ｐゴシック" panose="020B0600070205080204" pitchFamily="50" charset="-128"/>
              <a:cs typeface="Arial" charset="0"/>
            </a:endParaRPr>
          </a:p>
        </p:txBody>
      </p:sp>
      <p:sp>
        <p:nvSpPr>
          <p:cNvPr id="11" name="Rectangle 10">
            <a:extLst>
              <a:ext uri="{FF2B5EF4-FFF2-40B4-BE49-F238E27FC236}">
                <a16:creationId xmlns:a16="http://schemas.microsoft.com/office/drawing/2014/main" id="{B53A4DDE-3C9B-81D7-1FD7-429AEF0F7C65}"/>
              </a:ext>
            </a:extLst>
          </p:cNvPr>
          <p:cNvSpPr/>
          <p:nvPr/>
        </p:nvSpPr>
        <p:spPr>
          <a:xfrm rot="5400000" flipH="1">
            <a:off x="3039511" y="366786"/>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3" name="Rectangle 2">
            <a:extLst>
              <a:ext uri="{FF2B5EF4-FFF2-40B4-BE49-F238E27FC236}">
                <a16:creationId xmlns:a16="http://schemas.microsoft.com/office/drawing/2014/main" id="{1638A342-57AA-EB19-83D9-18DE6C3B525F}"/>
              </a:ext>
            </a:extLst>
          </p:cNvPr>
          <p:cNvSpPr/>
          <p:nvPr/>
        </p:nvSpPr>
        <p:spPr>
          <a:xfrm>
            <a:off x="30644" y="3064639"/>
            <a:ext cx="6995369" cy="2585323"/>
          </a:xfrm>
          <a:prstGeom prst="rect">
            <a:avLst/>
          </a:prstGeom>
        </p:spPr>
        <p:txBody>
          <a:bodyPr wrap="square">
            <a:spAutoFit/>
          </a:bodyPr>
          <a:lstStyle/>
          <a:p>
            <a:pPr algn="ctr"/>
            <a:r>
              <a:rPr lang="ja-JP"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継続的な計画立案と成長の必要性を確認する。  </a:t>
            </a:r>
          </a:p>
          <a:p>
            <a:pPr algn="ctr"/>
            <a:endParaRPr lang="en-US" altLang="en-US" i="1"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この研修は、クラブの運営が始まってから </a:t>
            </a:r>
          </a:p>
          <a:p>
            <a:pPr algn="ctr"/>
            <a:endParaRPr lang="en-US" altLang="en-US" i="1"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数カ月が経ち、次年度の新クラブ役員が </a:t>
            </a:r>
          </a:p>
          <a:p>
            <a:pPr algn="ctr"/>
            <a:endParaRPr lang="en-US" altLang="en-US" i="1"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就任する前に行う。  </a:t>
            </a:r>
          </a:p>
          <a:p>
            <a:pPr algn="ctr"/>
            <a:endParaRPr lang="en-US" altLang="en-US" i="1"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a:r>
              <a:rPr lang="ja-JP"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計画を立て、継続的にクラブを成長させるよう奨励する。 </a:t>
            </a:r>
          </a:p>
        </p:txBody>
      </p:sp>
    </p:spTree>
    <p:extLst>
      <p:ext uri="{BB962C8B-B14F-4D97-AF65-F5344CB8AC3E}">
        <p14:creationId xmlns:p14="http://schemas.microsoft.com/office/powerpoint/2010/main" val="38008633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54</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54</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7790064" y="868755"/>
            <a:ext cx="4016454" cy="134674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将来への計画と</a:t>
            </a:r>
            <a:endParaRPr lang="en-US" altLang="ja-JP" sz="2800" b="1" dirty="0">
              <a:solidFill>
                <a:schemeClr val="bg1"/>
              </a:solidFill>
              <a:latin typeface="ＭＳ Ｐゴシック" panose="020B0600070205080204" pitchFamily="50" charset="-128"/>
              <a:ea typeface="ＭＳ Ｐゴシック" panose="020B0600070205080204" pitchFamily="50" charset="-128"/>
              <a:cs typeface="Arial" charset="0"/>
            </a:endParaRPr>
          </a:p>
          <a:p>
            <a:pPr>
              <a:spcBef>
                <a:spcPts val="0"/>
              </a:spcBef>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成果の達成</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495841"/>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リソース：クラブの成功を目指して </a:t>
            </a:r>
          </a:p>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（グローバル・メンバーシップ・アプローチ）</a:t>
            </a:r>
          </a:p>
        </p:txBody>
      </p:sp>
      <p:sp>
        <p:nvSpPr>
          <p:cNvPr id="4" name="TextBox 3">
            <a:extLst>
              <a:ext uri="{FF2B5EF4-FFF2-40B4-BE49-F238E27FC236}">
                <a16:creationId xmlns:a16="http://schemas.microsoft.com/office/drawing/2014/main" id="{2440B8AA-40E4-94D3-AACB-99E21143FBBC}"/>
              </a:ext>
            </a:extLst>
          </p:cNvPr>
          <p:cNvSpPr txBox="1"/>
          <p:nvPr/>
        </p:nvSpPr>
        <p:spPr>
          <a:xfrm>
            <a:off x="6951373" y="3068940"/>
            <a:ext cx="4585784" cy="2862322"/>
          </a:xfrm>
          <a:prstGeom prst="rect">
            <a:avLst/>
          </a:prstGeom>
          <a:noFill/>
        </p:spPr>
        <p:txBody>
          <a:bodyPr wrap="square" rtlCol="0">
            <a:spAutoFit/>
          </a:bodyPr>
          <a:lstStyle/>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クラブの強みを発見する</a:t>
            </a:r>
          </a:p>
          <a:p>
            <a:endParaRPr lang="en-US" altLang="en-US" sz="20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SWOT分析</a:t>
            </a:r>
          </a:p>
          <a:p>
            <a:endParaRPr lang="en-US" altLang="en-US" sz="20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SMART目標 </a:t>
            </a:r>
          </a:p>
          <a:p>
            <a:endParaRPr lang="en-US" altLang="en-US" sz="20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「チームを作る」、「ビジョンを構築する」、「計画を策定する」、「成功を収める」</a:t>
            </a:r>
            <a:endParaRPr lang="en-US" alt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ための行動計画</a:t>
            </a:r>
          </a:p>
        </p:txBody>
      </p:sp>
      <p:pic>
        <p:nvPicPr>
          <p:cNvPr id="10" name="Picture 9">
            <a:extLst>
              <a:ext uri="{FF2B5EF4-FFF2-40B4-BE49-F238E27FC236}">
                <a16:creationId xmlns:a16="http://schemas.microsoft.com/office/drawing/2014/main" id="{2F1BF082-125E-BBFA-8330-CE85CE977AC2}"/>
              </a:ext>
            </a:extLst>
          </p:cNvPr>
          <p:cNvPicPr>
            <a:picLocks noChangeAspect="1"/>
          </p:cNvPicPr>
          <p:nvPr/>
        </p:nvPicPr>
        <p:blipFill>
          <a:blip r:embed="rId4"/>
          <a:stretch>
            <a:fillRect/>
          </a:stretch>
        </p:blipFill>
        <p:spPr>
          <a:xfrm>
            <a:off x="1089243" y="1005737"/>
            <a:ext cx="3037460" cy="3948698"/>
          </a:xfrm>
          <a:prstGeom prst="rect">
            <a:avLst/>
          </a:prstGeom>
          <a:ln w="25400">
            <a:solidFill>
              <a:srgbClr val="002060"/>
            </a:solidFill>
          </a:ln>
          <a:effectLst>
            <a:outerShdw blurRad="63500" sx="102000" sy="102000" algn="ctr" rotWithShape="0">
              <a:srgbClr val="002060">
                <a:alpha val="40000"/>
              </a:srgbClr>
            </a:outerShdw>
          </a:effectLst>
        </p:spPr>
      </p:pic>
    </p:spTree>
    <p:extLst>
      <p:ext uri="{BB962C8B-B14F-4D97-AF65-F5344CB8AC3E}">
        <p14:creationId xmlns:p14="http://schemas.microsoft.com/office/powerpoint/2010/main" val="63385920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3175"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55</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55</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7790064" y="457275"/>
            <a:ext cx="4016454" cy="1346740"/>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将来への計画と</a:t>
            </a:r>
            <a:endParaRPr lang="en-US" altLang="ja-JP" sz="2800" b="1" dirty="0">
              <a:solidFill>
                <a:schemeClr val="bg1"/>
              </a:solidFill>
              <a:latin typeface="ＭＳ Ｐゴシック" panose="020B0600070205080204" pitchFamily="50" charset="-128"/>
              <a:ea typeface="ＭＳ Ｐゴシック" panose="020B0600070205080204" pitchFamily="50" charset="-128"/>
              <a:cs typeface="Arial" charset="0"/>
            </a:endParaRPr>
          </a:p>
          <a:p>
            <a:pPr>
              <a:spcBef>
                <a:spcPts val="0"/>
              </a:spcBef>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成果の達成</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リソース：クラブ活性化計画</a:t>
            </a:r>
          </a:p>
        </p:txBody>
      </p:sp>
      <p:sp>
        <p:nvSpPr>
          <p:cNvPr id="10" name="TextBox 9">
            <a:extLst>
              <a:ext uri="{FF2B5EF4-FFF2-40B4-BE49-F238E27FC236}">
                <a16:creationId xmlns:a16="http://schemas.microsoft.com/office/drawing/2014/main" id="{062E3571-82D4-C56A-0AEE-20FF15E51380}"/>
              </a:ext>
            </a:extLst>
          </p:cNvPr>
          <p:cNvSpPr txBox="1"/>
          <p:nvPr/>
        </p:nvSpPr>
        <p:spPr>
          <a:xfrm>
            <a:off x="6339840" y="4041565"/>
            <a:ext cx="5677138" cy="2308324"/>
          </a:xfrm>
          <a:prstGeom prst="rect">
            <a:avLst/>
          </a:prstGeom>
          <a:noFill/>
        </p:spPr>
        <p:txBody>
          <a:bodyPr wrap="square" rtlCol="0">
            <a:spAutoFit/>
          </a:bodyPr>
          <a:lstStyle/>
          <a:p>
            <a:pPr marL="1149350" lvl="1" indent="-692150"/>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ステップ1：プロセスを理解する</a:t>
            </a:r>
          </a:p>
          <a:p>
            <a:pPr lvl="0">
              <a:buChar char="•"/>
            </a:pPr>
            <a:endParaRPr lang="en-US"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ステップ2：批判的評価を用いて変革の必要性を見極める </a:t>
            </a:r>
          </a:p>
          <a:p>
            <a:pPr lvl="1"/>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endParaRPr lang="en-US"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ステップ3：</a:t>
            </a:r>
            <a:r>
              <a:rPr lang="ja-JP" altLang="en-US"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目標を設定す</a:t>
            </a:r>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る</a:t>
            </a:r>
          </a:p>
          <a:p>
            <a:pPr lvl="0"/>
            <a:endParaRPr lang="en-US"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ステップ4：計画を策定する</a:t>
            </a:r>
          </a:p>
          <a:p>
            <a:pPr lvl="0"/>
            <a:endParaRPr lang="en-US"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16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ステップ5：変革を実現して持続させる</a:t>
            </a:r>
          </a:p>
        </p:txBody>
      </p:sp>
      <p:sp>
        <p:nvSpPr>
          <p:cNvPr id="11" name="Rectangle 10">
            <a:extLst>
              <a:ext uri="{FF2B5EF4-FFF2-40B4-BE49-F238E27FC236}">
                <a16:creationId xmlns:a16="http://schemas.microsoft.com/office/drawing/2014/main" id="{92E78A35-222B-97BB-8E83-DB3A7691012E}"/>
              </a:ext>
            </a:extLst>
          </p:cNvPr>
          <p:cNvSpPr/>
          <p:nvPr/>
        </p:nvSpPr>
        <p:spPr>
          <a:xfrm>
            <a:off x="5925500" y="3004007"/>
            <a:ext cx="6096000" cy="646331"/>
          </a:xfrm>
          <a:prstGeom prst="rect">
            <a:avLst/>
          </a:prstGeom>
        </p:spPr>
        <p:txBody>
          <a:bodyPr>
            <a:spAutoFit/>
          </a:bodyPr>
          <a:lstStyle/>
          <a:p>
            <a:pPr algn="ctr"/>
            <a:r>
              <a:rPr lang="ja-JP"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このプロセスの所要時間は約4時間。 </a:t>
            </a:r>
          </a:p>
          <a:p>
            <a:pPr algn="ctr"/>
            <a:r>
              <a:rPr lang="ja-JP"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一連の例会で数回に分けて</a:t>
            </a:r>
            <a:r>
              <a:rPr lang="ja-JP" altLang="en-US"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行ってもよい。</a:t>
            </a:r>
            <a:r>
              <a:rPr lang="ja-JP"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p>
        </p:txBody>
      </p:sp>
      <p:pic>
        <p:nvPicPr>
          <p:cNvPr id="3" name="Picture 2">
            <a:extLst>
              <a:ext uri="{FF2B5EF4-FFF2-40B4-BE49-F238E27FC236}">
                <a16:creationId xmlns:a16="http://schemas.microsoft.com/office/drawing/2014/main" id="{3A339BFC-292C-5527-339F-19D3F49B2D00}"/>
              </a:ext>
            </a:extLst>
          </p:cNvPr>
          <p:cNvPicPr>
            <a:picLocks noChangeAspect="1"/>
          </p:cNvPicPr>
          <p:nvPr/>
        </p:nvPicPr>
        <p:blipFill>
          <a:blip r:embed="rId4"/>
          <a:stretch>
            <a:fillRect/>
          </a:stretch>
        </p:blipFill>
        <p:spPr>
          <a:xfrm>
            <a:off x="1247251" y="929372"/>
            <a:ext cx="3154686" cy="4149269"/>
          </a:xfrm>
          <a:prstGeom prst="rect">
            <a:avLst/>
          </a:prstGeom>
          <a:ln w="25400">
            <a:solidFill>
              <a:srgbClr val="002060"/>
            </a:solidFill>
          </a:ln>
          <a:effectLst>
            <a:outerShdw blurRad="63500" sx="102000" sy="102000" algn="ctr" rotWithShape="0">
              <a:srgbClr val="002060">
                <a:alpha val="40000"/>
              </a:srgbClr>
            </a:outerShdw>
          </a:effectLst>
        </p:spPr>
      </p:pic>
    </p:spTree>
    <p:extLst>
      <p:ext uri="{BB962C8B-B14F-4D97-AF65-F5344CB8AC3E}">
        <p14:creationId xmlns:p14="http://schemas.microsoft.com/office/powerpoint/2010/main" val="175448485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diagram, white, design&#10;&#10;Description automatically generated">
            <a:extLst>
              <a:ext uri="{FF2B5EF4-FFF2-40B4-BE49-F238E27FC236}">
                <a16:creationId xmlns:a16="http://schemas.microsoft.com/office/drawing/2014/main" id="{44499FF1-A679-C567-95E8-562F034BF38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7848600" cy="6858000"/>
          </a:xfrm>
          <a:prstGeom prst="rect">
            <a:avLst/>
          </a:prstGeom>
        </p:spPr>
      </p:pic>
      <p:sp>
        <p:nvSpPr>
          <p:cNvPr id="17" name="Page Number - Blue">
            <a:extLst>
              <a:ext uri="{FF2B5EF4-FFF2-40B4-BE49-F238E27FC236}">
                <a16:creationId xmlns:a16="http://schemas.microsoft.com/office/drawing/2014/main" id="{3C1A4821-6138-D1AF-632A-A54943FC094F}"/>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56</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7" name="Freeform 6">
            <a:extLst>
              <a:ext uri="{FF2B5EF4-FFF2-40B4-BE49-F238E27FC236}">
                <a16:creationId xmlns:a16="http://schemas.microsoft.com/office/drawing/2014/main" id="{42C4E923-F3C4-D3AB-BE8A-DA44825B3BDA}"/>
              </a:ext>
            </a:extLst>
          </p:cNvPr>
          <p:cNvSpPr/>
          <p:nvPr/>
        </p:nvSpPr>
        <p:spPr>
          <a:xfrm>
            <a:off x="3747093" y="0"/>
            <a:ext cx="8444907" cy="6858000"/>
          </a:xfrm>
          <a:custGeom>
            <a:avLst/>
            <a:gdLst>
              <a:gd name="connsiteX0" fmla="*/ 3959471 w 8444907"/>
              <a:gd name="connsiteY0" fmla="*/ 0 h 6858000"/>
              <a:gd name="connsiteX1" fmla="*/ 8444907 w 8444907"/>
              <a:gd name="connsiteY1" fmla="*/ 0 h 6858000"/>
              <a:gd name="connsiteX2" fmla="*/ 8444907 w 8444907"/>
              <a:gd name="connsiteY2" fmla="*/ 6858000 h 6858000"/>
              <a:gd name="connsiteX3" fmla="*/ 0 w 844490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444907" h="6858000">
                <a:moveTo>
                  <a:pt x="3959471" y="0"/>
                </a:moveTo>
                <a:lnTo>
                  <a:pt x="8444907" y="0"/>
                </a:lnTo>
                <a:lnTo>
                  <a:pt x="8444907" y="6858000"/>
                </a:lnTo>
                <a:lnTo>
                  <a:pt x="0" y="6858000"/>
                </a:lnTo>
                <a:close/>
              </a:path>
            </a:pathLst>
          </a:custGeom>
          <a:solidFill>
            <a:srgbClr val="0D2240"/>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5" name="Page Number - Blue">
            <a:extLst>
              <a:ext uri="{FF2B5EF4-FFF2-40B4-BE49-F238E27FC236}">
                <a16:creationId xmlns:a16="http://schemas.microsoft.com/office/drawing/2014/main" id="{8BE5315B-AF14-35C9-BECF-CC5E42EE238E}"/>
              </a:ext>
            </a:extLst>
          </p:cNvPr>
          <p:cNvSpPr txBox="1">
            <a:spLocks noChangeArrowheads="1"/>
          </p:cNvSpPr>
          <p:nvPr/>
        </p:nvSpPr>
        <p:spPr bwMode="auto">
          <a:xfrm>
            <a:off x="11689556" y="65531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56</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8" name="Body Copy">
            <a:extLst>
              <a:ext uri="{FF2B5EF4-FFF2-40B4-BE49-F238E27FC236}">
                <a16:creationId xmlns:a16="http://schemas.microsoft.com/office/drawing/2014/main" id="{D307D181-26C2-AADA-DD22-E0641EFE1ECF}"/>
              </a:ext>
            </a:extLst>
          </p:cNvPr>
          <p:cNvSpPr txBox="1">
            <a:spLocks/>
          </p:cNvSpPr>
          <p:nvPr/>
        </p:nvSpPr>
        <p:spPr>
          <a:xfrm>
            <a:off x="7790064" y="789139"/>
            <a:ext cx="4016454" cy="139065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将来への計画と</a:t>
            </a:r>
            <a:endParaRPr lang="en-US" altLang="ja-JP" sz="2800" b="1" dirty="0">
              <a:solidFill>
                <a:schemeClr val="bg1"/>
              </a:solidFill>
              <a:latin typeface="ＭＳ Ｐゴシック" panose="020B0600070205080204" pitchFamily="50" charset="-128"/>
              <a:ea typeface="ＭＳ Ｐゴシック" panose="020B0600070205080204" pitchFamily="50" charset="-128"/>
              <a:cs typeface="Arial" charset="0"/>
            </a:endParaRPr>
          </a:p>
          <a:p>
            <a:pPr>
              <a:spcBef>
                <a:spcPts val="0"/>
              </a:spcBef>
              <a:buSzPct val="120000"/>
            </a:pPr>
            <a:r>
              <a:rPr lang="ja-JP" sz="2800" b="1" dirty="0">
                <a:solidFill>
                  <a:schemeClr val="bg1"/>
                </a:solidFill>
                <a:latin typeface="ＭＳ Ｐゴシック" panose="020B0600070205080204" pitchFamily="50" charset="-128"/>
                <a:ea typeface="ＭＳ Ｐゴシック" panose="020B0600070205080204" pitchFamily="50" charset="-128"/>
                <a:cs typeface="Arial" charset="0"/>
              </a:rPr>
              <a:t>成果の達成</a:t>
            </a:r>
          </a:p>
        </p:txBody>
      </p:sp>
      <p:sp>
        <p:nvSpPr>
          <p:cNvPr id="9" name="Rectangle 8">
            <a:extLst>
              <a:ext uri="{FF2B5EF4-FFF2-40B4-BE49-F238E27FC236}">
                <a16:creationId xmlns:a16="http://schemas.microsoft.com/office/drawing/2014/main" id="{C0816763-4EE9-4C49-0A8F-D0183DE4F8EE}"/>
              </a:ext>
            </a:extLst>
          </p:cNvPr>
          <p:cNvSpPr/>
          <p:nvPr/>
        </p:nvSpPr>
        <p:spPr>
          <a:xfrm rot="5400000" flipH="1">
            <a:off x="9657452" y="-210459"/>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2B1B77FC-8EDF-3689-66BD-A43FE22A23C6}"/>
              </a:ext>
            </a:extLst>
          </p:cNvPr>
          <p:cNvSpPr/>
          <p:nvPr/>
        </p:nvSpPr>
        <p:spPr>
          <a:xfrm>
            <a:off x="8005331" y="2220765"/>
            <a:ext cx="3644455" cy="285335"/>
          </a:xfrm>
          <a:prstGeom prst="rect">
            <a:avLst/>
          </a:prstGeom>
        </p:spPr>
        <p:txBody>
          <a:bodyPr wrap="square">
            <a:spAutoFit/>
          </a:bodyPr>
          <a:lstStyle/>
          <a:p>
            <a:pPr>
              <a:lnSpc>
                <a:spcPct val="114000"/>
              </a:lnSpc>
            </a:pPr>
            <a:r>
              <a:rPr lang="ja-JP" sz="1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リソース：クラブ優秀賞</a:t>
            </a:r>
          </a:p>
        </p:txBody>
      </p:sp>
      <p:pic>
        <p:nvPicPr>
          <p:cNvPr id="3" name="Picture 2">
            <a:extLst>
              <a:ext uri="{FF2B5EF4-FFF2-40B4-BE49-F238E27FC236}">
                <a16:creationId xmlns:a16="http://schemas.microsoft.com/office/drawing/2014/main" id="{09F3FA49-ECA0-0BA7-6F47-314A364B7428}"/>
              </a:ext>
            </a:extLst>
          </p:cNvPr>
          <p:cNvPicPr>
            <a:picLocks noChangeAspect="1"/>
          </p:cNvPicPr>
          <p:nvPr/>
        </p:nvPicPr>
        <p:blipFill>
          <a:blip r:embed="rId4"/>
          <a:stretch>
            <a:fillRect/>
          </a:stretch>
        </p:blipFill>
        <p:spPr>
          <a:xfrm>
            <a:off x="757922" y="597134"/>
            <a:ext cx="3582575" cy="4321581"/>
          </a:xfrm>
          <a:prstGeom prst="rect">
            <a:avLst/>
          </a:prstGeom>
        </p:spPr>
      </p:pic>
      <p:sp>
        <p:nvSpPr>
          <p:cNvPr id="4" name="TextBox 3">
            <a:extLst>
              <a:ext uri="{FF2B5EF4-FFF2-40B4-BE49-F238E27FC236}">
                <a16:creationId xmlns:a16="http://schemas.microsoft.com/office/drawing/2014/main" id="{D5C11A17-CB0A-575F-5C37-568AD9B64568}"/>
              </a:ext>
            </a:extLst>
          </p:cNvPr>
          <p:cNvSpPr txBox="1"/>
          <p:nvPr/>
        </p:nvSpPr>
        <p:spPr>
          <a:xfrm>
            <a:off x="6568917" y="3250889"/>
            <a:ext cx="5120639" cy="2862322"/>
          </a:xfrm>
          <a:prstGeom prst="rect">
            <a:avLst/>
          </a:prstGeom>
          <a:noFill/>
        </p:spPr>
        <p:txBody>
          <a:bodyPr wrap="square" rtlCol="0">
            <a:spAutoFit/>
          </a:bodyPr>
          <a:lstStyle/>
          <a:p>
            <a:r>
              <a:rPr lang="ja-JP" sz="2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受賞基準は以下における目覚ましい成果： </a:t>
            </a:r>
          </a:p>
          <a:p>
            <a:endParaRPr lang="en-US" altLang="en-US" sz="20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会員拡大</a:t>
            </a:r>
          </a:p>
          <a:p>
            <a:endParaRPr lang="en-US" altLang="en-US" sz="20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奉仕</a:t>
            </a:r>
          </a:p>
          <a:p>
            <a:endParaRPr lang="en-US" altLang="en-US" sz="20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リーダーシップと組織の向上</a:t>
            </a:r>
          </a:p>
          <a:p>
            <a:endParaRPr lang="en-US" altLang="en-US" sz="2000" kern="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lvl="1"/>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マーケティング</a:t>
            </a:r>
          </a:p>
        </p:txBody>
      </p:sp>
    </p:spTree>
    <p:extLst>
      <p:ext uri="{BB962C8B-B14F-4D97-AF65-F5344CB8AC3E}">
        <p14:creationId xmlns:p14="http://schemas.microsoft.com/office/powerpoint/2010/main" val="24986613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547204" y="2618666"/>
            <a:ext cx="7080172" cy="7094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第5部：</a:t>
            </a:r>
          </a:p>
        </p:txBody>
      </p:sp>
      <p:sp>
        <p:nvSpPr>
          <p:cNvPr id="11" name="Rectangle 10">
            <a:extLst>
              <a:ext uri="{FF2B5EF4-FFF2-40B4-BE49-F238E27FC236}">
                <a16:creationId xmlns:a16="http://schemas.microsoft.com/office/drawing/2014/main" id="{EBE13CCD-82B0-8141-A54C-7576C8221ACF}"/>
              </a:ext>
            </a:extLst>
          </p:cNvPr>
          <p:cNvSpPr/>
          <p:nvPr/>
        </p:nvSpPr>
        <p:spPr>
          <a:xfrm>
            <a:off x="5362160" y="3459157"/>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
        <p:nvSpPr>
          <p:cNvPr id="4" name="Text Placeholder 18">
            <a:extLst>
              <a:ext uri="{FF2B5EF4-FFF2-40B4-BE49-F238E27FC236}">
                <a16:creationId xmlns:a16="http://schemas.microsoft.com/office/drawing/2014/main" id="{23EF9394-639D-9BFB-9ACC-46D62F591CD2}"/>
              </a:ext>
            </a:extLst>
          </p:cNvPr>
          <p:cNvSpPr txBox="1">
            <a:spLocks/>
          </p:cNvSpPr>
          <p:nvPr/>
        </p:nvSpPr>
        <p:spPr>
          <a:xfrm>
            <a:off x="2555914" y="37048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3200" b="0" i="1">
                <a:latin typeface="ＭＳ Ｐゴシック" panose="020B0600070205080204" pitchFamily="50" charset="-128"/>
                <a:ea typeface="ＭＳ Ｐゴシック" panose="020B0600070205080204" pitchFamily="50" charset="-128"/>
                <a:cs typeface="Arial" charset="0"/>
              </a:rPr>
              <a:t>クラブのニーズを調査</a:t>
            </a:r>
          </a:p>
        </p:txBody>
      </p:sp>
    </p:spTree>
    <p:extLst>
      <p:ext uri="{BB962C8B-B14F-4D97-AF65-F5344CB8AC3E}">
        <p14:creationId xmlns:p14="http://schemas.microsoft.com/office/powerpoint/2010/main" val="18014526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C54CD0-3C5D-60BD-0486-6FCE689F6A17}"/>
              </a:ext>
            </a:extLst>
          </p:cNvPr>
          <p:cNvSpPr/>
          <p:nvPr/>
        </p:nvSpPr>
        <p:spPr bwMode="auto">
          <a:xfrm>
            <a:off x="0" y="0"/>
            <a:ext cx="12192000" cy="68580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1" name="Graphic 7">
            <a:extLst>
              <a:ext uri="{FF2B5EF4-FFF2-40B4-BE49-F238E27FC236}">
                <a16:creationId xmlns:a16="http://schemas.microsoft.com/office/drawing/2014/main" id="{B63D581A-9E90-FC97-3630-DA0793BFB972}"/>
              </a:ext>
            </a:extLst>
          </p:cNvPr>
          <p:cNvSpPr/>
          <p:nvPr/>
        </p:nvSpPr>
        <p:spPr>
          <a:xfrm>
            <a:off x="5334000" y="0"/>
            <a:ext cx="6858000"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99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17" name="Freeform 16">
            <a:extLst>
              <a:ext uri="{FF2B5EF4-FFF2-40B4-BE49-F238E27FC236}">
                <a16:creationId xmlns:a16="http://schemas.microsoft.com/office/drawing/2014/main" id="{533905B2-22D2-D4C4-E0B1-FC9F00B12F8C}"/>
              </a:ext>
            </a:extLst>
          </p:cNvPr>
          <p:cNvSpPr/>
          <p:nvPr/>
        </p:nvSpPr>
        <p:spPr>
          <a:xfrm>
            <a:off x="5334000" y="0"/>
            <a:ext cx="4176692" cy="6858000"/>
          </a:xfrm>
          <a:custGeom>
            <a:avLst/>
            <a:gdLst>
              <a:gd name="connsiteX0" fmla="*/ 3959471 w 4176692"/>
              <a:gd name="connsiteY0" fmla="*/ 0 h 6858000"/>
              <a:gd name="connsiteX1" fmla="*/ 4176692 w 4176692"/>
              <a:gd name="connsiteY1" fmla="*/ 0 h 6858000"/>
              <a:gd name="connsiteX2" fmla="*/ 134732 w 4176692"/>
              <a:gd name="connsiteY2" fmla="*/ 6858000 h 6858000"/>
              <a:gd name="connsiteX3" fmla="*/ 0 w 4176692"/>
              <a:gd name="connsiteY3" fmla="*/ 6858000 h 6858000"/>
              <a:gd name="connsiteX4" fmla="*/ 3959471 w 41766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692" h="6858000">
                <a:moveTo>
                  <a:pt x="3959471" y="0"/>
                </a:moveTo>
                <a:lnTo>
                  <a:pt x="4176692" y="0"/>
                </a:lnTo>
                <a:lnTo>
                  <a:pt x="134732" y="6858000"/>
                </a:lnTo>
                <a:lnTo>
                  <a:pt x="0" y="6858000"/>
                </a:lnTo>
                <a:lnTo>
                  <a:pt x="3959471" y="0"/>
                </a:lnTo>
                <a:close/>
              </a:path>
            </a:pathLst>
          </a:custGeom>
          <a:solidFill>
            <a:srgbClr val="10233F">
              <a:alpha val="13373"/>
            </a:srgbClr>
          </a:soli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sp>
        <p:nvSpPr>
          <p:cNvPr id="33" name="Page Number - White">
            <a:extLst>
              <a:ext uri="{FF2B5EF4-FFF2-40B4-BE49-F238E27FC236}">
                <a16:creationId xmlns:a16="http://schemas.microsoft.com/office/drawing/2014/main" id="{C921C650-0191-EC45-ABD4-267915C85891}"/>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chemeClr val="bg1"/>
                </a:solidFill>
                <a:latin typeface="ＭＳ Ｐゴシック" panose="020B0600070205080204" pitchFamily="50" charset="-128"/>
                <a:ea typeface="ＭＳ Ｐゴシック" panose="020B0600070205080204" pitchFamily="50" charset="-128"/>
              </a:rPr>
              <a:pPr eaLnBrk="0" hangingPunct="0">
                <a:spcBef>
                  <a:spcPct val="50000"/>
                </a:spcBef>
                <a:defRPr/>
              </a:pPr>
              <a:t>58</a:t>
            </a:fld>
            <a:endParaRPr lang="en-US" sz="1000" dirty="0">
              <a:solidFill>
                <a:schemeClr val="bg1"/>
              </a:solidFill>
              <a:latin typeface="ＭＳ Ｐゴシック" panose="020B0600070205080204" pitchFamily="50" charset="-128"/>
              <a:ea typeface="ＭＳ Ｐゴシック" panose="020B0600070205080204" pitchFamily="50" charset="-128"/>
            </a:endParaRPr>
          </a:p>
        </p:txBody>
      </p:sp>
      <p:pic>
        <p:nvPicPr>
          <p:cNvPr id="25" name="Emblem - White" descr="lionlogo_white.eps">
            <a:extLst>
              <a:ext uri="{FF2B5EF4-FFF2-40B4-BE49-F238E27FC236}">
                <a16:creationId xmlns:a16="http://schemas.microsoft.com/office/drawing/2014/main" id="{D88C7B9A-76F4-BF46-B037-CAE4D4BAFA2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27567" y="5124048"/>
            <a:ext cx="1107233" cy="1080106"/>
          </a:xfrm>
          <a:prstGeom prst="rect">
            <a:avLst/>
          </a:prstGeom>
        </p:spPr>
      </p:pic>
      <p:sp>
        <p:nvSpPr>
          <p:cNvPr id="4" name="Body Copy">
            <a:extLst>
              <a:ext uri="{FF2B5EF4-FFF2-40B4-BE49-F238E27FC236}">
                <a16:creationId xmlns:a16="http://schemas.microsoft.com/office/drawing/2014/main" id="{71CBDC40-2C7F-25D6-35DC-C2A42AB0FBAD}"/>
              </a:ext>
            </a:extLst>
          </p:cNvPr>
          <p:cNvSpPr txBox="1">
            <a:spLocks/>
          </p:cNvSpPr>
          <p:nvPr/>
        </p:nvSpPr>
        <p:spPr>
          <a:xfrm>
            <a:off x="1636562" y="176270"/>
            <a:ext cx="5326098" cy="1382844"/>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3600" b="1">
                <a:solidFill>
                  <a:srgbClr val="00338D"/>
                </a:solidFill>
                <a:latin typeface="ＭＳ Ｐゴシック" panose="020B0600070205080204" pitchFamily="50" charset="-128"/>
                <a:ea typeface="ＭＳ Ｐゴシック" panose="020B0600070205080204" pitchFamily="50" charset="-128"/>
                <a:cs typeface="Arial" charset="0"/>
              </a:rPr>
              <a:t>第5部： </a:t>
            </a:r>
          </a:p>
          <a:p>
            <a:pPr>
              <a:buSzPct val="120000"/>
            </a:pPr>
            <a:r>
              <a:rPr lang="ja-JP" sz="3600" b="1">
                <a:solidFill>
                  <a:srgbClr val="00338D"/>
                </a:solidFill>
                <a:latin typeface="ＭＳ Ｐゴシック" panose="020B0600070205080204" pitchFamily="50" charset="-128"/>
                <a:ea typeface="ＭＳ Ｐゴシック" panose="020B0600070205080204" pitchFamily="50" charset="-128"/>
                <a:cs typeface="Arial" charset="0"/>
              </a:rPr>
              <a:t>クラブのニーズを調査</a:t>
            </a:r>
          </a:p>
        </p:txBody>
      </p:sp>
      <p:sp>
        <p:nvSpPr>
          <p:cNvPr id="5" name="Rectangle 4">
            <a:extLst>
              <a:ext uri="{FF2B5EF4-FFF2-40B4-BE49-F238E27FC236}">
                <a16:creationId xmlns:a16="http://schemas.microsoft.com/office/drawing/2014/main" id="{3BF4B371-48AC-4CF3-00C9-4159D82AD823}"/>
              </a:ext>
            </a:extLst>
          </p:cNvPr>
          <p:cNvSpPr/>
          <p:nvPr/>
        </p:nvSpPr>
        <p:spPr>
          <a:xfrm rot="5400000" flipH="1">
            <a:off x="3823038" y="-519100"/>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EDCD7332-CA9C-BB4F-F3D3-CC0CE1FA7FED}"/>
              </a:ext>
            </a:extLst>
          </p:cNvPr>
          <p:cNvSpPr/>
          <p:nvPr/>
        </p:nvSpPr>
        <p:spPr>
          <a:xfrm>
            <a:off x="8437414" y="2318104"/>
            <a:ext cx="3427164" cy="2246769"/>
          </a:xfrm>
          <a:prstGeom prst="rect">
            <a:avLst/>
          </a:prstGeom>
        </p:spPr>
        <p:txBody>
          <a:bodyPr wrap="square">
            <a:spAutoFit/>
          </a:bodyPr>
          <a:lstStyle/>
          <a:p>
            <a:r>
              <a:rPr lang="ja-JP" sz="28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「クラブ評価」（P. 35～39）を使って、クラブのニーズと改善すべき分野を見極める。 </a:t>
            </a:r>
          </a:p>
          <a:p>
            <a:r>
              <a:rPr lang="ja-JP" sz="28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  </a:t>
            </a:r>
          </a:p>
        </p:txBody>
      </p:sp>
      <p:sp>
        <p:nvSpPr>
          <p:cNvPr id="3" name="TextBox 2">
            <a:extLst>
              <a:ext uri="{FF2B5EF4-FFF2-40B4-BE49-F238E27FC236}">
                <a16:creationId xmlns:a16="http://schemas.microsoft.com/office/drawing/2014/main" id="{69AA5B36-610D-A54B-0D99-4E6F13D6DD04}"/>
              </a:ext>
            </a:extLst>
          </p:cNvPr>
          <p:cNvSpPr txBox="1"/>
          <p:nvPr/>
        </p:nvSpPr>
        <p:spPr>
          <a:xfrm>
            <a:off x="1206852" y="2141801"/>
            <a:ext cx="4372603" cy="378052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クラブの責任を理解</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クラブの運営・管理</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奉仕事業</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マーケティング</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ライオンズクラブ国際財団 </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例会</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会員拡大</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地区による支援</a:t>
            </a:r>
          </a:p>
          <a:p>
            <a:pPr marL="342900" indent="-342900">
              <a:lnSpc>
                <a:spcPct val="150000"/>
              </a:lnSpc>
              <a:buFont typeface="Arial" panose="020B0604020202020204" pitchFamily="34" charset="0"/>
              <a:buChar char="•"/>
            </a:pPr>
            <a:r>
              <a:rPr lang="ja-JP"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さらなる指導力育成</a:t>
            </a:r>
          </a:p>
        </p:txBody>
      </p:sp>
    </p:spTree>
    <p:extLst>
      <p:ext uri="{BB962C8B-B14F-4D97-AF65-F5344CB8AC3E}">
        <p14:creationId xmlns:p14="http://schemas.microsoft.com/office/powerpoint/2010/main" val="37425406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547204" y="2618666"/>
            <a:ext cx="7080172" cy="7094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第6部</a:t>
            </a:r>
          </a:p>
        </p:txBody>
      </p:sp>
      <p:sp>
        <p:nvSpPr>
          <p:cNvPr id="11" name="Rectangle 10">
            <a:extLst>
              <a:ext uri="{FF2B5EF4-FFF2-40B4-BE49-F238E27FC236}">
                <a16:creationId xmlns:a16="http://schemas.microsoft.com/office/drawing/2014/main" id="{EBE13CCD-82B0-8141-A54C-7576C8221ACF}"/>
              </a:ext>
            </a:extLst>
          </p:cNvPr>
          <p:cNvSpPr/>
          <p:nvPr/>
        </p:nvSpPr>
        <p:spPr>
          <a:xfrm>
            <a:off x="5362160" y="3459157"/>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
        <p:nvSpPr>
          <p:cNvPr id="4" name="Text Placeholder 18">
            <a:extLst>
              <a:ext uri="{FF2B5EF4-FFF2-40B4-BE49-F238E27FC236}">
                <a16:creationId xmlns:a16="http://schemas.microsoft.com/office/drawing/2014/main" id="{23EF9394-639D-9BFB-9ACC-46D62F591CD2}"/>
              </a:ext>
            </a:extLst>
          </p:cNvPr>
          <p:cNvSpPr txBox="1">
            <a:spLocks/>
          </p:cNvSpPr>
          <p:nvPr/>
        </p:nvSpPr>
        <p:spPr>
          <a:xfrm>
            <a:off x="2555914" y="3704859"/>
            <a:ext cx="7080172" cy="1624321"/>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3200" b="0" i="1">
                <a:latin typeface="ＭＳ Ｐゴシック" panose="020B0600070205080204" pitchFamily="50" charset="-128"/>
                <a:ea typeface="ＭＳ Ｐゴシック" panose="020B0600070205080204" pitchFamily="50" charset="-128"/>
                <a:cs typeface="Arial" charset="0"/>
              </a:rPr>
              <a:t>ガイディング・ライオン用リソース</a:t>
            </a:r>
          </a:p>
        </p:txBody>
      </p:sp>
    </p:spTree>
    <p:extLst>
      <p:ext uri="{BB962C8B-B14F-4D97-AF65-F5344CB8AC3E}">
        <p14:creationId xmlns:p14="http://schemas.microsoft.com/office/powerpoint/2010/main" val="18584217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11987"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60</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9" name="Yellow Bar">
            <a:extLst>
              <a:ext uri="{FF2B5EF4-FFF2-40B4-BE49-F238E27FC236}">
                <a16:creationId xmlns:a16="http://schemas.microsoft.com/office/drawing/2014/main" id="{8EBB83C9-DBDA-C534-7975-E134B93D9B84}"/>
              </a:ext>
            </a:extLst>
          </p:cNvPr>
          <p:cNvSpPr/>
          <p:nvPr/>
        </p:nvSpPr>
        <p:spPr>
          <a:xfrm>
            <a:off x="361257" y="143178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0" name="Headline">
            <a:extLst>
              <a:ext uri="{FF2B5EF4-FFF2-40B4-BE49-F238E27FC236}">
                <a16:creationId xmlns:a16="http://schemas.microsoft.com/office/drawing/2014/main" id="{50B5487A-F1B7-02F1-10F9-C53E4D609493}"/>
              </a:ext>
            </a:extLst>
          </p:cNvPr>
          <p:cNvSpPr txBox="1">
            <a:spLocks/>
          </p:cNvSpPr>
          <p:nvPr/>
        </p:nvSpPr>
        <p:spPr>
          <a:xfrm>
            <a:off x="172701" y="816617"/>
            <a:ext cx="7902663" cy="615167"/>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クラブの健康状態を毎月診断</a:t>
            </a:r>
          </a:p>
        </p:txBody>
      </p:sp>
      <p:sp>
        <p:nvSpPr>
          <p:cNvPr id="2" name="Background - Solid">
            <a:extLst>
              <a:ext uri="{FF2B5EF4-FFF2-40B4-BE49-F238E27FC236}">
                <a16:creationId xmlns:a16="http://schemas.microsoft.com/office/drawing/2014/main" id="{DA21EFFE-F601-534A-1B5F-94632F808973}"/>
              </a:ext>
            </a:extLst>
          </p:cNvPr>
          <p:cNvSpPr/>
          <p:nvPr/>
        </p:nvSpPr>
        <p:spPr>
          <a:xfrm>
            <a:off x="0" y="-2"/>
            <a:ext cx="12192000" cy="721695"/>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1" name="Background - Solid">
            <a:extLst>
              <a:ext uri="{FF2B5EF4-FFF2-40B4-BE49-F238E27FC236}">
                <a16:creationId xmlns:a16="http://schemas.microsoft.com/office/drawing/2014/main" id="{5366DF4F-7EE7-AD6B-C828-F67B3903F9DE}"/>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3" name="Picture 12">
            <a:extLst>
              <a:ext uri="{FF2B5EF4-FFF2-40B4-BE49-F238E27FC236}">
                <a16:creationId xmlns:a16="http://schemas.microsoft.com/office/drawing/2014/main" id="{F17877E1-53C4-06F5-8046-823A3FB78FA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77091" y="58293"/>
            <a:ext cx="917472" cy="871598"/>
          </a:xfrm>
          <a:prstGeom prst="rect">
            <a:avLst/>
          </a:prstGeom>
        </p:spPr>
      </p:pic>
      <p:grpSp>
        <p:nvGrpSpPr>
          <p:cNvPr id="6" name="Group 5">
            <a:extLst>
              <a:ext uri="{FF2B5EF4-FFF2-40B4-BE49-F238E27FC236}">
                <a16:creationId xmlns:a16="http://schemas.microsoft.com/office/drawing/2014/main" id="{6E523BB5-6B8B-23DE-5174-0925A8ED54E4}"/>
              </a:ext>
            </a:extLst>
          </p:cNvPr>
          <p:cNvGrpSpPr/>
          <p:nvPr/>
        </p:nvGrpSpPr>
        <p:grpSpPr>
          <a:xfrm>
            <a:off x="196150" y="1620862"/>
            <a:ext cx="7040062" cy="5008500"/>
            <a:chOff x="351518" y="1124214"/>
            <a:chExt cx="7396402" cy="5212080"/>
          </a:xfrm>
        </p:grpSpPr>
        <p:pic>
          <p:nvPicPr>
            <p:cNvPr id="7" name="Picture 6">
              <a:extLst>
                <a:ext uri="{FF2B5EF4-FFF2-40B4-BE49-F238E27FC236}">
                  <a16:creationId xmlns:a16="http://schemas.microsoft.com/office/drawing/2014/main" id="{2E123ED9-D6AA-B5E7-A638-B9A73FB78045}"/>
                </a:ext>
              </a:extLst>
            </p:cNvPr>
            <p:cNvPicPr>
              <a:picLocks noChangeAspect="1"/>
            </p:cNvPicPr>
            <p:nvPr/>
          </p:nvPicPr>
          <p:blipFill>
            <a:blip r:embed="rId4"/>
            <a:stretch>
              <a:fillRect/>
            </a:stretch>
          </p:blipFill>
          <p:spPr>
            <a:xfrm>
              <a:off x="351518" y="1124214"/>
              <a:ext cx="6772275" cy="5212080"/>
            </a:xfrm>
            <a:prstGeom prst="rect">
              <a:avLst/>
            </a:prstGeom>
          </p:spPr>
        </p:pic>
        <p:sp>
          <p:nvSpPr>
            <p:cNvPr id="8" name="Left Arrow 7">
              <a:extLst>
                <a:ext uri="{FF2B5EF4-FFF2-40B4-BE49-F238E27FC236}">
                  <a16:creationId xmlns:a16="http://schemas.microsoft.com/office/drawing/2014/main" id="{7D19DBF1-2491-9D40-8BB9-FEBC53D4EEF1}"/>
                </a:ext>
              </a:extLst>
            </p:cNvPr>
            <p:cNvSpPr/>
            <p:nvPr/>
          </p:nvSpPr>
          <p:spPr>
            <a:xfrm>
              <a:off x="3761208" y="1540609"/>
              <a:ext cx="1828800" cy="612648"/>
            </a:xfrm>
            <a:prstGeom prst="leftArrow">
              <a:avLst/>
            </a:prstGeom>
            <a:solidFill>
              <a:schemeClr val="bg1">
                <a:alpha val="7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ＭＳ Ｐゴシック" panose="020B0600070205080204" pitchFamily="50" charset="-128"/>
                <a:ea typeface="ＭＳ Ｐゴシック" panose="020B0600070205080204" pitchFamily="50" charset="-128"/>
              </a:endParaRPr>
            </a:p>
          </p:txBody>
        </p:sp>
        <p:sp>
          <p:nvSpPr>
            <p:cNvPr id="12" name="TextBox 11">
              <a:extLst>
                <a:ext uri="{FF2B5EF4-FFF2-40B4-BE49-F238E27FC236}">
                  <a16:creationId xmlns:a16="http://schemas.microsoft.com/office/drawing/2014/main" id="{4ED99C54-EC95-A1D2-678E-9763E66FF4EE}"/>
                </a:ext>
              </a:extLst>
            </p:cNvPr>
            <p:cNvSpPr txBox="1"/>
            <p:nvPr/>
          </p:nvSpPr>
          <p:spPr>
            <a:xfrm>
              <a:off x="4086047" y="1695928"/>
              <a:ext cx="1554479" cy="288258"/>
            </a:xfrm>
            <a:prstGeom prst="rect">
              <a:avLst/>
            </a:prstGeom>
            <a:noFill/>
          </p:spPr>
          <p:txBody>
            <a:bodyPr wrap="square" rtlCol="0">
              <a:spAutoFit/>
            </a:bodyPr>
            <a:lstStyle/>
            <a:p>
              <a:r>
                <a:rPr lang="ja-JP" sz="1200" b="1">
                  <a:latin typeface="ＭＳ Ｐゴシック" panose="020B0600070205080204" pitchFamily="50" charset="-128"/>
                  <a:ea typeface="ＭＳ Ｐゴシック" panose="020B0600070205080204" pitchFamily="50" charset="-128"/>
                </a:rPr>
                <a:t>会員の増減</a:t>
              </a:r>
            </a:p>
          </p:txBody>
        </p:sp>
        <p:sp>
          <p:nvSpPr>
            <p:cNvPr id="14" name="Left Arrow 6">
              <a:extLst>
                <a:ext uri="{FF2B5EF4-FFF2-40B4-BE49-F238E27FC236}">
                  <a16:creationId xmlns:a16="http://schemas.microsoft.com/office/drawing/2014/main" id="{B1776141-2382-0D82-CF24-C58088AF21E3}"/>
                </a:ext>
              </a:extLst>
            </p:cNvPr>
            <p:cNvSpPr/>
            <p:nvPr/>
          </p:nvSpPr>
          <p:spPr>
            <a:xfrm>
              <a:off x="5230406" y="4669143"/>
              <a:ext cx="1828800" cy="548640"/>
            </a:xfrm>
            <a:prstGeom prst="leftArrow">
              <a:avLst/>
            </a:prstGeom>
            <a:solidFill>
              <a:schemeClr val="bg1">
                <a:alpha val="7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ＭＳ Ｐゴシック" panose="020B0600070205080204" pitchFamily="50" charset="-128"/>
                <a:ea typeface="ＭＳ Ｐゴシック" panose="020B0600070205080204" pitchFamily="50" charset="-128"/>
              </a:endParaRPr>
            </a:p>
          </p:txBody>
        </p:sp>
        <p:sp>
          <p:nvSpPr>
            <p:cNvPr id="15" name="TextBox 14">
              <a:extLst>
                <a:ext uri="{FF2B5EF4-FFF2-40B4-BE49-F238E27FC236}">
                  <a16:creationId xmlns:a16="http://schemas.microsoft.com/office/drawing/2014/main" id="{E3841DE1-B591-41CA-EF00-35EF860E9CF8}"/>
                </a:ext>
              </a:extLst>
            </p:cNvPr>
            <p:cNvSpPr txBox="1"/>
            <p:nvPr/>
          </p:nvSpPr>
          <p:spPr>
            <a:xfrm>
              <a:off x="5496843" y="4793705"/>
              <a:ext cx="1523999" cy="288258"/>
            </a:xfrm>
            <a:prstGeom prst="rect">
              <a:avLst/>
            </a:prstGeom>
            <a:noFill/>
          </p:spPr>
          <p:txBody>
            <a:bodyPr wrap="square" rtlCol="0" anchor="b">
              <a:spAutoFit/>
            </a:bodyPr>
            <a:lstStyle/>
            <a:p>
              <a:r>
                <a:rPr lang="ja-JP" sz="1200" b="1">
                  <a:latin typeface="ＭＳ Ｐゴシック" panose="020B0600070205080204" pitchFamily="50" charset="-128"/>
                  <a:ea typeface="ＭＳ Ｐゴシック" panose="020B0600070205080204" pitchFamily="50" charset="-128"/>
                </a:rPr>
                <a:t>役員の交代</a:t>
              </a:r>
            </a:p>
          </p:txBody>
        </p:sp>
        <p:sp>
          <p:nvSpPr>
            <p:cNvPr id="16" name="Left Arrow 8">
              <a:extLst>
                <a:ext uri="{FF2B5EF4-FFF2-40B4-BE49-F238E27FC236}">
                  <a16:creationId xmlns:a16="http://schemas.microsoft.com/office/drawing/2014/main" id="{EC7C96E7-819A-E8B5-8073-BEB93ADEA4AE}"/>
                </a:ext>
              </a:extLst>
            </p:cNvPr>
            <p:cNvSpPr/>
            <p:nvPr/>
          </p:nvSpPr>
          <p:spPr>
            <a:xfrm>
              <a:off x="6162171" y="2748674"/>
              <a:ext cx="1487081" cy="640172"/>
            </a:xfrm>
            <a:prstGeom prst="leftArrow">
              <a:avLst/>
            </a:prstGeom>
            <a:solidFill>
              <a:schemeClr val="bg1">
                <a:alpha val="7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ＭＳ Ｐゴシック" panose="020B0600070205080204" pitchFamily="50" charset="-128"/>
                <a:ea typeface="ＭＳ Ｐゴシック" panose="020B0600070205080204" pitchFamily="50" charset="-128"/>
              </a:endParaRPr>
            </a:p>
          </p:txBody>
        </p:sp>
        <p:sp>
          <p:nvSpPr>
            <p:cNvPr id="17" name="TextBox 16">
              <a:extLst>
                <a:ext uri="{FF2B5EF4-FFF2-40B4-BE49-F238E27FC236}">
                  <a16:creationId xmlns:a16="http://schemas.microsoft.com/office/drawing/2014/main" id="{EC62A7B8-3734-6F59-5713-94D11DABDDDD}"/>
                </a:ext>
              </a:extLst>
            </p:cNvPr>
            <p:cNvSpPr txBox="1"/>
            <p:nvPr/>
          </p:nvSpPr>
          <p:spPr>
            <a:xfrm>
              <a:off x="6260839" y="2953720"/>
              <a:ext cx="1487081" cy="288258"/>
            </a:xfrm>
            <a:prstGeom prst="rect">
              <a:avLst/>
            </a:prstGeom>
            <a:noFill/>
          </p:spPr>
          <p:txBody>
            <a:bodyPr wrap="square" rtlCol="0">
              <a:spAutoFit/>
            </a:bodyPr>
            <a:lstStyle/>
            <a:p>
              <a:r>
                <a:rPr lang="ja-JP" sz="1200" b="1" dirty="0">
                  <a:latin typeface="ＭＳ Ｐゴシック" panose="020B0600070205080204" pitchFamily="50" charset="-128"/>
                  <a:ea typeface="ＭＳ Ｐゴシック" panose="020B0600070205080204" pitchFamily="50" charset="-128"/>
                </a:rPr>
                <a:t>アクティビティ報告</a:t>
              </a:r>
            </a:p>
          </p:txBody>
        </p:sp>
        <p:sp>
          <p:nvSpPr>
            <p:cNvPr id="18" name="Left Arrow 10">
              <a:extLst>
                <a:ext uri="{FF2B5EF4-FFF2-40B4-BE49-F238E27FC236}">
                  <a16:creationId xmlns:a16="http://schemas.microsoft.com/office/drawing/2014/main" id="{36FEBAEB-A035-6946-026E-FA963DA63AF5}"/>
                </a:ext>
              </a:extLst>
            </p:cNvPr>
            <p:cNvSpPr/>
            <p:nvPr/>
          </p:nvSpPr>
          <p:spPr>
            <a:xfrm>
              <a:off x="4732697" y="4032297"/>
              <a:ext cx="1828800" cy="612648"/>
            </a:xfrm>
            <a:prstGeom prst="leftArrow">
              <a:avLst/>
            </a:prstGeom>
            <a:solidFill>
              <a:schemeClr val="bg1">
                <a:alpha val="7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ＭＳ Ｐゴシック" panose="020B0600070205080204" pitchFamily="50" charset="-128"/>
                <a:ea typeface="ＭＳ Ｐゴシック" panose="020B0600070205080204" pitchFamily="50" charset="-128"/>
              </a:endParaRPr>
            </a:p>
          </p:txBody>
        </p:sp>
        <p:sp>
          <p:nvSpPr>
            <p:cNvPr id="19" name="TextBox 18">
              <a:extLst>
                <a:ext uri="{FF2B5EF4-FFF2-40B4-BE49-F238E27FC236}">
                  <a16:creationId xmlns:a16="http://schemas.microsoft.com/office/drawing/2014/main" id="{E7E16C8A-7359-657D-BAC2-E95091B4444F}"/>
                </a:ext>
              </a:extLst>
            </p:cNvPr>
            <p:cNvSpPr txBox="1"/>
            <p:nvPr/>
          </p:nvSpPr>
          <p:spPr>
            <a:xfrm>
              <a:off x="4934997" y="4188273"/>
              <a:ext cx="1577602" cy="288258"/>
            </a:xfrm>
            <a:prstGeom prst="rect">
              <a:avLst/>
            </a:prstGeom>
            <a:noFill/>
          </p:spPr>
          <p:txBody>
            <a:bodyPr wrap="square" rtlCol="0">
              <a:spAutoFit/>
            </a:bodyPr>
            <a:lstStyle/>
            <a:p>
              <a:r>
                <a:rPr lang="ja-JP" sz="1200" b="1">
                  <a:latin typeface="ＭＳ Ｐゴシック" panose="020B0600070205080204" pitchFamily="50" charset="-128"/>
                  <a:ea typeface="ＭＳ Ｐゴシック" panose="020B0600070205080204" pitchFamily="50" charset="-128"/>
                </a:rPr>
                <a:t>報告履歴</a:t>
              </a:r>
            </a:p>
          </p:txBody>
        </p:sp>
        <p:sp>
          <p:nvSpPr>
            <p:cNvPr id="20" name="Left Arrow 5">
              <a:extLst>
                <a:ext uri="{FF2B5EF4-FFF2-40B4-BE49-F238E27FC236}">
                  <a16:creationId xmlns:a16="http://schemas.microsoft.com/office/drawing/2014/main" id="{C2010230-19A0-5714-06F6-A669C2C5593F}"/>
                </a:ext>
              </a:extLst>
            </p:cNvPr>
            <p:cNvSpPr/>
            <p:nvPr/>
          </p:nvSpPr>
          <p:spPr>
            <a:xfrm flipV="1">
              <a:off x="2289030" y="5439522"/>
              <a:ext cx="1828800" cy="609600"/>
            </a:xfrm>
            <a:prstGeom prst="leftArrow">
              <a:avLst/>
            </a:prstGeom>
            <a:solidFill>
              <a:schemeClr val="bg1">
                <a:alpha val="7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ＭＳ Ｐゴシック" panose="020B0600070205080204" pitchFamily="50" charset="-128"/>
                <a:ea typeface="ＭＳ Ｐゴシック" panose="020B0600070205080204" pitchFamily="50" charset="-128"/>
              </a:endParaRPr>
            </a:p>
          </p:txBody>
        </p:sp>
        <p:sp>
          <p:nvSpPr>
            <p:cNvPr id="21" name="TextBox 20">
              <a:extLst>
                <a:ext uri="{FF2B5EF4-FFF2-40B4-BE49-F238E27FC236}">
                  <a16:creationId xmlns:a16="http://schemas.microsoft.com/office/drawing/2014/main" id="{6222EEC8-ACBF-9065-4D66-95EA29DE57B6}"/>
                </a:ext>
              </a:extLst>
            </p:cNvPr>
            <p:cNvSpPr txBox="1"/>
            <p:nvPr/>
          </p:nvSpPr>
          <p:spPr>
            <a:xfrm>
              <a:off x="2522130" y="5605823"/>
              <a:ext cx="1143000" cy="288258"/>
            </a:xfrm>
            <a:prstGeom prst="rect">
              <a:avLst/>
            </a:prstGeom>
            <a:noFill/>
          </p:spPr>
          <p:txBody>
            <a:bodyPr wrap="square" rtlCol="0">
              <a:spAutoFit/>
            </a:bodyPr>
            <a:lstStyle/>
            <a:p>
              <a:r>
                <a:rPr lang="ja-JP" sz="1200" b="1">
                  <a:latin typeface="ＭＳ Ｐゴシック" panose="020B0600070205080204" pitchFamily="50" charset="-128"/>
                  <a:ea typeface="ＭＳ Ｐゴシック" panose="020B0600070205080204" pitchFamily="50" charset="-128"/>
                </a:rPr>
                <a:t>クラブの状態</a:t>
              </a:r>
            </a:p>
          </p:txBody>
        </p:sp>
      </p:grpSp>
      <p:sp>
        <p:nvSpPr>
          <p:cNvPr id="22" name="TextBox 21">
            <a:extLst>
              <a:ext uri="{FF2B5EF4-FFF2-40B4-BE49-F238E27FC236}">
                <a16:creationId xmlns:a16="http://schemas.microsoft.com/office/drawing/2014/main" id="{75F28BCF-A5FC-4410-5BC7-27A108EFBFCC}"/>
              </a:ext>
            </a:extLst>
          </p:cNvPr>
          <p:cNvSpPr txBox="1"/>
          <p:nvPr/>
        </p:nvSpPr>
        <p:spPr>
          <a:xfrm>
            <a:off x="7955828" y="2878834"/>
            <a:ext cx="3982250" cy="3477875"/>
          </a:xfrm>
          <a:prstGeom prst="rect">
            <a:avLst/>
          </a:prstGeom>
          <a:noFill/>
        </p:spPr>
        <p:txBody>
          <a:bodyPr wrap="square" rtlCol="0">
            <a:spAutoFit/>
          </a:bodyPr>
          <a:lstStyle/>
          <a:p>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以下を概観できる：</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年度現時点での会員の増減</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アクティビティ報告</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役員の交代</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会員報告履歴</a:t>
            </a:r>
          </a:p>
          <a:p>
            <a:endParaRPr lang="en-US"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marL="342900" indent="-342900">
              <a:buFont typeface="Arial" panose="020B0604020202020204" pitchFamily="34" charset="0"/>
              <a:buChar char="•"/>
            </a:pPr>
            <a:r>
              <a:rPr lang="ja-JP" sz="2000"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クラブの現状 </a:t>
            </a:r>
          </a:p>
        </p:txBody>
      </p:sp>
      <p:sp>
        <p:nvSpPr>
          <p:cNvPr id="23" name="TextBox 22">
            <a:extLst>
              <a:ext uri="{FF2B5EF4-FFF2-40B4-BE49-F238E27FC236}">
                <a16:creationId xmlns:a16="http://schemas.microsoft.com/office/drawing/2014/main" id="{D8A78BF9-D936-D1E6-C24B-544DFEA80996}"/>
              </a:ext>
            </a:extLst>
          </p:cNvPr>
          <p:cNvSpPr txBox="1"/>
          <p:nvPr/>
        </p:nvSpPr>
        <p:spPr>
          <a:xfrm>
            <a:off x="7661672" y="2141982"/>
            <a:ext cx="4202906" cy="369332"/>
          </a:xfrm>
          <a:prstGeom prst="rect">
            <a:avLst/>
          </a:prstGeom>
          <a:noFill/>
        </p:spPr>
        <p:txBody>
          <a:bodyPr wrap="square">
            <a:spAutoFit/>
          </a:bodyPr>
          <a:lstStyle/>
          <a:p>
            <a:r>
              <a:rPr lang="ja-JP" sz="18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リソース：クラブ健康診断レポート</a:t>
            </a:r>
          </a:p>
        </p:txBody>
      </p:sp>
    </p:spTree>
    <p:extLst>
      <p:ext uri="{BB962C8B-B14F-4D97-AF65-F5344CB8AC3E}">
        <p14:creationId xmlns:p14="http://schemas.microsoft.com/office/powerpoint/2010/main" val="22794032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11987" y="58293"/>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61</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9" name="Yellow Bar">
            <a:extLst>
              <a:ext uri="{FF2B5EF4-FFF2-40B4-BE49-F238E27FC236}">
                <a16:creationId xmlns:a16="http://schemas.microsoft.com/office/drawing/2014/main" id="{8EBB83C9-DBDA-C534-7975-E134B93D9B84}"/>
              </a:ext>
            </a:extLst>
          </p:cNvPr>
          <p:cNvSpPr/>
          <p:nvPr/>
        </p:nvSpPr>
        <p:spPr>
          <a:xfrm>
            <a:off x="361257" y="143178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0" name="Headline">
            <a:extLst>
              <a:ext uri="{FF2B5EF4-FFF2-40B4-BE49-F238E27FC236}">
                <a16:creationId xmlns:a16="http://schemas.microsoft.com/office/drawing/2014/main" id="{50B5487A-F1B7-02F1-10F9-C53E4D609493}"/>
              </a:ext>
            </a:extLst>
          </p:cNvPr>
          <p:cNvSpPr txBox="1">
            <a:spLocks/>
          </p:cNvSpPr>
          <p:nvPr/>
        </p:nvSpPr>
        <p:spPr>
          <a:xfrm>
            <a:off x="172701" y="816617"/>
            <a:ext cx="7902663" cy="615167"/>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クラブ健康診断レポートを活用した行動戦略</a:t>
            </a:r>
          </a:p>
        </p:txBody>
      </p:sp>
      <p:sp>
        <p:nvSpPr>
          <p:cNvPr id="2" name="Background - Solid">
            <a:extLst>
              <a:ext uri="{FF2B5EF4-FFF2-40B4-BE49-F238E27FC236}">
                <a16:creationId xmlns:a16="http://schemas.microsoft.com/office/drawing/2014/main" id="{DA21EFFE-F601-534A-1B5F-94632F808973}"/>
              </a:ext>
            </a:extLst>
          </p:cNvPr>
          <p:cNvSpPr/>
          <p:nvPr/>
        </p:nvSpPr>
        <p:spPr>
          <a:xfrm>
            <a:off x="0" y="-2"/>
            <a:ext cx="12192000" cy="721695"/>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1" name="Background - Solid">
            <a:extLst>
              <a:ext uri="{FF2B5EF4-FFF2-40B4-BE49-F238E27FC236}">
                <a16:creationId xmlns:a16="http://schemas.microsoft.com/office/drawing/2014/main" id="{5366DF4F-7EE7-AD6B-C828-F67B3903F9DE}"/>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3" name="Picture 12">
            <a:extLst>
              <a:ext uri="{FF2B5EF4-FFF2-40B4-BE49-F238E27FC236}">
                <a16:creationId xmlns:a16="http://schemas.microsoft.com/office/drawing/2014/main" id="{F17877E1-53C4-06F5-8046-823A3FB78FA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77091" y="58293"/>
            <a:ext cx="917472" cy="871598"/>
          </a:xfrm>
          <a:prstGeom prst="rect">
            <a:avLst/>
          </a:prstGeom>
        </p:spPr>
      </p:pic>
      <p:pic>
        <p:nvPicPr>
          <p:cNvPr id="6" name="Picture 5">
            <a:extLst>
              <a:ext uri="{FF2B5EF4-FFF2-40B4-BE49-F238E27FC236}">
                <a16:creationId xmlns:a16="http://schemas.microsoft.com/office/drawing/2014/main" id="{3E75DF93-947E-CC0D-A211-7A1A26A22374}"/>
              </a:ext>
            </a:extLst>
          </p:cNvPr>
          <p:cNvPicPr>
            <a:picLocks noChangeAspect="1"/>
          </p:cNvPicPr>
          <p:nvPr/>
        </p:nvPicPr>
        <p:blipFill>
          <a:blip r:embed="rId4"/>
          <a:stretch>
            <a:fillRect/>
          </a:stretch>
        </p:blipFill>
        <p:spPr>
          <a:xfrm>
            <a:off x="257852" y="2079877"/>
            <a:ext cx="5779254" cy="4425257"/>
          </a:xfrm>
          <a:prstGeom prst="rect">
            <a:avLst/>
          </a:prstGeom>
        </p:spPr>
      </p:pic>
      <p:pic>
        <p:nvPicPr>
          <p:cNvPr id="7" name="Picture 7">
            <a:extLst>
              <a:ext uri="{FF2B5EF4-FFF2-40B4-BE49-F238E27FC236}">
                <a16:creationId xmlns:a16="http://schemas.microsoft.com/office/drawing/2014/main" id="{659EEE05-0F7F-24F5-E101-CA7458E19711}"/>
              </a:ext>
            </a:extLst>
          </p:cNvPr>
          <p:cNvPicPr>
            <a:picLocks noChangeAspect="1"/>
          </p:cNvPicPr>
          <p:nvPr/>
        </p:nvPicPr>
        <p:blipFill>
          <a:blip r:embed="rId5"/>
          <a:stretch>
            <a:fillRect/>
          </a:stretch>
        </p:blipFill>
        <p:spPr>
          <a:xfrm>
            <a:off x="6315056" y="2180086"/>
            <a:ext cx="5602390" cy="3912105"/>
          </a:xfrm>
          <a:prstGeom prst="rect">
            <a:avLst/>
          </a:prstGeom>
        </p:spPr>
      </p:pic>
    </p:spTree>
    <p:extLst>
      <p:ext uri="{BB962C8B-B14F-4D97-AF65-F5344CB8AC3E}">
        <p14:creationId xmlns:p14="http://schemas.microsoft.com/office/powerpoint/2010/main" val="16814966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11987"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62</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9" name="Yellow Bar">
            <a:extLst>
              <a:ext uri="{FF2B5EF4-FFF2-40B4-BE49-F238E27FC236}">
                <a16:creationId xmlns:a16="http://schemas.microsoft.com/office/drawing/2014/main" id="{8EBB83C9-DBDA-C534-7975-E134B93D9B84}"/>
              </a:ext>
            </a:extLst>
          </p:cNvPr>
          <p:cNvSpPr/>
          <p:nvPr/>
        </p:nvSpPr>
        <p:spPr>
          <a:xfrm>
            <a:off x="361257" y="143178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0" name="Headline">
            <a:extLst>
              <a:ext uri="{FF2B5EF4-FFF2-40B4-BE49-F238E27FC236}">
                <a16:creationId xmlns:a16="http://schemas.microsoft.com/office/drawing/2014/main" id="{50B5487A-F1B7-02F1-10F9-C53E4D609493}"/>
              </a:ext>
            </a:extLst>
          </p:cNvPr>
          <p:cNvSpPr txBox="1">
            <a:spLocks/>
          </p:cNvSpPr>
          <p:nvPr/>
        </p:nvSpPr>
        <p:spPr>
          <a:xfrm>
            <a:off x="172701" y="816617"/>
            <a:ext cx="7902663" cy="615167"/>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クラブのためのトラブルシューティング・ガイド</a:t>
            </a:r>
          </a:p>
        </p:txBody>
      </p:sp>
      <p:sp>
        <p:nvSpPr>
          <p:cNvPr id="2" name="Background - Solid">
            <a:extLst>
              <a:ext uri="{FF2B5EF4-FFF2-40B4-BE49-F238E27FC236}">
                <a16:creationId xmlns:a16="http://schemas.microsoft.com/office/drawing/2014/main" id="{DA21EFFE-F601-534A-1B5F-94632F808973}"/>
              </a:ext>
            </a:extLst>
          </p:cNvPr>
          <p:cNvSpPr/>
          <p:nvPr/>
        </p:nvSpPr>
        <p:spPr>
          <a:xfrm>
            <a:off x="0" y="-2"/>
            <a:ext cx="12192000" cy="721695"/>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1" name="Background - Solid">
            <a:extLst>
              <a:ext uri="{FF2B5EF4-FFF2-40B4-BE49-F238E27FC236}">
                <a16:creationId xmlns:a16="http://schemas.microsoft.com/office/drawing/2014/main" id="{5366DF4F-7EE7-AD6B-C828-F67B3903F9DE}"/>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3" name="Picture 12">
            <a:extLst>
              <a:ext uri="{FF2B5EF4-FFF2-40B4-BE49-F238E27FC236}">
                <a16:creationId xmlns:a16="http://schemas.microsoft.com/office/drawing/2014/main" id="{F17877E1-53C4-06F5-8046-823A3FB78FA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77091" y="58293"/>
            <a:ext cx="917472" cy="871598"/>
          </a:xfrm>
          <a:prstGeom prst="rect">
            <a:avLst/>
          </a:prstGeom>
        </p:spPr>
      </p:pic>
      <p:pic>
        <p:nvPicPr>
          <p:cNvPr id="5" name="Picture 5">
            <a:extLst>
              <a:ext uri="{FF2B5EF4-FFF2-40B4-BE49-F238E27FC236}">
                <a16:creationId xmlns:a16="http://schemas.microsoft.com/office/drawing/2014/main" id="{D2AD1521-E963-7624-373E-1B28F1372099}"/>
              </a:ext>
            </a:extLst>
          </p:cNvPr>
          <p:cNvPicPr>
            <a:picLocks noChangeAspect="1"/>
          </p:cNvPicPr>
          <p:nvPr/>
        </p:nvPicPr>
        <p:blipFill>
          <a:blip r:embed="rId4"/>
          <a:stretch>
            <a:fillRect/>
          </a:stretch>
        </p:blipFill>
        <p:spPr>
          <a:xfrm>
            <a:off x="4704536" y="1487449"/>
            <a:ext cx="4081295" cy="5207169"/>
          </a:xfrm>
          <a:prstGeom prst="rect">
            <a:avLst/>
          </a:prstGeom>
          <a:ln w="25400">
            <a:noFill/>
          </a:ln>
        </p:spPr>
      </p:pic>
    </p:spTree>
    <p:extLst>
      <p:ext uri="{BB962C8B-B14F-4D97-AF65-F5344CB8AC3E}">
        <p14:creationId xmlns:p14="http://schemas.microsoft.com/office/powerpoint/2010/main" val="38427621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ge Number - Blue">
            <a:extLst>
              <a:ext uri="{FF2B5EF4-FFF2-40B4-BE49-F238E27FC236}">
                <a16:creationId xmlns:a16="http://schemas.microsoft.com/office/drawing/2014/main" id="{CA5AE81C-B0D0-1E47-8317-079D20240D3E}"/>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eaLnBrk="0" hangingPunct="0">
              <a:spcBef>
                <a:spcPct val="50000"/>
              </a:spcBef>
              <a:defRPr/>
            </a:pPr>
            <a:fld id="{CD81962F-67D4-FD44-86D5-55EBF96E0DB7}" type="slidenum">
              <a:rPr lang="en-US" sz="1000" smtClean="0">
                <a:solidFill>
                  <a:srgbClr val="00338D"/>
                </a:solidFill>
                <a:latin typeface="ＭＳ Ｐゴシック" panose="020B0600070205080204" pitchFamily="50" charset="-128"/>
                <a:ea typeface="ＭＳ Ｐゴシック" panose="020B0600070205080204" pitchFamily="50" charset="-128"/>
              </a:rPr>
              <a:pPr eaLnBrk="0" hangingPunct="0">
                <a:spcBef>
                  <a:spcPct val="50000"/>
                </a:spcBef>
                <a:defRPr/>
              </a:pPr>
              <a:t>63</a:t>
            </a:fld>
            <a:endParaRPr lang="en-US" sz="1000" dirty="0">
              <a:solidFill>
                <a:srgbClr val="00338D"/>
              </a:solidFill>
              <a:latin typeface="ＭＳ Ｐゴシック" panose="020B0600070205080204" pitchFamily="50" charset="-128"/>
              <a:ea typeface="ＭＳ Ｐゴシック" panose="020B0600070205080204" pitchFamily="50" charset="-128"/>
            </a:endParaRPr>
          </a:p>
        </p:txBody>
      </p:sp>
      <p:sp>
        <p:nvSpPr>
          <p:cNvPr id="2" name="Background - Solid">
            <a:extLst>
              <a:ext uri="{FF2B5EF4-FFF2-40B4-BE49-F238E27FC236}">
                <a16:creationId xmlns:a16="http://schemas.microsoft.com/office/drawing/2014/main" id="{24E6078F-9AE2-E6C3-ABAD-5D902A416F98}"/>
              </a:ext>
            </a:extLst>
          </p:cNvPr>
          <p:cNvSpPr/>
          <p:nvPr/>
        </p:nvSpPr>
        <p:spPr>
          <a:xfrm>
            <a:off x="0" y="-2"/>
            <a:ext cx="12192000" cy="868681"/>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3" name="Background - Solid">
            <a:extLst>
              <a:ext uri="{FF2B5EF4-FFF2-40B4-BE49-F238E27FC236}">
                <a16:creationId xmlns:a16="http://schemas.microsoft.com/office/drawing/2014/main" id="{DE32651E-5BF8-83C2-A329-4B7A77EFA244}"/>
              </a:ext>
            </a:extLst>
          </p:cNvPr>
          <p:cNvSpPr/>
          <p:nvPr/>
        </p:nvSpPr>
        <p:spPr>
          <a:xfrm flipV="1">
            <a:off x="-1524" y="0"/>
            <a:ext cx="12193524" cy="64008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5" name="Picture 4">
            <a:extLst>
              <a:ext uri="{FF2B5EF4-FFF2-40B4-BE49-F238E27FC236}">
                <a16:creationId xmlns:a16="http://schemas.microsoft.com/office/drawing/2014/main" id="{BBC8D8A3-C1FE-70E5-1940-26F7713EC15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38822" y="201698"/>
            <a:ext cx="917472" cy="871598"/>
          </a:xfrm>
          <a:prstGeom prst="rect">
            <a:avLst/>
          </a:prstGeom>
        </p:spPr>
      </p:pic>
      <p:sp>
        <p:nvSpPr>
          <p:cNvPr id="4" name="Rectangle 3">
            <a:extLst>
              <a:ext uri="{FF2B5EF4-FFF2-40B4-BE49-F238E27FC236}">
                <a16:creationId xmlns:a16="http://schemas.microsoft.com/office/drawing/2014/main" id="{F61A2163-5931-08F2-9876-36E80F2D359D}"/>
              </a:ext>
            </a:extLst>
          </p:cNvPr>
          <p:cNvSpPr/>
          <p:nvPr/>
        </p:nvSpPr>
        <p:spPr>
          <a:xfrm>
            <a:off x="595162" y="1885004"/>
            <a:ext cx="4145077" cy="60074"/>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71014" tIns="35507" rIns="71014" bIns="35507" rtlCol="0" anchor="ctr"/>
          <a:lstStyle/>
          <a:p>
            <a:pPr algn="ctr" fontAlgn="base">
              <a:spcBef>
                <a:spcPct val="0"/>
              </a:spcBef>
              <a:spcAft>
                <a:spcPct val="0"/>
              </a:spcAft>
            </a:pPr>
            <a:endParaRPr lang="en-US" dirty="0">
              <a:solidFill>
                <a:prstClr val="white"/>
              </a:solidFill>
              <a:latin typeface="ＭＳ Ｐゴシック" panose="020B0600070205080204" pitchFamily="50" charset="-128"/>
              <a:ea typeface="ＭＳ Ｐゴシック" panose="020B0600070205080204" pitchFamily="50" charset="-128"/>
              <a:cs typeface="Arial" charset="0"/>
            </a:endParaRPr>
          </a:p>
        </p:txBody>
      </p:sp>
      <p:sp>
        <p:nvSpPr>
          <p:cNvPr id="6" name="Title 1">
            <a:extLst>
              <a:ext uri="{FF2B5EF4-FFF2-40B4-BE49-F238E27FC236}">
                <a16:creationId xmlns:a16="http://schemas.microsoft.com/office/drawing/2014/main" id="{4F68A88A-2A4F-6EC6-5F36-90AA4FDC43E7}"/>
              </a:ext>
            </a:extLst>
          </p:cNvPr>
          <p:cNvSpPr txBox="1">
            <a:spLocks/>
          </p:cNvSpPr>
          <p:nvPr/>
        </p:nvSpPr>
        <p:spPr>
          <a:xfrm>
            <a:off x="595162" y="1274994"/>
            <a:ext cx="10272721" cy="477500"/>
          </a:xfrm>
          <a:prstGeom prst="rect">
            <a:avLst/>
          </a:prstGeom>
          <a:noFill/>
        </p:spPr>
        <p:txBody>
          <a:bodyPr/>
          <a:lstStyle>
            <a:lvl1pPr algn="ctr" rtl="0" eaLnBrk="1" fontAlgn="base" hangingPunct="1">
              <a:lnSpc>
                <a:spcPct val="90000"/>
              </a:lnSpc>
              <a:spcBef>
                <a:spcPct val="0"/>
              </a:spcBef>
              <a:spcAft>
                <a:spcPct val="0"/>
              </a:spcAft>
              <a:defRPr sz="2800">
                <a:solidFill>
                  <a:schemeClr val="accent6"/>
                </a:solidFill>
                <a:latin typeface="+mj-lt"/>
                <a:ea typeface="ヒラギノ角ゴ Pro W3" charset="0"/>
                <a:cs typeface="ヒラギノ角ゴ Pro W3"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pPr algn="l"/>
            <a:r>
              <a:rPr lang="ja-JP" sz="3600">
                <a:solidFill>
                  <a:srgbClr val="00338D"/>
                </a:solidFill>
                <a:latin typeface="ＭＳ Ｐゴシック" panose="020B0600070205080204" pitchFamily="50" charset="-128"/>
                <a:ea typeface="ＭＳ Ｐゴシック" panose="020B0600070205080204" pitchFamily="50" charset="-128"/>
                <a:cs typeface="Arial" panose="020B0604020202020204" pitchFamily="34" charset="0"/>
              </a:rPr>
              <a:t>第6部：ガイディング・ライオン用リソース</a:t>
            </a:r>
          </a:p>
          <a:p>
            <a:endParaRPr lang="en-US" altLang="en-US" sz="1000" kern="0" dirty="0">
              <a:solidFill>
                <a:srgbClr val="FF0000"/>
              </a:solidFill>
              <a:latin typeface="ＭＳ Ｐゴシック" panose="020B0600070205080204" pitchFamily="50" charset="-128"/>
              <a:ea typeface="ＭＳ Ｐゴシック" panose="020B0600070205080204" pitchFamily="50" charset="-128"/>
            </a:endParaRPr>
          </a:p>
        </p:txBody>
      </p:sp>
      <p:sp>
        <p:nvSpPr>
          <p:cNvPr id="7" name="TextBox 6">
            <a:extLst>
              <a:ext uri="{FF2B5EF4-FFF2-40B4-BE49-F238E27FC236}">
                <a16:creationId xmlns:a16="http://schemas.microsoft.com/office/drawing/2014/main" id="{95D87484-0016-68F8-18D6-BC6959A334B8}"/>
              </a:ext>
            </a:extLst>
          </p:cNvPr>
          <p:cNvSpPr txBox="1"/>
          <p:nvPr/>
        </p:nvSpPr>
        <p:spPr>
          <a:xfrm>
            <a:off x="751562" y="2732547"/>
            <a:ext cx="2342367" cy="523220"/>
          </a:xfrm>
          <a:prstGeom prst="rect">
            <a:avLst/>
          </a:prstGeom>
          <a:solidFill>
            <a:srgbClr val="002060"/>
          </a:solidFill>
        </p:spPr>
        <p:txBody>
          <a:bodyPr wrap="square" rtlCol="0">
            <a:spAutoFit/>
          </a:bodyPr>
          <a:lstStyle/>
          <a:p>
            <a:pPr algn="ctr" fontAlgn="base">
              <a:spcBef>
                <a:spcPct val="0"/>
              </a:spcBef>
              <a:spcAft>
                <a:spcPct val="0"/>
              </a:spcAft>
            </a:pPr>
            <a:r>
              <a:rPr lang="ja-JP" sz="2800"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四半期報告書</a:t>
            </a:r>
          </a:p>
        </p:txBody>
      </p:sp>
      <p:sp>
        <p:nvSpPr>
          <p:cNvPr id="8" name="TextBox 7">
            <a:extLst>
              <a:ext uri="{FF2B5EF4-FFF2-40B4-BE49-F238E27FC236}">
                <a16:creationId xmlns:a16="http://schemas.microsoft.com/office/drawing/2014/main" id="{F3C65FE8-9E61-557D-9682-532F06FE7C6E}"/>
              </a:ext>
            </a:extLst>
          </p:cNvPr>
          <p:cNvSpPr txBox="1"/>
          <p:nvPr/>
        </p:nvSpPr>
        <p:spPr>
          <a:xfrm>
            <a:off x="595162" y="4018184"/>
            <a:ext cx="2743200" cy="1015663"/>
          </a:xfrm>
          <a:prstGeom prst="rect">
            <a:avLst/>
          </a:prstGeom>
          <a:noFill/>
        </p:spPr>
        <p:txBody>
          <a:bodyPr wrap="square" rtlCol="0">
            <a:spAutoFit/>
          </a:bodyPr>
          <a:lstStyle/>
          <a:p>
            <a:pPr fontAlgn="base">
              <a:spcBef>
                <a:spcPct val="0"/>
              </a:spcBef>
              <a:spcAft>
                <a:spcPct val="0"/>
              </a:spcAft>
            </a:pPr>
            <a:r>
              <a:rPr lang="ja-JP" sz="200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有益な情報を提供して継続的な成長を確実なものにする  </a:t>
            </a:r>
          </a:p>
        </p:txBody>
      </p:sp>
      <p:sp>
        <p:nvSpPr>
          <p:cNvPr id="10" name="Text Box 2">
            <a:extLst>
              <a:ext uri="{FF2B5EF4-FFF2-40B4-BE49-F238E27FC236}">
                <a16:creationId xmlns:a16="http://schemas.microsoft.com/office/drawing/2014/main" id="{B610B082-2165-C5B8-4457-7FE2841011F9}"/>
              </a:ext>
            </a:extLst>
          </p:cNvPr>
          <p:cNvSpPr txBox="1">
            <a:spLocks noChangeArrowheads="1"/>
          </p:cNvSpPr>
          <p:nvPr/>
        </p:nvSpPr>
        <p:spPr bwMode="auto">
          <a:xfrm>
            <a:off x="7253906" y="4030393"/>
            <a:ext cx="4770120" cy="2000548"/>
          </a:xfrm>
          <a:prstGeom prst="rect">
            <a:avLst/>
          </a:prstGeom>
          <a:noFill/>
          <a:ln>
            <a:noFill/>
          </a:ln>
        </p:spPr>
        <p:txBody>
          <a:bodyPr wrap="square">
            <a:spAutoFit/>
          </a:bodyPr>
          <a:lstStyle>
            <a:lvl1pPr>
              <a:spcBef>
                <a:spcPct val="20000"/>
              </a:spcBef>
              <a:defRPr sz="3200" b="1">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buChar char="•"/>
              <a:defRPr sz="2800">
                <a:solidFill>
                  <a:schemeClr val="tx1"/>
                </a:solidFill>
                <a:latin typeface="Arial" panose="020B0604020202020204" pitchFamily="34" charset="0"/>
              </a:defRPr>
            </a:lvl3pPr>
            <a:lvl4pPr marL="1600200" indent="-228600">
              <a:spcBef>
                <a:spcPct val="20000"/>
              </a:spcBef>
              <a:buChar char="–"/>
              <a:defRPr sz="2400">
                <a:solidFill>
                  <a:schemeClr val="tx1"/>
                </a:solidFill>
                <a:latin typeface="Arial" panose="020B0604020202020204" pitchFamily="34" charset="0"/>
              </a:defRPr>
            </a:lvl4pPr>
            <a:lvl5pPr marL="2057400" indent="-22860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spcBef>
                <a:spcPct val="0"/>
              </a:spcBef>
            </a:pPr>
            <a:r>
              <a:rPr lang="ja-JP" sz="2000" b="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ライオンズ・インターナショナルの支援を受けるには： </a:t>
            </a:r>
          </a:p>
          <a:p>
            <a:pPr>
              <a:spcBef>
                <a:spcPct val="0"/>
              </a:spcBef>
            </a:pPr>
            <a:r>
              <a:rPr lang="ja-JP" sz="2000" b="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+1（630）468-6810 または</a:t>
            </a:r>
            <a:r>
              <a:rPr lang="ja-JP" sz="2000" b="0" u="sng"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hlinkClick r:id="rId4">
                  <a:extLst>
                    <a:ext uri="{A12FA001-AC4F-418D-AE19-62706E023703}">
                      <ahyp:hlinkClr xmlns:ahyp="http://schemas.microsoft.com/office/drawing/2018/hyperlinkcolor" val="tx"/>
                    </a:ext>
                  </a:extLst>
                </a:hlinkClick>
              </a:rPr>
              <a:t>certifiedguidinglions@lionsclubs.org</a:t>
            </a:r>
            <a:endParaRPr lang="en-US" altLang="ja-JP" sz="2000" b="0" u="sng"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spcBef>
                <a:spcPct val="0"/>
              </a:spcBef>
            </a:pPr>
            <a:r>
              <a:rPr lang="ja-JP" sz="2000" b="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に問い合わせる</a:t>
            </a:r>
          </a:p>
          <a:p>
            <a:pPr>
              <a:spcBef>
                <a:spcPct val="0"/>
              </a:spcBef>
            </a:pPr>
            <a:r>
              <a:rPr lang="ja-JP" sz="24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 </a:t>
            </a:r>
          </a:p>
        </p:txBody>
      </p:sp>
      <p:sp>
        <p:nvSpPr>
          <p:cNvPr id="11" name="TextBox 10">
            <a:extLst>
              <a:ext uri="{FF2B5EF4-FFF2-40B4-BE49-F238E27FC236}">
                <a16:creationId xmlns:a16="http://schemas.microsoft.com/office/drawing/2014/main" id="{C3C6361C-7EC9-EC42-2A82-E1E262EF5104}"/>
              </a:ext>
            </a:extLst>
          </p:cNvPr>
          <p:cNvSpPr txBox="1"/>
          <p:nvPr/>
        </p:nvSpPr>
        <p:spPr>
          <a:xfrm>
            <a:off x="7189738" y="2720021"/>
            <a:ext cx="4873926" cy="523220"/>
          </a:xfrm>
          <a:prstGeom prst="rect">
            <a:avLst/>
          </a:prstGeom>
          <a:solidFill>
            <a:srgbClr val="002060"/>
          </a:solidFill>
        </p:spPr>
        <p:txBody>
          <a:bodyPr wrap="square" rtlCol="0">
            <a:spAutoFit/>
          </a:bodyPr>
          <a:lstStyle/>
          <a:p>
            <a:pPr algn="ctr" fontAlgn="base">
              <a:spcBef>
                <a:spcPct val="0"/>
              </a:spcBef>
              <a:spcAft>
                <a:spcPct val="0"/>
              </a:spcAft>
            </a:pPr>
            <a:r>
              <a:rPr lang="ja-JP" sz="2800"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ガイディング・ライオンへの支援</a:t>
            </a:r>
          </a:p>
        </p:txBody>
      </p:sp>
      <p:sp>
        <p:nvSpPr>
          <p:cNvPr id="12" name="TextBox 11">
            <a:extLst>
              <a:ext uri="{FF2B5EF4-FFF2-40B4-BE49-F238E27FC236}">
                <a16:creationId xmlns:a16="http://schemas.microsoft.com/office/drawing/2014/main" id="{E684F31F-938B-5A78-6AD1-737BF91CCB97}"/>
              </a:ext>
            </a:extLst>
          </p:cNvPr>
          <p:cNvSpPr txBox="1"/>
          <p:nvPr/>
        </p:nvSpPr>
        <p:spPr>
          <a:xfrm>
            <a:off x="4150693" y="2720021"/>
            <a:ext cx="2185767" cy="523220"/>
          </a:xfrm>
          <a:prstGeom prst="rect">
            <a:avLst/>
          </a:prstGeom>
          <a:solidFill>
            <a:srgbClr val="002060"/>
          </a:solidFill>
        </p:spPr>
        <p:txBody>
          <a:bodyPr wrap="square" rtlCol="0">
            <a:spAutoFit/>
          </a:bodyPr>
          <a:lstStyle/>
          <a:p>
            <a:pPr algn="ctr" fontAlgn="base">
              <a:spcBef>
                <a:spcPct val="0"/>
              </a:spcBef>
              <a:spcAft>
                <a:spcPct val="0"/>
              </a:spcAft>
            </a:pPr>
            <a:r>
              <a:rPr lang="ja-JP" sz="2800" dirty="0">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最終報告書</a:t>
            </a:r>
          </a:p>
        </p:txBody>
      </p:sp>
      <p:sp>
        <p:nvSpPr>
          <p:cNvPr id="13" name="TextBox 12">
            <a:extLst>
              <a:ext uri="{FF2B5EF4-FFF2-40B4-BE49-F238E27FC236}">
                <a16:creationId xmlns:a16="http://schemas.microsoft.com/office/drawing/2014/main" id="{974CD09A-9465-6FB7-CF15-1653CD5BACB4}"/>
              </a:ext>
            </a:extLst>
          </p:cNvPr>
          <p:cNvSpPr txBox="1"/>
          <p:nvPr/>
        </p:nvSpPr>
        <p:spPr>
          <a:xfrm>
            <a:off x="3998112" y="4018184"/>
            <a:ext cx="2743200" cy="1015663"/>
          </a:xfrm>
          <a:prstGeom prst="rect">
            <a:avLst/>
          </a:prstGeom>
          <a:noFill/>
        </p:spPr>
        <p:txBody>
          <a:bodyPr wrap="square" rtlCol="0">
            <a:spAutoFit/>
          </a:bodyPr>
          <a:lstStyle/>
          <a:p>
            <a:pPr fontAlgn="base">
              <a:spcBef>
                <a:spcPct val="0"/>
              </a:spcBef>
              <a:spcAft>
                <a:spcPct val="0"/>
              </a:spcAft>
            </a:pPr>
            <a:r>
              <a:rPr lang="ja-JP" sz="2000" dirty="0">
                <a:solidFill>
                  <a:srgbClr val="002060"/>
                </a:solidFill>
                <a:latin typeface="ＭＳ Ｐゴシック" panose="020B0600070205080204" pitchFamily="50" charset="-128"/>
                <a:ea typeface="ＭＳ Ｐゴシック" panose="020B0600070205080204" pitchFamily="50" charset="-128"/>
                <a:cs typeface="Arial" panose="020B0604020202020204" pitchFamily="34" charset="0"/>
              </a:rPr>
              <a:t>2年間の任期の終了時に、最終報告書を提出する （P. 46）</a:t>
            </a:r>
          </a:p>
        </p:txBody>
      </p:sp>
    </p:spTree>
    <p:extLst>
      <p:ext uri="{BB962C8B-B14F-4D97-AF65-F5344CB8AC3E}">
        <p14:creationId xmlns:p14="http://schemas.microsoft.com/office/powerpoint/2010/main" val="32863261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ckground - Solid">
            <a:extLst>
              <a:ext uri="{FF2B5EF4-FFF2-40B4-BE49-F238E27FC236}">
                <a16:creationId xmlns:a16="http://schemas.microsoft.com/office/drawing/2014/main" id="{97EA3D49-5CE2-AFF1-224F-D34E5DAA76BE}"/>
              </a:ext>
            </a:extLst>
          </p:cNvPr>
          <p:cNvSpPr/>
          <p:nvPr/>
        </p:nvSpPr>
        <p:spPr>
          <a:xfrm>
            <a:off x="0" y="0"/>
            <a:ext cx="12192000" cy="6858000"/>
          </a:xfrm>
          <a:prstGeom prst="rect">
            <a:avLst/>
          </a:prstGeom>
          <a:solidFill>
            <a:srgbClr val="0D2240"/>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9" name="Picture 8"/>
          <p:cNvPicPr>
            <a:picLocks noChangeAspect="1"/>
          </p:cNvPicPr>
          <p:nvPr/>
        </p:nvPicPr>
        <p:blipFill rotWithShape="1">
          <a:blip r:embed="rId3" cstate="email">
            <a:alphaModFix amt="8000"/>
            <a:extLst>
              <a:ext uri="{28A0092B-C50C-407E-A947-70E740481C1C}">
                <a14:useLocalDpi xmlns:a14="http://schemas.microsoft.com/office/drawing/2010/main"/>
              </a:ext>
            </a:extLst>
          </a:blip>
          <a:srcRect/>
          <a:stretch/>
        </p:blipFill>
        <p:spPr>
          <a:xfrm>
            <a:off x="-17418" y="0"/>
            <a:ext cx="12209418" cy="6858000"/>
          </a:xfrm>
          <a:prstGeom prst="rect">
            <a:avLst/>
          </a:prstGeom>
          <a:gradFill>
            <a:gsLst>
              <a:gs pos="0">
                <a:srgbClr val="00338D"/>
              </a:gs>
              <a:gs pos="95000">
                <a:srgbClr val="7A2582"/>
              </a:gs>
            </a:gsLst>
            <a:lin ang="18000000" scaled="0"/>
          </a:gradFill>
        </p:spPr>
      </p:pic>
      <p:sp>
        <p:nvSpPr>
          <p:cNvPr id="10" name="Text Placeholder 18">
            <a:extLst>
              <a:ext uri="{FF2B5EF4-FFF2-40B4-BE49-F238E27FC236}">
                <a16:creationId xmlns:a16="http://schemas.microsoft.com/office/drawing/2014/main" id="{2A1C6F64-979F-8D40-A629-0132753DB79E}"/>
              </a:ext>
            </a:extLst>
          </p:cNvPr>
          <p:cNvSpPr txBox="1">
            <a:spLocks/>
          </p:cNvSpPr>
          <p:nvPr/>
        </p:nvSpPr>
        <p:spPr>
          <a:xfrm>
            <a:off x="2613305" y="2563501"/>
            <a:ext cx="7808651" cy="1521339"/>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r>
              <a:rPr lang="ja-JP" sz="4400">
                <a:latin typeface="ＭＳ Ｐゴシック" panose="020B0600070205080204" pitchFamily="50" charset="-128"/>
                <a:ea typeface="ＭＳ Ｐゴシック" panose="020B0600070205080204" pitchFamily="50" charset="-128"/>
                <a:cs typeface="Arial" charset="0"/>
              </a:rPr>
              <a:t>確認、テスト、質疑応答</a:t>
            </a:r>
          </a:p>
        </p:txBody>
      </p:sp>
      <p:sp>
        <p:nvSpPr>
          <p:cNvPr id="11" name="Rectangle 10">
            <a:extLst>
              <a:ext uri="{FF2B5EF4-FFF2-40B4-BE49-F238E27FC236}">
                <a16:creationId xmlns:a16="http://schemas.microsoft.com/office/drawing/2014/main" id="{EBE13CCD-82B0-8141-A54C-7576C8221ACF}"/>
              </a:ext>
            </a:extLst>
          </p:cNvPr>
          <p:cNvSpPr/>
          <p:nvPr/>
        </p:nvSpPr>
        <p:spPr>
          <a:xfrm>
            <a:off x="5450295" y="4221739"/>
            <a:ext cx="1450259" cy="72760"/>
          </a:xfrm>
          <a:prstGeom prst="rect">
            <a:avLst/>
          </a:prstGeom>
          <a:solidFill>
            <a:srgbClr val="FBC608"/>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latin typeface="ＭＳ Ｐゴシック" panose="020B0600070205080204" pitchFamily="50" charset="-128"/>
              <a:ea typeface="ＭＳ Ｐゴシック" panose="020B0600070205080204" pitchFamily="50" charset="-128"/>
              <a:cs typeface="Arial" charset="0"/>
            </a:endParaRPr>
          </a:p>
        </p:txBody>
      </p:sp>
      <p:sp>
        <p:nvSpPr>
          <p:cNvPr id="6" name="Text Placeholder 18">
            <a:extLst>
              <a:ext uri="{FF2B5EF4-FFF2-40B4-BE49-F238E27FC236}">
                <a16:creationId xmlns:a16="http://schemas.microsoft.com/office/drawing/2014/main" id="{680D04ED-33D5-4441-A25A-B311DD9280C3}"/>
              </a:ext>
            </a:extLst>
          </p:cNvPr>
          <p:cNvSpPr txBox="1">
            <a:spLocks/>
          </p:cNvSpPr>
          <p:nvPr/>
        </p:nvSpPr>
        <p:spPr>
          <a:xfrm>
            <a:off x="-17418" y="4294499"/>
            <a:ext cx="12209417" cy="445043"/>
          </a:xfrm>
          <a:prstGeom prst="rect">
            <a:avLst/>
          </a:prstGeom>
        </p:spPr>
        <p:txBody>
          <a:bodyPr anchor="ctr"/>
          <a:lstStyle>
            <a:lvl1pPr marL="0" indent="0" algn="ctr" rtl="0" eaLnBrk="1" fontAlgn="base" hangingPunct="1">
              <a:spcBef>
                <a:spcPct val="20000"/>
              </a:spcBef>
              <a:spcAft>
                <a:spcPct val="0"/>
              </a:spcAft>
              <a:buFont typeface="Arial" pitchFamily="34" charset="0"/>
              <a:buNone/>
              <a:defRPr sz="4000" b="1">
                <a:solidFill>
                  <a:schemeClr val="bg1"/>
                </a:solidFill>
                <a:latin typeface="+mn-lt"/>
                <a:ea typeface="ヒラギノ角ゴ Pro W3" charset="0"/>
                <a:cs typeface="ヒラギノ角ゴ Pro W3" charset="0"/>
              </a:defRPr>
            </a:lvl1pPr>
            <a:lvl2pPr marL="519099" indent="0" algn="ctr" rtl="0" eaLnBrk="1" fontAlgn="base" hangingPunct="1">
              <a:spcBef>
                <a:spcPct val="20000"/>
              </a:spcBef>
              <a:spcAft>
                <a:spcPct val="0"/>
              </a:spcAft>
              <a:buFont typeface="Segoe UI" panose="020B0502040204020203" pitchFamily="34" charset="0"/>
              <a:buNone/>
              <a:defRPr sz="4000">
                <a:solidFill>
                  <a:srgbClr val="F0C300"/>
                </a:solidFill>
                <a:latin typeface="+mn-lt"/>
                <a:ea typeface="ヒラギノ角ゴ Pro W3" charset="0"/>
              </a:defRPr>
            </a:lvl2pPr>
            <a:lvl3pPr marL="914377" indent="0" algn="ctr" rtl="0" eaLnBrk="1" fontAlgn="base" hangingPunct="1">
              <a:spcBef>
                <a:spcPct val="20000"/>
              </a:spcBef>
              <a:spcAft>
                <a:spcPct val="0"/>
              </a:spcAft>
              <a:buFont typeface="Arial" panose="020B0604020202020204" pitchFamily="34" charset="0"/>
              <a:buNone/>
              <a:defRPr sz="4000">
                <a:solidFill>
                  <a:srgbClr val="F0C300"/>
                </a:solidFill>
                <a:latin typeface="+mn-lt"/>
                <a:ea typeface="ヒラギノ角ゴ Pro W3" charset="0"/>
              </a:defRPr>
            </a:lvl3pPr>
            <a:lvl4pPr marL="137156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4pPr>
            <a:lvl5pPr marL="1828755" indent="0" algn="ctr" rtl="0" eaLnBrk="1" fontAlgn="base" hangingPunct="1">
              <a:spcBef>
                <a:spcPct val="20000"/>
              </a:spcBef>
              <a:spcAft>
                <a:spcPct val="0"/>
              </a:spcAft>
              <a:buFont typeface="Arial" pitchFamily="34" charset="0"/>
              <a:buNone/>
              <a:defRPr sz="4000">
                <a:solidFill>
                  <a:srgbClr val="F0C300"/>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endParaRPr lang="en-US" sz="5400" kern="0" dirty="0">
              <a:latin typeface="ＭＳ Ｐゴシック" panose="020B0600070205080204" pitchFamily="50" charset="-128"/>
              <a:ea typeface="ＭＳ Ｐゴシック" panose="020B0600070205080204" pitchFamily="50" charset="-128"/>
              <a:cs typeface="Arial" charset="0"/>
            </a:endParaRPr>
          </a:p>
        </p:txBody>
      </p:sp>
    </p:spTree>
    <p:extLst>
      <p:ext uri="{BB962C8B-B14F-4D97-AF65-F5344CB8AC3E}">
        <p14:creationId xmlns:p14="http://schemas.microsoft.com/office/powerpoint/2010/main" val="1245212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BF71205-B85A-751C-9557-1A52E8CA9525}"/>
              </a:ext>
            </a:extLst>
          </p:cNvPr>
          <p:cNvSpPr/>
          <p:nvPr/>
        </p:nvSpPr>
        <p:spPr bwMode="auto">
          <a:xfrm>
            <a:off x="0" y="-1"/>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14" name="Graphic 7">
            <a:extLst>
              <a:ext uri="{FF2B5EF4-FFF2-40B4-BE49-F238E27FC236}">
                <a16:creationId xmlns:a16="http://schemas.microsoft.com/office/drawing/2014/main" id="{44A97EBD-68BE-B6E9-5D5B-393FA7633B39}"/>
              </a:ext>
            </a:extLst>
          </p:cNvPr>
          <p:cNvSpPr/>
          <p:nvPr/>
        </p:nvSpPr>
        <p:spPr>
          <a:xfrm>
            <a:off x="6206836" y="0"/>
            <a:ext cx="5985164" cy="6858000"/>
          </a:xfrm>
          <a:custGeom>
            <a:avLst/>
            <a:gdLst>
              <a:gd name="connsiteX0" fmla="*/ 3959471 w 6858000"/>
              <a:gd name="connsiteY0" fmla="*/ 0 h 6858000"/>
              <a:gd name="connsiteX1" fmla="*/ 0 w 6858000"/>
              <a:gd name="connsiteY1" fmla="*/ 6858000 h 6858000"/>
              <a:gd name="connsiteX2" fmla="*/ 6858000 w 6858000"/>
              <a:gd name="connsiteY2" fmla="*/ 6858000 h 6858000"/>
              <a:gd name="connsiteX3" fmla="*/ 6858000 w 6858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3959471" y="0"/>
                </a:moveTo>
                <a:lnTo>
                  <a:pt x="0" y="6858000"/>
                </a:lnTo>
                <a:lnTo>
                  <a:pt x="6858000" y="6858000"/>
                </a:lnTo>
                <a:lnTo>
                  <a:pt x="6858000" y="0"/>
                </a:lnTo>
                <a:close/>
              </a:path>
            </a:pathLst>
          </a:custGeom>
          <a:gradFill>
            <a:gsLst>
              <a:gs pos="0">
                <a:srgbClr val="7A2582"/>
              </a:gs>
              <a:gs pos="100000">
                <a:srgbClr val="00338D"/>
              </a:gs>
            </a:gsLst>
            <a:lin ang="18600000" scaled="0"/>
          </a:gradFill>
          <a:ln w="7938" cap="flat">
            <a:noFill/>
            <a:prstDash val="solid"/>
            <a:miter/>
          </a:ln>
        </p:spPr>
        <p:txBody>
          <a:bodyPr rtlCol="0" anchor="ctr"/>
          <a:lstStyle/>
          <a:p>
            <a:endParaRPr lang="en-US" dirty="0">
              <a:latin typeface="ＭＳ Ｐゴシック" panose="020B0600070205080204" pitchFamily="50" charset="-128"/>
              <a:ea typeface="ＭＳ Ｐゴシック" panose="020B0600070205080204" pitchFamily="50" charset="-128"/>
            </a:endParaRPr>
          </a:p>
        </p:txBody>
      </p:sp>
      <p:pic>
        <p:nvPicPr>
          <p:cNvPr id="15" name="Emblem - White" descr="lionlogo_white.eps">
            <a:extLst>
              <a:ext uri="{FF2B5EF4-FFF2-40B4-BE49-F238E27FC236}">
                <a16:creationId xmlns:a16="http://schemas.microsoft.com/office/drawing/2014/main" id="{3EC27DB5-95EC-2B1C-78EA-A9BDCC3E65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983541" y="4495800"/>
            <a:ext cx="1751259" cy="1708354"/>
          </a:xfrm>
          <a:prstGeom prst="rect">
            <a:avLst/>
          </a:prstGeom>
        </p:spPr>
      </p:pic>
      <p:sp>
        <p:nvSpPr>
          <p:cNvPr id="6" name="Page Number - White">
            <a:extLst>
              <a:ext uri="{FF2B5EF4-FFF2-40B4-BE49-F238E27FC236}">
                <a16:creationId xmlns:a16="http://schemas.microsoft.com/office/drawing/2014/main" id="{39CE25E7-15E1-2DE5-20F6-ACECF769E7B8}"/>
              </a:ext>
            </a:extLst>
          </p:cNvPr>
          <p:cNvSpPr txBox="1">
            <a:spLocks noChangeArrowheads="1"/>
          </p:cNvSpPr>
          <p:nvPr/>
        </p:nvSpPr>
        <p:spPr bwMode="auto">
          <a:xfrm>
            <a:off x="11537157" y="6400726"/>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65</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7" name="Headline">
            <a:extLst>
              <a:ext uri="{FF2B5EF4-FFF2-40B4-BE49-F238E27FC236}">
                <a16:creationId xmlns:a16="http://schemas.microsoft.com/office/drawing/2014/main" id="{31354751-DD99-61E6-C013-3DBA79035463}"/>
              </a:ext>
            </a:extLst>
          </p:cNvPr>
          <p:cNvSpPr txBox="1">
            <a:spLocks/>
          </p:cNvSpPr>
          <p:nvPr/>
        </p:nvSpPr>
        <p:spPr>
          <a:xfrm>
            <a:off x="372975" y="366728"/>
            <a:ext cx="5525035" cy="762276"/>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a:solidFill>
                  <a:srgbClr val="EBB700"/>
                </a:solidFill>
                <a:latin typeface="ＭＳ Ｐゴシック" panose="020B0600070205080204" pitchFamily="50" charset="-128"/>
                <a:ea typeface="ＭＳ Ｐゴシック" panose="020B0600070205080204" pitchFamily="50" charset="-128"/>
                <a:cs typeface="Arial" panose="020B0604020202020204" pitchFamily="34" charset="0"/>
              </a:rPr>
              <a:t>確認とテスト</a:t>
            </a:r>
          </a:p>
        </p:txBody>
      </p:sp>
      <p:sp>
        <p:nvSpPr>
          <p:cNvPr id="10" name="Body Copy">
            <a:extLst>
              <a:ext uri="{FF2B5EF4-FFF2-40B4-BE49-F238E27FC236}">
                <a16:creationId xmlns:a16="http://schemas.microsoft.com/office/drawing/2014/main" id="{FEDB5C96-9A0C-2CBB-1813-828F6DA990E4}"/>
              </a:ext>
            </a:extLst>
          </p:cNvPr>
          <p:cNvSpPr txBox="1">
            <a:spLocks/>
          </p:cNvSpPr>
          <p:nvPr/>
        </p:nvSpPr>
        <p:spPr>
          <a:xfrm>
            <a:off x="831160" y="1358482"/>
            <a:ext cx="4919645" cy="437431"/>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2400" b="1">
                <a:solidFill>
                  <a:schemeClr val="bg1"/>
                </a:solidFill>
                <a:latin typeface="ＭＳ Ｐゴシック" panose="020B0600070205080204" pitchFamily="50" charset="-128"/>
                <a:ea typeface="ＭＳ Ｐゴシック" panose="020B0600070205080204" pitchFamily="50" charset="-128"/>
                <a:cs typeface="Arial" charset="0"/>
              </a:rPr>
              <a:t>公認ガイディング・ライオン用テスト</a:t>
            </a:r>
          </a:p>
        </p:txBody>
      </p:sp>
      <p:sp>
        <p:nvSpPr>
          <p:cNvPr id="11" name="Rectangle 10">
            <a:extLst>
              <a:ext uri="{FF2B5EF4-FFF2-40B4-BE49-F238E27FC236}">
                <a16:creationId xmlns:a16="http://schemas.microsoft.com/office/drawing/2014/main" id="{B53A4DDE-3C9B-81D7-1FD7-429AEF0F7C65}"/>
              </a:ext>
            </a:extLst>
          </p:cNvPr>
          <p:cNvSpPr/>
          <p:nvPr/>
        </p:nvSpPr>
        <p:spPr>
          <a:xfrm rot="5400000" flipH="1">
            <a:off x="3067992" y="-77784"/>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2" name="Rectangle 1">
            <a:extLst>
              <a:ext uri="{FF2B5EF4-FFF2-40B4-BE49-F238E27FC236}">
                <a16:creationId xmlns:a16="http://schemas.microsoft.com/office/drawing/2014/main" id="{31B1EB7D-A3A6-98EC-62C8-25548E0E77E3}"/>
              </a:ext>
            </a:extLst>
          </p:cNvPr>
          <p:cNvSpPr/>
          <p:nvPr/>
        </p:nvSpPr>
        <p:spPr>
          <a:xfrm>
            <a:off x="909445" y="2383103"/>
            <a:ext cx="5297390" cy="707886"/>
          </a:xfrm>
          <a:prstGeom prst="rect">
            <a:avLst/>
          </a:prstGeom>
        </p:spPr>
        <p:txBody>
          <a:bodyPr wrap="square">
            <a:spAutoFit/>
          </a:bodyPr>
          <a:lstStyle/>
          <a:p>
            <a:pPr>
              <a:spcBef>
                <a:spcPct val="0"/>
              </a:spcBef>
            </a:pPr>
            <a:r>
              <a:rPr lang="ja-JP" sz="2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ガイディング･ライオンがコースを終えた時点で答えるテスト（42～43ページ） </a:t>
            </a:r>
          </a:p>
        </p:txBody>
      </p:sp>
      <p:sp>
        <p:nvSpPr>
          <p:cNvPr id="3" name="Body Copy">
            <a:extLst>
              <a:ext uri="{FF2B5EF4-FFF2-40B4-BE49-F238E27FC236}">
                <a16:creationId xmlns:a16="http://schemas.microsoft.com/office/drawing/2014/main" id="{1CE67E39-9803-23DD-75A0-84C2F27D3B0C}"/>
              </a:ext>
            </a:extLst>
          </p:cNvPr>
          <p:cNvSpPr txBox="1">
            <a:spLocks/>
          </p:cNvSpPr>
          <p:nvPr/>
        </p:nvSpPr>
        <p:spPr>
          <a:xfrm>
            <a:off x="856850" y="3615106"/>
            <a:ext cx="5605013" cy="576746"/>
          </a:xfrm>
          <a:prstGeom prst="rect">
            <a:avLst/>
          </a:prstGeom>
        </p:spPr>
        <p:txBody>
          <a:bodyPr/>
          <a:lstStyle>
            <a:lvl1pPr marL="0" indent="0" algn="l" rtl="0" eaLnBrk="1" fontAlgn="base" hangingPunct="1">
              <a:spcBef>
                <a:spcPct val="20000"/>
              </a:spcBef>
              <a:spcAft>
                <a:spcPct val="0"/>
              </a:spcAft>
              <a:buFont typeface="Arial"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1pPr>
            <a:lvl2pPr marL="519099" indent="0" algn="l" rtl="0" eaLnBrk="1" fontAlgn="base" hangingPunct="1">
              <a:spcBef>
                <a:spcPct val="20000"/>
              </a:spcBef>
              <a:spcAft>
                <a:spcPct val="0"/>
              </a:spcAft>
              <a:buFont typeface="Segoe UI" panose="020B0502040204020203"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2pPr>
            <a:lvl3pPr marL="914377" indent="0" algn="l" rtl="0" eaLnBrk="1" fontAlgn="base" hangingPunct="1">
              <a:spcBef>
                <a:spcPct val="20000"/>
              </a:spcBef>
              <a:spcAft>
                <a:spcPct val="0"/>
              </a:spcAft>
              <a:buFont typeface="Arial" panose="020B0604020202020204" pitchFamily="34" charset="0"/>
              <a:buNone/>
              <a:defRPr sz="2000">
                <a:solidFill>
                  <a:schemeClr val="tx1"/>
                </a:solidFill>
                <a:latin typeface="Arial" panose="020B0604020202020204" pitchFamily="34" charset="0"/>
                <a:ea typeface="ヒラギノ角ゴ Pro W3" charset="0"/>
                <a:cs typeface="Arial" panose="020B0604020202020204" pitchFamily="34" charset="0"/>
              </a:defRPr>
            </a:lvl3pPr>
            <a:lvl4pPr marL="137156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4pPr>
            <a:lvl5pPr marL="1828755" indent="0" algn="l" rtl="0" eaLnBrk="1" fontAlgn="base" hangingPunct="1">
              <a:spcBef>
                <a:spcPct val="20000"/>
              </a:spcBef>
              <a:spcAft>
                <a:spcPct val="0"/>
              </a:spcAft>
              <a:buFont typeface="Arial" pitchFamily="34" charset="0"/>
              <a:buNone/>
              <a:defRPr sz="2000">
                <a:solidFill>
                  <a:schemeClr val="tx1"/>
                </a:solidFill>
                <a:latin typeface="+mn-lt"/>
                <a:ea typeface="ヒラギノ角ゴ Pro W3" charset="0"/>
              </a:defRPr>
            </a:lvl5pPr>
            <a:lvl6pPr marL="2285943" algn="l" rtl="0" eaLnBrk="1" fontAlgn="base" hangingPunct="1">
              <a:spcBef>
                <a:spcPct val="20000"/>
              </a:spcBef>
              <a:spcAft>
                <a:spcPct val="0"/>
              </a:spcAft>
              <a:buChar char="»"/>
              <a:defRPr sz="2400">
                <a:solidFill>
                  <a:schemeClr val="tx1"/>
                </a:solidFill>
                <a:latin typeface="+mn-lt"/>
              </a:defRPr>
            </a:lvl6pPr>
            <a:lvl7pPr marL="2743131" algn="l" rtl="0" eaLnBrk="1" fontAlgn="base" hangingPunct="1">
              <a:spcBef>
                <a:spcPct val="20000"/>
              </a:spcBef>
              <a:spcAft>
                <a:spcPct val="0"/>
              </a:spcAft>
              <a:buChar char="»"/>
              <a:defRPr sz="2400">
                <a:solidFill>
                  <a:schemeClr val="tx1"/>
                </a:solidFill>
                <a:latin typeface="+mn-lt"/>
              </a:defRPr>
            </a:lvl7pPr>
            <a:lvl8pPr marL="3200320" algn="l" rtl="0" eaLnBrk="1" fontAlgn="base" hangingPunct="1">
              <a:spcBef>
                <a:spcPct val="20000"/>
              </a:spcBef>
              <a:spcAft>
                <a:spcPct val="0"/>
              </a:spcAft>
              <a:buChar char="»"/>
              <a:defRPr sz="2400">
                <a:solidFill>
                  <a:schemeClr val="tx1"/>
                </a:solidFill>
                <a:latin typeface="+mn-lt"/>
              </a:defRPr>
            </a:lvl8pPr>
            <a:lvl9pPr marL="3657509" algn="l" rtl="0" eaLnBrk="1" fontAlgn="base" hangingPunct="1">
              <a:spcBef>
                <a:spcPct val="20000"/>
              </a:spcBef>
              <a:spcAft>
                <a:spcPct val="0"/>
              </a:spcAft>
              <a:buChar char="»"/>
              <a:defRPr sz="2400">
                <a:solidFill>
                  <a:schemeClr val="tx1"/>
                </a:solidFill>
                <a:latin typeface="+mn-lt"/>
              </a:defRPr>
            </a:lvl9pPr>
          </a:lstStyle>
          <a:p>
            <a:pPr>
              <a:buSzPct val="120000"/>
            </a:pPr>
            <a:r>
              <a:rPr lang="ja-JP" sz="2400" b="1" dirty="0">
                <a:solidFill>
                  <a:schemeClr val="bg1"/>
                </a:solidFill>
                <a:latin typeface="ＭＳ Ｐゴシック" panose="020B0600070205080204" pitchFamily="50" charset="-128"/>
                <a:ea typeface="ＭＳ Ｐゴシック" panose="020B0600070205080204" pitchFamily="50" charset="-128"/>
                <a:cs typeface="Arial" charset="0"/>
              </a:rPr>
              <a:t>公認ガイディング・ライオン</a:t>
            </a:r>
            <a:endParaRPr lang="en-US" altLang="ja-JP" sz="2400" b="1" dirty="0">
              <a:solidFill>
                <a:schemeClr val="bg1"/>
              </a:solidFill>
              <a:latin typeface="ＭＳ Ｐゴシック" panose="020B0600070205080204" pitchFamily="50" charset="-128"/>
              <a:ea typeface="ＭＳ Ｐゴシック" panose="020B0600070205080204" pitchFamily="50" charset="-128"/>
              <a:cs typeface="Arial" charset="0"/>
            </a:endParaRPr>
          </a:p>
          <a:p>
            <a:pPr>
              <a:spcBef>
                <a:spcPts val="0"/>
              </a:spcBef>
              <a:buSzPct val="120000"/>
            </a:pPr>
            <a:r>
              <a:rPr lang="ja-JP" sz="2400" b="1" dirty="0">
                <a:solidFill>
                  <a:schemeClr val="bg1"/>
                </a:solidFill>
                <a:latin typeface="ＭＳ Ｐゴシック" panose="020B0600070205080204" pitchFamily="50" charset="-128"/>
                <a:ea typeface="ＭＳ Ｐゴシック" panose="020B0600070205080204" pitchFamily="50" charset="-128"/>
                <a:cs typeface="Arial" charset="0"/>
              </a:rPr>
              <a:t>受講確認書</a:t>
            </a:r>
          </a:p>
        </p:txBody>
      </p:sp>
      <p:sp>
        <p:nvSpPr>
          <p:cNvPr id="4" name="Rectangle 3">
            <a:extLst>
              <a:ext uri="{FF2B5EF4-FFF2-40B4-BE49-F238E27FC236}">
                <a16:creationId xmlns:a16="http://schemas.microsoft.com/office/drawing/2014/main" id="{7518A3E3-0AD5-B22D-E7FD-CB4801B8DC70}"/>
              </a:ext>
            </a:extLst>
          </p:cNvPr>
          <p:cNvSpPr/>
          <p:nvPr/>
        </p:nvSpPr>
        <p:spPr>
          <a:xfrm rot="5400000" flipH="1">
            <a:off x="2987659" y="2524254"/>
            <a:ext cx="70852" cy="4227280"/>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endParaRPr lang="en-US" dirty="0">
              <a:solidFill>
                <a:srgbClr val="EBB700"/>
              </a:solidFill>
              <a:latin typeface="ＭＳ Ｐゴシック" panose="020B0600070205080204" pitchFamily="50" charset="-128"/>
              <a:ea typeface="ＭＳ Ｐゴシック" panose="020B0600070205080204" pitchFamily="50" charset="-128"/>
              <a:cs typeface="Arial" charset="0"/>
            </a:endParaRPr>
          </a:p>
        </p:txBody>
      </p:sp>
      <p:sp>
        <p:nvSpPr>
          <p:cNvPr id="8" name="Rectangle 7">
            <a:extLst>
              <a:ext uri="{FF2B5EF4-FFF2-40B4-BE49-F238E27FC236}">
                <a16:creationId xmlns:a16="http://schemas.microsoft.com/office/drawing/2014/main" id="{17158930-EDC5-0E64-2E70-590B16811BE1}"/>
              </a:ext>
            </a:extLst>
          </p:cNvPr>
          <p:cNvSpPr/>
          <p:nvPr/>
        </p:nvSpPr>
        <p:spPr>
          <a:xfrm>
            <a:off x="776336" y="4876362"/>
            <a:ext cx="5563608" cy="1631216"/>
          </a:xfrm>
          <a:prstGeom prst="rect">
            <a:avLst/>
          </a:prstGeom>
        </p:spPr>
        <p:txBody>
          <a:bodyPr wrap="square">
            <a:spAutoFit/>
          </a:bodyPr>
          <a:lstStyle/>
          <a:p>
            <a:pPr>
              <a:spcBef>
                <a:spcPct val="0"/>
              </a:spcBef>
            </a:pPr>
            <a:r>
              <a:rPr lang="ja-JP" sz="2000" i="1">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この確認書に必要事項を記入し、テストに答える。  その上で、地区ガバナー、地区GLTコーディネーター、または複合地区GLTコーディネーターに答えを確認してもらい、強化の必要な分野について話し合う。（P. 44） </a:t>
            </a:r>
          </a:p>
        </p:txBody>
      </p:sp>
    </p:spTree>
    <p:extLst>
      <p:ext uri="{BB962C8B-B14F-4D97-AF65-F5344CB8AC3E}">
        <p14:creationId xmlns:p14="http://schemas.microsoft.com/office/powerpoint/2010/main" val="68406491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9AA8518-4184-765D-E53B-20C74AA01274}"/>
              </a:ext>
            </a:extLst>
          </p:cNvPr>
          <p:cNvSpPr/>
          <p:nvPr/>
        </p:nvSpPr>
        <p:spPr bwMode="auto">
          <a:xfrm>
            <a:off x="-1524" y="0"/>
            <a:ext cx="12192000" cy="6858000"/>
          </a:xfrm>
          <a:prstGeom prst="rect">
            <a:avLst/>
          </a:prstGeom>
          <a:solidFill>
            <a:srgbClr val="0D224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609600" marR="0" indent="-609600" algn="ctr" defTabSz="914400" rtl="0" eaLnBrk="1" fontAlgn="base" latinLnBrk="0" hangingPunct="1">
              <a:spcAft>
                <a:spcPct val="0"/>
              </a:spcAft>
              <a:buClrTx/>
              <a:buSzTx/>
              <a:buFont typeface="Helvetica" pitchFamily="84" charset="0"/>
              <a:buNone/>
              <a:tabLst/>
            </a:pPr>
            <a:endParaRPr kumimoji="0" lang="en-US" sz="3000" b="0" i="0" u="none" strike="noStrike" cap="none" normalizeH="0" dirty="0">
              <a:ln>
                <a:noFill/>
              </a:ln>
              <a:solidFill>
                <a:srgbClr val="404040"/>
              </a:solidFill>
              <a:effectLst/>
              <a:latin typeface="ＭＳ Ｐゴシック" panose="020B0600070205080204" pitchFamily="50" charset="-128"/>
              <a:ea typeface="ＭＳ Ｐゴシック" panose="020B0600070205080204" pitchFamily="50" charset="-128"/>
            </a:endParaRPr>
          </a:p>
        </p:txBody>
      </p:sp>
      <p:sp>
        <p:nvSpPr>
          <p:cNvPr id="4" name="Page Number - Blue">
            <a:extLst>
              <a:ext uri="{FF2B5EF4-FFF2-40B4-BE49-F238E27FC236}">
                <a16:creationId xmlns:a16="http://schemas.microsoft.com/office/drawing/2014/main" id="{FCA101BF-6907-9839-6FD0-16EBCAA660DB}"/>
              </a:ext>
            </a:extLst>
          </p:cNvPr>
          <p:cNvSpPr txBox="1">
            <a:spLocks noChangeArrowheads="1"/>
          </p:cNvSpPr>
          <p:nvPr/>
        </p:nvSpPr>
        <p:spPr bwMode="auto">
          <a:xfrm>
            <a:off x="11537156" y="6400725"/>
            <a:ext cx="654844" cy="457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t">
            <a:noAutofit/>
          </a:bodyPr>
          <a:lstStyle>
            <a:lvl1pPr>
              <a:defRPr>
                <a:solidFill>
                  <a:schemeClr val="tx1"/>
                </a:solidFill>
                <a:latin typeface="Arial" charset="0"/>
                <a:ea typeface="ヒラギノ角ゴ Pro W3" charset="0"/>
                <a:cs typeface="ヒラギノ角ゴ Pro W3" charset="0"/>
              </a:defRPr>
            </a:lvl1pPr>
            <a:lvl2pPr marL="742950" indent="-285750">
              <a:defRPr>
                <a:solidFill>
                  <a:schemeClr val="tx1"/>
                </a:solidFill>
                <a:latin typeface="Arial" charset="0"/>
                <a:ea typeface="ヒラギノ角ゴ Pro W3" charset="0"/>
              </a:defRPr>
            </a:lvl2pPr>
            <a:lvl3pPr marL="1143000" indent="-228600">
              <a:defRPr>
                <a:solidFill>
                  <a:schemeClr val="tx1"/>
                </a:solidFill>
                <a:latin typeface="Arial" charset="0"/>
                <a:ea typeface="ヒラギノ角ゴ Pro W3" charset="0"/>
              </a:defRPr>
            </a:lvl3pPr>
            <a:lvl4pPr marL="1600200" indent="-228600">
              <a:defRPr>
                <a:solidFill>
                  <a:schemeClr val="tx1"/>
                </a:solidFill>
                <a:latin typeface="Arial" charset="0"/>
                <a:ea typeface="ヒラギノ角ゴ Pro W3" charset="0"/>
              </a:defRPr>
            </a:lvl4pPr>
            <a:lvl5pPr marL="2057400" indent="-228600">
              <a:defRPr>
                <a:solidFill>
                  <a:schemeClr val="tx1"/>
                </a:solidFill>
                <a:latin typeface="Arial" charset="0"/>
                <a:ea typeface="ヒラギノ角ゴ Pro W3" charset="0"/>
              </a:defRPr>
            </a:lvl5pPr>
            <a:lvl6pPr marL="2514600" indent="-228600" fontAlgn="base">
              <a:spcBef>
                <a:spcPct val="0"/>
              </a:spcBef>
              <a:spcAft>
                <a:spcPct val="0"/>
              </a:spcAft>
              <a:defRPr>
                <a:solidFill>
                  <a:schemeClr val="tx1"/>
                </a:solidFill>
                <a:latin typeface="Arial" charset="0"/>
                <a:ea typeface="ヒラギノ角ゴ Pro W3" charset="0"/>
              </a:defRPr>
            </a:lvl6pPr>
            <a:lvl7pPr marL="2971800" indent="-228600" fontAlgn="base">
              <a:spcBef>
                <a:spcPct val="0"/>
              </a:spcBef>
              <a:spcAft>
                <a:spcPct val="0"/>
              </a:spcAft>
              <a:defRPr>
                <a:solidFill>
                  <a:schemeClr val="tx1"/>
                </a:solidFill>
                <a:latin typeface="Arial" charset="0"/>
                <a:ea typeface="ヒラギノ角ゴ Pro W3" charset="0"/>
              </a:defRPr>
            </a:lvl7pPr>
            <a:lvl8pPr marL="3429000" indent="-228600" fontAlgn="base">
              <a:spcBef>
                <a:spcPct val="0"/>
              </a:spcBef>
              <a:spcAft>
                <a:spcPct val="0"/>
              </a:spcAft>
              <a:defRPr>
                <a:solidFill>
                  <a:schemeClr val="tx1"/>
                </a:solidFill>
                <a:latin typeface="Arial" charset="0"/>
                <a:ea typeface="ヒラギノ角ゴ Pro W3" charset="0"/>
              </a:defRPr>
            </a:lvl8pPr>
            <a:lvl9pPr marL="3886200" indent="-228600" fontAlgn="base">
              <a:spcBef>
                <a:spcPct val="0"/>
              </a:spcBef>
              <a:spcAft>
                <a:spcPct val="0"/>
              </a:spcAft>
              <a:defRPr>
                <a:solidFill>
                  <a:schemeClr val="tx1"/>
                </a:solidFill>
                <a:latin typeface="Arial" charset="0"/>
                <a:ea typeface="ヒラギノ角ゴ Pro W3" charset="0"/>
              </a:defRPr>
            </a:lvl9pPr>
          </a:lstStyle>
          <a:p>
            <a:pPr marL="0" marR="0" lvl="0" indent="0" algn="l" defTabSz="914400" rtl="0" eaLnBrk="0" fontAlgn="auto" latinLnBrk="0" hangingPunct="0">
              <a:lnSpc>
                <a:spcPct val="100000"/>
              </a:lnSpc>
              <a:spcBef>
                <a:spcPct val="50000"/>
              </a:spcBef>
              <a:spcAft>
                <a:spcPts val="0"/>
              </a:spcAft>
              <a:buClrTx/>
              <a:buSzTx/>
              <a:buFontTx/>
              <a:buNone/>
              <a:tabLst/>
              <a:defRPr/>
            </a:pPr>
            <a:fld id="{CD81962F-67D4-FD44-86D5-55EBF96E0DB7}" type="slidenum">
              <a:rPr kumimoji="0" lang="en-US" sz="1000" b="0" i="0" u="none" strike="noStrike" kern="1200" cap="none" spc="0" normalizeH="0" baseline="0" noProof="0" smtClean="0">
                <a:ln>
                  <a:noFill/>
                </a:ln>
                <a:solidFill>
                  <a:prstClr val="white"/>
                </a:solidFill>
                <a:effectLst/>
                <a:uLnTx/>
                <a:uFillTx/>
                <a:latin typeface="ＭＳ Ｐゴシック" panose="020B0600070205080204" pitchFamily="50" charset="-128"/>
                <a:ea typeface="ＭＳ Ｐゴシック" panose="020B0600070205080204" pitchFamily="50" charset="-128"/>
              </a:rPr>
              <a:pPr marL="0" marR="0" lvl="0" indent="0" algn="l" defTabSz="914400" rtl="0" eaLnBrk="0" fontAlgn="auto" latinLnBrk="0" hangingPunct="0">
                <a:lnSpc>
                  <a:spcPct val="100000"/>
                </a:lnSpc>
                <a:spcBef>
                  <a:spcPct val="50000"/>
                </a:spcBef>
                <a:spcAft>
                  <a:spcPts val="0"/>
                </a:spcAft>
                <a:buClrTx/>
                <a:buSzTx/>
                <a:buFontTx/>
                <a:buNone/>
                <a:tabLst/>
                <a:defRPr/>
              </a:pPr>
              <a:t>66</a:t>
            </a:fld>
            <a:endParaRPr kumimoji="0" lang="en-US" sz="1000" b="0" i="0" u="none" strike="noStrike" kern="1200" cap="none" spc="0" normalizeH="0" baseline="0" noProof="0" dirty="0">
              <a:ln>
                <a:noFill/>
              </a:ln>
              <a:solidFill>
                <a:prstClr val="white"/>
              </a:solidFill>
              <a:effectLst/>
              <a:uLnTx/>
              <a:uFillTx/>
              <a:latin typeface="ＭＳ Ｐゴシック" panose="020B0600070205080204" pitchFamily="50" charset="-128"/>
              <a:ea typeface="ＭＳ Ｐゴシック" panose="020B0600070205080204" pitchFamily="50" charset="-128"/>
            </a:endParaRPr>
          </a:p>
        </p:txBody>
      </p:sp>
      <p:sp>
        <p:nvSpPr>
          <p:cNvPr id="9" name="Yellow Bar">
            <a:extLst>
              <a:ext uri="{FF2B5EF4-FFF2-40B4-BE49-F238E27FC236}">
                <a16:creationId xmlns:a16="http://schemas.microsoft.com/office/drawing/2014/main" id="{8EBB83C9-DBDA-C534-7975-E134B93D9B84}"/>
              </a:ext>
            </a:extLst>
          </p:cNvPr>
          <p:cNvSpPr/>
          <p:nvPr/>
        </p:nvSpPr>
        <p:spPr>
          <a:xfrm>
            <a:off x="361257" y="1431784"/>
            <a:ext cx="2926080" cy="61227"/>
          </a:xfrm>
          <a:prstGeom prst="rect">
            <a:avLst/>
          </a:prstGeom>
          <a:solidFill>
            <a:srgbClr val="EBB700"/>
          </a:solidFill>
          <a:ln>
            <a:noFill/>
          </a:ln>
          <a:effectLst/>
        </p:spPr>
        <p:style>
          <a:lnRef idx="1">
            <a:schemeClr val="accent1"/>
          </a:lnRef>
          <a:fillRef idx="3">
            <a:schemeClr val="accent1"/>
          </a:fillRef>
          <a:effectRef idx="2">
            <a:schemeClr val="accent1"/>
          </a:effectRef>
          <a:fontRef idx="minor">
            <a:schemeClr val="lt1"/>
          </a:fontRef>
        </p:style>
        <p:txBody>
          <a:bodyPr lIns="94685" tIns="47343" rIns="94685" bIns="47343" rtlCol="0" anchor="ctr"/>
          <a:lstStyle/>
          <a:p>
            <a:pPr algn="ctr"/>
            <a:r>
              <a:rPr lang="ja-JP">
                <a:latin typeface="ＭＳ Ｐゴシック" panose="020B0600070205080204" pitchFamily="50" charset="-128"/>
                <a:ea typeface="ＭＳ Ｐゴシック" panose="020B0600070205080204" pitchFamily="50" charset="-128"/>
                <a:cs typeface="Arial" charset="0"/>
              </a:rPr>
              <a:t> </a:t>
            </a:r>
          </a:p>
        </p:txBody>
      </p:sp>
      <p:sp>
        <p:nvSpPr>
          <p:cNvPr id="10" name="Headline">
            <a:extLst>
              <a:ext uri="{FF2B5EF4-FFF2-40B4-BE49-F238E27FC236}">
                <a16:creationId xmlns:a16="http://schemas.microsoft.com/office/drawing/2014/main" id="{50B5487A-F1B7-02F1-10F9-C53E4D609493}"/>
              </a:ext>
            </a:extLst>
          </p:cNvPr>
          <p:cNvSpPr txBox="1">
            <a:spLocks/>
          </p:cNvSpPr>
          <p:nvPr/>
        </p:nvSpPr>
        <p:spPr>
          <a:xfrm>
            <a:off x="172701" y="816617"/>
            <a:ext cx="9665362" cy="615167"/>
          </a:xfrm>
          <a:prstGeom prst="rect">
            <a:avLst/>
          </a:prstGeom>
        </p:spPr>
        <p:txBody>
          <a:bodyPr>
            <a:noAutofit/>
          </a:bodyPr>
          <a:lstStyle>
            <a:lvl1pPr algn="l" rtl="0" eaLnBrk="1" fontAlgn="base" hangingPunct="1">
              <a:lnSpc>
                <a:spcPct val="90000"/>
              </a:lnSpc>
              <a:spcBef>
                <a:spcPct val="0"/>
              </a:spcBef>
              <a:spcAft>
                <a:spcPct val="0"/>
              </a:spcAft>
              <a:defRPr sz="3600" b="1" i="0">
                <a:solidFill>
                  <a:srgbClr val="095495"/>
                </a:solidFill>
                <a:latin typeface="Helvetica Neue" charset="0"/>
                <a:ea typeface="Helvetica Neue" charset="0"/>
                <a:cs typeface="Helvetica Neue" charset="0"/>
              </a:defRPr>
            </a:lvl1pPr>
            <a:lvl2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2pPr>
            <a:lvl3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3pPr>
            <a:lvl4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4pPr>
            <a:lvl5pPr algn="l" rtl="0" eaLnBrk="1" fontAlgn="base" hangingPunct="1">
              <a:spcBef>
                <a:spcPct val="0"/>
              </a:spcBef>
              <a:spcAft>
                <a:spcPct val="0"/>
              </a:spcAft>
              <a:defRPr sz="2800">
                <a:solidFill>
                  <a:srgbClr val="00338D"/>
                </a:solidFill>
                <a:latin typeface="Arial" charset="0"/>
                <a:ea typeface="ヒラギノ角ゴ Pro W3" charset="0"/>
                <a:cs typeface="ヒラギノ角ゴ Pro W3" charset="0"/>
              </a:defRPr>
            </a:lvl5pPr>
            <a:lvl6pPr marL="457189" algn="l" rtl="0" eaLnBrk="1" fontAlgn="base" hangingPunct="1">
              <a:spcBef>
                <a:spcPct val="0"/>
              </a:spcBef>
              <a:spcAft>
                <a:spcPct val="0"/>
              </a:spcAft>
              <a:defRPr sz="2400">
                <a:solidFill>
                  <a:schemeClr val="tx2"/>
                </a:solidFill>
                <a:latin typeface="Arial" charset="0"/>
              </a:defRPr>
            </a:lvl6pPr>
            <a:lvl7pPr marL="914377" algn="l" rtl="0" eaLnBrk="1" fontAlgn="base" hangingPunct="1">
              <a:spcBef>
                <a:spcPct val="0"/>
              </a:spcBef>
              <a:spcAft>
                <a:spcPct val="0"/>
              </a:spcAft>
              <a:defRPr sz="2400">
                <a:solidFill>
                  <a:schemeClr val="tx2"/>
                </a:solidFill>
                <a:latin typeface="Arial" charset="0"/>
              </a:defRPr>
            </a:lvl7pPr>
            <a:lvl8pPr marL="1371566" algn="l" rtl="0" eaLnBrk="1" fontAlgn="base" hangingPunct="1">
              <a:spcBef>
                <a:spcPct val="0"/>
              </a:spcBef>
              <a:spcAft>
                <a:spcPct val="0"/>
              </a:spcAft>
              <a:defRPr sz="2400">
                <a:solidFill>
                  <a:schemeClr val="tx2"/>
                </a:solidFill>
                <a:latin typeface="Arial" charset="0"/>
              </a:defRPr>
            </a:lvl8pPr>
            <a:lvl9pPr marL="1828754" algn="l" rtl="0" eaLnBrk="1" fontAlgn="base" hangingPunct="1">
              <a:spcBef>
                <a:spcPct val="0"/>
              </a:spcBef>
              <a:spcAft>
                <a:spcPct val="0"/>
              </a:spcAft>
              <a:defRPr sz="2400">
                <a:solidFill>
                  <a:schemeClr val="tx2"/>
                </a:solidFill>
                <a:latin typeface="Arial" charset="0"/>
              </a:defRPr>
            </a:lvl9pPr>
          </a:lstStyle>
          <a:p>
            <a:r>
              <a:rPr lang="ja-JP" sz="320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公認ガイディング・ライオン会長賞</a:t>
            </a:r>
          </a:p>
        </p:txBody>
      </p:sp>
      <p:sp>
        <p:nvSpPr>
          <p:cNvPr id="2" name="Background - Solid">
            <a:extLst>
              <a:ext uri="{FF2B5EF4-FFF2-40B4-BE49-F238E27FC236}">
                <a16:creationId xmlns:a16="http://schemas.microsoft.com/office/drawing/2014/main" id="{DA21EFFE-F601-534A-1B5F-94632F808973}"/>
              </a:ext>
            </a:extLst>
          </p:cNvPr>
          <p:cNvSpPr/>
          <p:nvPr/>
        </p:nvSpPr>
        <p:spPr>
          <a:xfrm>
            <a:off x="0" y="-2"/>
            <a:ext cx="12192000" cy="721695"/>
          </a:xfrm>
          <a:prstGeom prst="rect">
            <a:avLst/>
          </a:prstGeom>
          <a:gradFill>
            <a:gsLst>
              <a:gs pos="0">
                <a:srgbClr val="00338D"/>
              </a:gs>
              <a:gs pos="100000">
                <a:srgbClr val="7A2582"/>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sp>
        <p:nvSpPr>
          <p:cNvPr id="11" name="Background - Solid">
            <a:extLst>
              <a:ext uri="{FF2B5EF4-FFF2-40B4-BE49-F238E27FC236}">
                <a16:creationId xmlns:a16="http://schemas.microsoft.com/office/drawing/2014/main" id="{5366DF4F-7EE7-AD6B-C828-F67B3903F9DE}"/>
              </a:ext>
            </a:extLst>
          </p:cNvPr>
          <p:cNvSpPr/>
          <p:nvPr/>
        </p:nvSpPr>
        <p:spPr>
          <a:xfrm>
            <a:off x="-1524" y="640080"/>
            <a:ext cx="12193524" cy="228600"/>
          </a:xfrm>
          <a:prstGeom prst="rect">
            <a:avLst/>
          </a:prstGeom>
          <a:solidFill>
            <a:srgbClr val="0D2240">
              <a:alpha val="2097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4685" tIns="47343" rIns="94685" bIns="47343" rtlCol="0" anchor="ctr"/>
          <a:lstStyle/>
          <a:p>
            <a:pPr algn="ctr"/>
            <a:endParaRPr lang="en-US" dirty="0">
              <a:solidFill>
                <a:schemeClr val="lt1">
                  <a:alpha val="44000"/>
                </a:schemeClr>
              </a:solidFill>
              <a:latin typeface="ＭＳ Ｐゴシック" panose="020B0600070205080204" pitchFamily="50" charset="-128"/>
              <a:ea typeface="ＭＳ Ｐゴシック" panose="020B0600070205080204" pitchFamily="50" charset="-128"/>
            </a:endParaRPr>
          </a:p>
        </p:txBody>
      </p:sp>
      <p:pic>
        <p:nvPicPr>
          <p:cNvPr id="13" name="Picture 12">
            <a:extLst>
              <a:ext uri="{FF2B5EF4-FFF2-40B4-BE49-F238E27FC236}">
                <a16:creationId xmlns:a16="http://schemas.microsoft.com/office/drawing/2014/main" id="{F17877E1-53C4-06F5-8046-823A3FB78FA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77091" y="58293"/>
            <a:ext cx="917472" cy="871598"/>
          </a:xfrm>
          <a:prstGeom prst="rect">
            <a:avLst/>
          </a:prstGeom>
        </p:spPr>
      </p:pic>
      <p:sp>
        <p:nvSpPr>
          <p:cNvPr id="5" name="Text Box 8">
            <a:extLst>
              <a:ext uri="{FF2B5EF4-FFF2-40B4-BE49-F238E27FC236}">
                <a16:creationId xmlns:a16="http://schemas.microsoft.com/office/drawing/2014/main" id="{63F2A0DD-C0CD-D608-88C9-AF6A9E09D20C}"/>
              </a:ext>
            </a:extLst>
          </p:cNvPr>
          <p:cNvSpPr txBox="1">
            <a:spLocks noChangeArrowheads="1"/>
          </p:cNvSpPr>
          <p:nvPr/>
        </p:nvSpPr>
        <p:spPr bwMode="auto">
          <a:xfrm>
            <a:off x="4476812" y="2972014"/>
            <a:ext cx="58411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defRPr sz="3200" b="1">
                <a:solidFill>
                  <a:schemeClr val="tx1"/>
                </a:solidFill>
                <a:latin typeface="Arial" panose="020B0604020202020204" pitchFamily="34" charset="0"/>
              </a:defRPr>
            </a:lvl1pPr>
            <a:lvl2pPr marL="742950" indent="-285750">
              <a:spcBef>
                <a:spcPct val="20000"/>
              </a:spcBef>
              <a:defRPr sz="2800">
                <a:solidFill>
                  <a:schemeClr val="tx1"/>
                </a:solidFill>
                <a:latin typeface="Arial" panose="020B0604020202020204" pitchFamily="34" charset="0"/>
              </a:defRPr>
            </a:lvl2pPr>
            <a:lvl3pPr marL="1143000" indent="-228600">
              <a:spcBef>
                <a:spcPct val="20000"/>
              </a:spcBef>
              <a:buChar char="•"/>
              <a:defRPr sz="2800">
                <a:solidFill>
                  <a:schemeClr val="tx1"/>
                </a:solidFill>
                <a:latin typeface="Arial" panose="020B0604020202020204" pitchFamily="34" charset="0"/>
              </a:defRPr>
            </a:lvl3pPr>
            <a:lvl4pPr marL="1600200" indent="-228600">
              <a:spcBef>
                <a:spcPct val="20000"/>
              </a:spcBef>
              <a:buChar char="–"/>
              <a:defRPr sz="2400">
                <a:solidFill>
                  <a:schemeClr val="tx1"/>
                </a:solidFill>
                <a:latin typeface="Arial" panose="020B0604020202020204" pitchFamily="34" charset="0"/>
              </a:defRPr>
            </a:lvl4pPr>
            <a:lvl5pPr marL="2057400" indent="-228600">
              <a:spcBef>
                <a:spcPct val="20000"/>
              </a:spcBef>
              <a:buChar char="»"/>
              <a:defRPr sz="2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400">
                <a:solidFill>
                  <a:schemeClr val="tx1"/>
                </a:solidFill>
                <a:latin typeface="Arial" panose="020B0604020202020204" pitchFamily="34" charset="0"/>
              </a:defRPr>
            </a:lvl9pPr>
          </a:lstStyle>
          <a:p>
            <a:pPr algn="ctr" eaLnBrk="1" hangingPunct="1">
              <a:spcBef>
                <a:spcPct val="0"/>
              </a:spcBef>
            </a:pPr>
            <a:r>
              <a:rPr lang="ja-JP" sz="4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何かご質問は？  </a:t>
            </a:r>
            <a:endParaRPr lang="en-US" altLang="en-US" sz="4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eaLnBrk="1" hangingPunct="1">
              <a:spcBef>
                <a:spcPct val="0"/>
              </a:spcBef>
            </a:pPr>
            <a:endParaRPr lang="en-US" altLang="en-US" sz="4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endParaRPr>
          </a:p>
          <a:p>
            <a:pPr algn="ctr" eaLnBrk="1" hangingPunct="1">
              <a:spcBef>
                <a:spcPct val="0"/>
              </a:spcBef>
            </a:pPr>
            <a:r>
              <a:rPr lang="ja-JP" sz="4000" i="1" dirty="0">
                <a:solidFill>
                  <a:schemeClr val="bg1"/>
                </a:solidFill>
                <a:latin typeface="ＭＳ Ｐゴシック" panose="020B0600070205080204" pitchFamily="50" charset="-128"/>
                <a:ea typeface="ＭＳ Ｐゴシック" panose="020B0600070205080204" pitchFamily="50" charset="-128"/>
                <a:cs typeface="Arial" panose="020B0604020202020204" pitchFamily="34" charset="0"/>
              </a:rPr>
              <a:t>ありがとうございました！</a:t>
            </a:r>
          </a:p>
        </p:txBody>
      </p:sp>
      <p:pic>
        <p:nvPicPr>
          <p:cNvPr id="7" name="Picture 6">
            <a:extLst>
              <a:ext uri="{FF2B5EF4-FFF2-40B4-BE49-F238E27FC236}">
                <a16:creationId xmlns:a16="http://schemas.microsoft.com/office/drawing/2014/main" id="{7D1F820D-3C6B-157F-AE25-F3ACDD3160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73277" y="2300573"/>
            <a:ext cx="1391302" cy="3225986"/>
          </a:xfrm>
          <a:prstGeom prst="rect">
            <a:avLst/>
          </a:prstGeom>
        </p:spPr>
      </p:pic>
    </p:spTree>
    <p:extLst>
      <p:ext uri="{BB962C8B-B14F-4D97-AF65-F5344CB8AC3E}">
        <p14:creationId xmlns:p14="http://schemas.microsoft.com/office/powerpoint/2010/main" val="3189834803"/>
      </p:ext>
    </p:extLst>
  </p:cSld>
  <p:clrMapOvr>
    <a:masterClrMapping/>
  </p:clrMapOvr>
</p:sld>
</file>

<file path=ppt/theme/theme1.xml><?xml version="1.0" encoding="utf-8"?>
<a:theme xmlns:a="http://schemas.openxmlformats.org/drawingml/2006/main" name="Blu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Whit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Blu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Blu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Whit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Custom Design">
  <a:themeElements>
    <a:clrScheme name="">
      <a:dk1>
        <a:srgbClr val="4D494B"/>
      </a:dk1>
      <a:lt1>
        <a:srgbClr val="FFFFFF"/>
      </a:lt1>
      <a:dk2>
        <a:srgbClr val="0B519B"/>
      </a:dk2>
      <a:lt2>
        <a:srgbClr val="808080"/>
      </a:lt2>
      <a:accent1>
        <a:srgbClr val="BBE0E3"/>
      </a:accent1>
      <a:accent2>
        <a:srgbClr val="333399"/>
      </a:accent2>
      <a:accent3>
        <a:srgbClr val="FFFFFF"/>
      </a:accent3>
      <a:accent4>
        <a:srgbClr val="403D3F"/>
      </a:accent4>
      <a:accent5>
        <a:srgbClr val="DAEDEF"/>
      </a:accent5>
      <a:accent6>
        <a:srgbClr val="2D2D8A"/>
      </a:accent6>
      <a:hlink>
        <a:srgbClr val="009999"/>
      </a:hlink>
      <a:folHlink>
        <a:srgbClr val="99CC00"/>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Custom Design">
  <a:themeElements>
    <a:clrScheme name="">
      <a:dk1>
        <a:srgbClr val="4D494B"/>
      </a:dk1>
      <a:lt1>
        <a:srgbClr val="FFFFFF"/>
      </a:lt1>
      <a:dk2>
        <a:srgbClr val="0B519B"/>
      </a:dk2>
      <a:lt2>
        <a:srgbClr val="808080"/>
      </a:lt2>
      <a:accent1>
        <a:srgbClr val="BBE0E3"/>
      </a:accent1>
      <a:accent2>
        <a:srgbClr val="333399"/>
      </a:accent2>
      <a:accent3>
        <a:srgbClr val="FFFFFF"/>
      </a:accent3>
      <a:accent4>
        <a:srgbClr val="403D3F"/>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Custom Design">
  <a:themeElements>
    <a:clrScheme name="">
      <a:dk1>
        <a:srgbClr val="4D494B"/>
      </a:dk1>
      <a:lt1>
        <a:srgbClr val="FFFFFF"/>
      </a:lt1>
      <a:dk2>
        <a:srgbClr val="0B519B"/>
      </a:dk2>
      <a:lt2>
        <a:srgbClr val="808080"/>
      </a:lt2>
      <a:accent1>
        <a:srgbClr val="BBE0E3"/>
      </a:accent1>
      <a:accent2>
        <a:srgbClr val="333399"/>
      </a:accent2>
      <a:accent3>
        <a:srgbClr val="FFFFFF"/>
      </a:accent3>
      <a:accent4>
        <a:srgbClr val="403D3F"/>
      </a:accent4>
      <a:accent5>
        <a:srgbClr val="DAEDEF"/>
      </a:accent5>
      <a:accent6>
        <a:srgbClr val="2D2D8A"/>
      </a:accent6>
      <a:hlink>
        <a:srgbClr val="009999"/>
      </a:hlink>
      <a:folHlink>
        <a:srgbClr val="99CC00"/>
      </a:folHlink>
    </a:clrScheme>
    <a:fontScheme name="4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lnDef>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Custom Design">
  <a:themeElements>
    <a:clrScheme name="">
      <a:dk1>
        <a:srgbClr val="4D494B"/>
      </a:dk1>
      <a:lt1>
        <a:srgbClr val="FFFFFF"/>
      </a:lt1>
      <a:dk2>
        <a:srgbClr val="0B519B"/>
      </a:dk2>
      <a:lt2>
        <a:srgbClr val="808080"/>
      </a:lt2>
      <a:accent1>
        <a:srgbClr val="BBE0E3"/>
      </a:accent1>
      <a:accent2>
        <a:srgbClr val="333399"/>
      </a:accent2>
      <a:accent3>
        <a:srgbClr val="FFFFFF"/>
      </a:accent3>
      <a:accent4>
        <a:srgbClr val="403D3F"/>
      </a:accent4>
      <a:accent5>
        <a:srgbClr val="DAEDEF"/>
      </a:accent5>
      <a:accent6>
        <a:srgbClr val="2D2D8A"/>
      </a:accent6>
      <a:hlink>
        <a:srgbClr val="009999"/>
      </a:hlink>
      <a:folHlink>
        <a:srgbClr val="99CC00"/>
      </a:folHlink>
    </a:clrScheme>
    <a:fontScheme name="3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1" charset="0"/>
          <a:buNone/>
          <a:tabLst/>
          <a:defRPr kumimoji="0" lang="en-US" sz="3200" b="0" i="0" u="none" strike="noStrike" cap="none" normalizeH="0" baseline="-25000" smtClean="0">
            <a:ln>
              <a:noFill/>
            </a:ln>
            <a:solidFill>
              <a:srgbClr val="404040"/>
            </a:solidFill>
            <a:effectLst/>
            <a:latin typeface="Helvetica" pitchFamily="1" charset="0"/>
            <a:ea typeface="ヒラギノ角ゴ Pro W3" pitchFamily="1" charset="-128"/>
          </a:defRPr>
        </a:defPPr>
      </a:lstStyle>
    </a:lnDef>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LIONS_MAY2016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6_Blu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No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7_Blu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2_Whit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_White Page Number">
  <a:themeElements>
    <a:clrScheme name="Lions Club International">
      <a:dk1>
        <a:srgbClr val="33373B"/>
      </a:dk1>
      <a:lt1>
        <a:sysClr val="window" lastClr="FFFFFF"/>
      </a:lt1>
      <a:dk2>
        <a:srgbClr val="002F87"/>
      </a:dk2>
      <a:lt2>
        <a:srgbClr val="FFD000"/>
      </a:lt2>
      <a:accent1>
        <a:srgbClr val="FFC000"/>
      </a:accent1>
      <a:accent2>
        <a:srgbClr val="D9D9D9"/>
      </a:accent2>
      <a:accent3>
        <a:srgbClr val="00A7DC"/>
      </a:accent3>
      <a:accent4>
        <a:srgbClr val="F65126"/>
      </a:accent4>
      <a:accent5>
        <a:srgbClr val="00AF66"/>
      </a:accent5>
      <a:accent6>
        <a:srgbClr val="000000"/>
      </a:accent6>
      <a:hlink>
        <a:srgbClr val="C3C3C3"/>
      </a:hlink>
      <a:folHlink>
        <a:srgbClr val="D9D9D9"/>
      </a:folHlink>
    </a:clrScheme>
    <a:fontScheme name="Custom 1">
      <a:majorFont>
        <a:latin typeface="Segoe UI Light"/>
        <a:ea typeface=""/>
        <a:cs typeface=""/>
      </a:majorFont>
      <a:minorFont>
        <a:latin typeface="Segoe UI Semi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9525" cap="flat" cmpd="sng" algn="ctr">
          <a:solidFill>
            <a:schemeClr val="tx1"/>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609600" marR="0" indent="-609600" algn="ctr" defTabSz="914400" rtl="0" eaLnBrk="1" fontAlgn="base" latinLnBrk="0" hangingPunct="1">
          <a:spcAft>
            <a:spcPct val="0"/>
          </a:spcAft>
          <a:buClrTx/>
          <a:buSzTx/>
          <a:buFont typeface="Helvetica" pitchFamily="84" charset="0"/>
          <a:buNone/>
          <a:tabLst/>
          <a:defRPr kumimoji="0" sz="3000" b="0" i="0" u="none" strike="noStrike" cap="none" normalizeH="0" dirty="0" err="1" smtClean="0">
            <a:ln>
              <a:noFill/>
            </a:ln>
            <a:solidFill>
              <a:srgbClr val="404040"/>
            </a:solidFill>
            <a:effectLst/>
            <a:ea typeface="ヒラギノ角ゴ Pro W3" pitchFamily="84" charset="-128"/>
          </a:defRPr>
        </a:defPPr>
      </a:lstStyle>
    </a:spDef>
    <a:lnDef>
      <a:spPr bwMode="auto">
        <a:xfrm>
          <a:off x="0" y="0"/>
          <a:ext cx="1" cy="1"/>
        </a:xfrm>
        <a:custGeom>
          <a:avLst/>
          <a:gdLst/>
          <a:ahLst/>
          <a:cxnLst/>
          <a:rect l="0" t="0" r="0" b="0"/>
          <a:pathLst/>
        </a:custGeom>
        <a:solidFill>
          <a:srgbClr val="FFFFFF"/>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609600" marR="0" indent="-609600" algn="r" defTabSz="914400" rtl="0" eaLnBrk="1" fontAlgn="base" latinLnBrk="0" hangingPunct="1">
          <a:lnSpc>
            <a:spcPct val="90000"/>
          </a:lnSpc>
          <a:spcBef>
            <a:spcPct val="20000"/>
          </a:spcBef>
          <a:spcAft>
            <a:spcPct val="0"/>
          </a:spcAft>
          <a:buClrTx/>
          <a:buSzTx/>
          <a:buFont typeface="Helvetica" pitchFamily="84" charset="0"/>
          <a:buNone/>
          <a:tabLst/>
          <a:defRPr kumimoji="0" lang="en-US" sz="3200" b="0" i="0" u="none" strike="noStrike" cap="none" normalizeH="0" baseline="-25000" smtClean="0">
            <a:ln>
              <a:noFill/>
            </a:ln>
            <a:solidFill>
              <a:srgbClr val="404040"/>
            </a:solidFill>
            <a:effectLst/>
            <a:latin typeface="Helvetica" pitchFamily="84" charset="0"/>
            <a:ea typeface="ヒラギノ角ゴ Pro W3" pitchFamily="84" charset="-128"/>
          </a:defRPr>
        </a:defPPr>
      </a:lstStyle>
    </a:lnDef>
    <a:txDef>
      <a:spPr>
        <a:noFill/>
      </a:spPr>
      <a:bodyPr wrap="square" rtlCol="0">
        <a:spAutoFit/>
      </a:bodyPr>
      <a:lstStyle>
        <a:defPPr>
          <a:defRPr sz="3000" dirty="0" err="1" smtClean="0"/>
        </a:defPPr>
      </a:lstStyle>
    </a:tx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10381</TotalTime>
  <Words>6865</Words>
  <Application>Microsoft Office PowerPoint</Application>
  <PresentationFormat>Widescreen</PresentationFormat>
  <Paragraphs>741</Paragraphs>
  <Slides>66</Slides>
  <Notes>66</Notes>
  <HiddenSlides>0</HiddenSlides>
  <MMClips>0</MMClips>
  <ScaleCrop>false</ScaleCrop>
  <HeadingPairs>
    <vt:vector size="6" baseType="variant">
      <vt:variant>
        <vt:lpstr>Fonts Used</vt:lpstr>
      </vt:variant>
      <vt:variant>
        <vt:i4>13</vt:i4>
      </vt:variant>
      <vt:variant>
        <vt:lpstr>Theme</vt:lpstr>
      </vt:variant>
      <vt:variant>
        <vt:i4>15</vt:i4>
      </vt:variant>
      <vt:variant>
        <vt:lpstr>Slide Titles</vt:lpstr>
      </vt:variant>
      <vt:variant>
        <vt:i4>66</vt:i4>
      </vt:variant>
    </vt:vector>
  </HeadingPairs>
  <TitlesOfParts>
    <vt:vector size="94" baseType="lpstr">
      <vt:lpstr>ＭＳ Ｐゴシック</vt:lpstr>
      <vt:lpstr>Arial</vt:lpstr>
      <vt:lpstr>Arial Hebrew Scholar</vt:lpstr>
      <vt:lpstr>Calibri</vt:lpstr>
      <vt:lpstr>Candara</vt:lpstr>
      <vt:lpstr>Helvetica</vt:lpstr>
      <vt:lpstr>Helvetica Neue</vt:lpstr>
      <vt:lpstr>Open sans</vt:lpstr>
      <vt:lpstr>Segoe UI</vt:lpstr>
      <vt:lpstr>Segoe UI Semibold</vt:lpstr>
      <vt:lpstr>Times New Roman</vt:lpstr>
      <vt:lpstr>Wingdings</vt:lpstr>
      <vt:lpstr>ヒラギノ角ゴ Pro W3</vt:lpstr>
      <vt:lpstr>Blue Page Number</vt:lpstr>
      <vt:lpstr>White Page Number</vt:lpstr>
      <vt:lpstr>3_Blue Page Number</vt:lpstr>
      <vt:lpstr>5_Blue Page Number</vt:lpstr>
      <vt:lpstr>1_White Page Number</vt:lpstr>
      <vt:lpstr>Custom Design</vt:lpstr>
      <vt:lpstr>1_Custom Design</vt:lpstr>
      <vt:lpstr>4_Custom Design</vt:lpstr>
      <vt:lpstr>3_Custom Design</vt:lpstr>
      <vt:lpstr>LIONS_MAY2016_Template</vt:lpstr>
      <vt:lpstr>6_Blue Page Number</vt:lpstr>
      <vt:lpstr>No Page Number</vt:lpstr>
      <vt:lpstr>7_Blue Page Number</vt:lpstr>
      <vt:lpstr>2_White Page Number</vt:lpstr>
      <vt:lpstr>3_White Page Number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Lions Clubs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Laube, Ann</dc:creator>
  <cp:lastModifiedBy>Wielgus, Natalie</cp:lastModifiedBy>
  <cp:revision>321</cp:revision>
  <cp:lastPrinted>2019-10-10T13:20:09Z</cp:lastPrinted>
  <dcterms:created xsi:type="dcterms:W3CDTF">2018-03-09T20:25:47Z</dcterms:created>
  <dcterms:modified xsi:type="dcterms:W3CDTF">2023-12-01T19:33:07Z</dcterms:modified>
</cp:coreProperties>
</file>